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mp3" ContentType="audio/mpe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91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Pt>
            <c:idx val="0"/>
            <c:spPr>
              <a:solidFill>
                <a:srgbClr val="DB339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1E-4876-8327-75E0276CE986}"/>
              </c:ext>
            </c:extLst>
          </c:dPt>
          <c:dPt>
            <c:idx val="1"/>
            <c:spPr>
              <a:solidFill>
                <a:srgbClr val="FF6E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21E-4876-8327-75E0276CE986}"/>
              </c:ext>
            </c:extLst>
          </c:dPt>
          <c:dPt>
            <c:idx val="2"/>
            <c:spPr>
              <a:solidFill>
                <a:srgbClr val="008C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21E-4876-8327-75E0276CE986}"/>
              </c:ext>
            </c:extLst>
          </c:dPt>
          <c:dPt>
            <c:idx val="3"/>
            <c:spPr>
              <a:solidFill>
                <a:srgbClr val="FF2A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021E-4876-8327-75E0276CE986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21E-4876-8327-75E0276CE986}"/>
            </c:ext>
          </c:extLst>
        </c:ser>
        <c:dLbls/>
        <c:gapWidth val="219"/>
        <c:overlap val="-27"/>
        <c:axId val="153034112"/>
        <c:axId val="153048192"/>
      </c:barChart>
      <c:catAx>
        <c:axId val="15303411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3048192"/>
        <c:crosses val="autoZero"/>
        <c:auto val="1"/>
        <c:lblAlgn val="ctr"/>
        <c:lblOffset val="100"/>
      </c:catAx>
      <c:valAx>
        <c:axId val="153048192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3034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EBA51-1079-4F74-BD83-0851229C41A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120C4-4305-4583-8A6E-C3EDA75197B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40474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6691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97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6428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20392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9463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13136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15191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36297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74545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51081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116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4205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401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4538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5328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389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2354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728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8707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E1F31-79D7-4001-BB2F-5373A3CB5853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73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7962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90711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0263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0442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34392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16440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70672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9786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69995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6149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14548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23163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7554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88440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0905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35474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28720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3383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71255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0986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68581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6667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47D9C-888A-4122-BE60-B98D1F405F96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35CC3-3559-41EB-8750-6270FF4AA5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358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2988F-C16C-42DA-BB52-299924A68690}" type="datetimeFigureOut">
              <a:rPr lang="zh-CN" altLang="en-US" smtClean="0"/>
              <a:pPr/>
              <a:t>2018/6/13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382D8-9176-4A5E-8439-16CE210E7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9488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9" Type="http://schemas.openxmlformats.org/officeDocument/2006/relationships/slideLayout" Target="../slideLayouts/slideLayout12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34" Type="http://schemas.openxmlformats.org/officeDocument/2006/relationships/tags" Target="../tags/tag35.xml"/><Relationship Id="rId42" Type="http://schemas.microsoft.com/office/2007/relationships/media" Target="../media/media1.mp3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38" Type="http://schemas.openxmlformats.org/officeDocument/2006/relationships/tags" Target="../tags/tag3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tags" Target="../tags/tag30.xml"/><Relationship Id="rId41" Type="http://schemas.openxmlformats.org/officeDocument/2006/relationships/image" Target="../media/image1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37" Type="http://schemas.openxmlformats.org/officeDocument/2006/relationships/video" Target="NULL" TargetMode="External"/><Relationship Id="rId40" Type="http://schemas.openxmlformats.org/officeDocument/2006/relationships/notesSlide" Target="../notesSlides/notesSlide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tags" Target="../tags/tag37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tags" Target="../tags/tag36.xml"/><Relationship Id="rId4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矩形 11"/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PA_矩形 13"/>
          <p:cNvSpPr/>
          <p:nvPr>
            <p:custDataLst>
              <p:tags r:id="rId2"/>
            </p:custDataLst>
          </p:nvPr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PA_文本框 15"/>
          <p:cNvSpPr txBox="1"/>
          <p:nvPr>
            <p:custDataLst>
              <p:tags r:id="rId3"/>
            </p:custDataLst>
          </p:nvPr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PA_圆角矩形 16"/>
          <p:cNvSpPr/>
          <p:nvPr>
            <p:custDataLst>
              <p:tags r:id="rId4"/>
            </p:custDataLst>
          </p:nvPr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41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PA_任意多边形 5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915829" y="3579933"/>
            <a:ext cx="2484383" cy="2843108"/>
          </a:xfrm>
          <a:custGeom>
            <a:avLst/>
            <a:gdLst>
              <a:gd name="T0" fmla="*/ 4003 w 4003"/>
              <a:gd name="T1" fmla="*/ 3398 h 4581"/>
              <a:gd name="T2" fmla="*/ 1958 w 4003"/>
              <a:gd name="T3" fmla="*/ 4581 h 4581"/>
              <a:gd name="T4" fmla="*/ 0 w 4003"/>
              <a:gd name="T5" fmla="*/ 1182 h 4581"/>
              <a:gd name="T6" fmla="*/ 2046 w 4003"/>
              <a:gd name="T7" fmla="*/ 0 h 4581"/>
              <a:gd name="T8" fmla="*/ 4003 w 4003"/>
              <a:gd name="T9" fmla="*/ 3398 h 4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3" h="4581">
                <a:moveTo>
                  <a:pt x="4003" y="3398"/>
                </a:moveTo>
                <a:lnTo>
                  <a:pt x="1958" y="4581"/>
                </a:lnTo>
                <a:lnTo>
                  <a:pt x="0" y="1182"/>
                </a:lnTo>
                <a:lnTo>
                  <a:pt x="2046" y="0"/>
                </a:lnTo>
                <a:lnTo>
                  <a:pt x="4003" y="3398"/>
                </a:lnTo>
                <a:close/>
              </a:path>
            </a:pathLst>
          </a:custGeom>
          <a:solidFill>
            <a:srgbClr val="FF6E0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PA_任意多边形 6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905669" y="3569773"/>
            <a:ext cx="1415037" cy="988664"/>
          </a:xfrm>
          <a:custGeom>
            <a:avLst/>
            <a:gdLst>
              <a:gd name="T0" fmla="*/ 2280 w 2280"/>
              <a:gd name="T1" fmla="*/ 411 h 1593"/>
              <a:gd name="T2" fmla="*/ 235 w 2280"/>
              <a:gd name="T3" fmla="*/ 1593 h 1593"/>
              <a:gd name="T4" fmla="*/ 0 w 2280"/>
              <a:gd name="T5" fmla="*/ 1182 h 1593"/>
              <a:gd name="T6" fmla="*/ 2046 w 2280"/>
              <a:gd name="T7" fmla="*/ 0 h 1593"/>
              <a:gd name="T8" fmla="*/ 2280 w 2280"/>
              <a:gd name="T9" fmla="*/ 411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80" h="1593">
                <a:moveTo>
                  <a:pt x="2280" y="411"/>
                </a:moveTo>
                <a:lnTo>
                  <a:pt x="235" y="1593"/>
                </a:lnTo>
                <a:lnTo>
                  <a:pt x="0" y="1182"/>
                </a:lnTo>
                <a:lnTo>
                  <a:pt x="2046" y="0"/>
                </a:lnTo>
                <a:lnTo>
                  <a:pt x="2280" y="4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PA_任意多边形 7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2044756" y="1705790"/>
            <a:ext cx="2484383" cy="2842487"/>
          </a:xfrm>
          <a:custGeom>
            <a:avLst/>
            <a:gdLst>
              <a:gd name="T0" fmla="*/ 1957 w 4003"/>
              <a:gd name="T1" fmla="*/ 0 h 4580"/>
              <a:gd name="T2" fmla="*/ 4003 w 4003"/>
              <a:gd name="T3" fmla="*/ 1182 h 4580"/>
              <a:gd name="T4" fmla="*/ 2045 w 4003"/>
              <a:gd name="T5" fmla="*/ 4580 h 4580"/>
              <a:gd name="T6" fmla="*/ 0 w 4003"/>
              <a:gd name="T7" fmla="*/ 3398 h 4580"/>
              <a:gd name="T8" fmla="*/ 1957 w 4003"/>
              <a:gd name="T9" fmla="*/ 0 h 4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3" h="4580">
                <a:moveTo>
                  <a:pt x="1957" y="0"/>
                </a:moveTo>
                <a:lnTo>
                  <a:pt x="4003" y="1182"/>
                </a:lnTo>
                <a:lnTo>
                  <a:pt x="2045" y="4580"/>
                </a:lnTo>
                <a:lnTo>
                  <a:pt x="0" y="3398"/>
                </a:lnTo>
                <a:lnTo>
                  <a:pt x="1957" y="0"/>
                </a:lnTo>
                <a:close/>
              </a:path>
            </a:pathLst>
          </a:custGeom>
          <a:solidFill>
            <a:srgbClr val="008CFF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PA_任意多边形 8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2034596" y="3569773"/>
            <a:ext cx="1415037" cy="988664"/>
          </a:xfrm>
          <a:custGeom>
            <a:avLst/>
            <a:gdLst>
              <a:gd name="T0" fmla="*/ 235 w 2280"/>
              <a:gd name="T1" fmla="*/ 0 h 1593"/>
              <a:gd name="T2" fmla="*/ 2280 w 2280"/>
              <a:gd name="T3" fmla="*/ 1182 h 1593"/>
              <a:gd name="T4" fmla="*/ 2045 w 2280"/>
              <a:gd name="T5" fmla="*/ 1593 h 1593"/>
              <a:gd name="T6" fmla="*/ 0 w 2280"/>
              <a:gd name="T7" fmla="*/ 411 h 1593"/>
              <a:gd name="T8" fmla="*/ 235 w 2280"/>
              <a:gd name="T9" fmla="*/ 0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80" h="1593">
                <a:moveTo>
                  <a:pt x="235" y="0"/>
                </a:moveTo>
                <a:lnTo>
                  <a:pt x="2280" y="1182"/>
                </a:lnTo>
                <a:lnTo>
                  <a:pt x="2045" y="1593"/>
                </a:lnTo>
                <a:lnTo>
                  <a:pt x="0" y="411"/>
                </a:lnTo>
                <a:lnTo>
                  <a:pt x="2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PA_任意多边形 9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3173682" y="3579933"/>
            <a:ext cx="2483763" cy="2843108"/>
          </a:xfrm>
          <a:custGeom>
            <a:avLst/>
            <a:gdLst>
              <a:gd name="T0" fmla="*/ 4002 w 4002"/>
              <a:gd name="T1" fmla="*/ 3398 h 4581"/>
              <a:gd name="T2" fmla="*/ 1957 w 4002"/>
              <a:gd name="T3" fmla="*/ 4581 h 4581"/>
              <a:gd name="T4" fmla="*/ 0 w 4002"/>
              <a:gd name="T5" fmla="*/ 1182 h 4581"/>
              <a:gd name="T6" fmla="*/ 2045 w 4002"/>
              <a:gd name="T7" fmla="*/ 0 h 4581"/>
              <a:gd name="T8" fmla="*/ 4002 w 4002"/>
              <a:gd name="T9" fmla="*/ 3398 h 4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2" h="4581">
                <a:moveTo>
                  <a:pt x="4002" y="3398"/>
                </a:moveTo>
                <a:lnTo>
                  <a:pt x="1957" y="4581"/>
                </a:lnTo>
                <a:lnTo>
                  <a:pt x="0" y="1182"/>
                </a:lnTo>
                <a:lnTo>
                  <a:pt x="2045" y="0"/>
                </a:lnTo>
                <a:lnTo>
                  <a:pt x="4002" y="3398"/>
                </a:lnTo>
                <a:close/>
              </a:path>
            </a:pathLst>
          </a:custGeom>
          <a:solidFill>
            <a:srgbClr val="DB3396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PA_任意多边形 10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3163522" y="3569773"/>
            <a:ext cx="1415037" cy="988664"/>
          </a:xfrm>
          <a:custGeom>
            <a:avLst/>
            <a:gdLst>
              <a:gd name="T0" fmla="*/ 2280 w 2280"/>
              <a:gd name="T1" fmla="*/ 411 h 1593"/>
              <a:gd name="T2" fmla="*/ 234 w 2280"/>
              <a:gd name="T3" fmla="*/ 1593 h 1593"/>
              <a:gd name="T4" fmla="*/ 0 w 2280"/>
              <a:gd name="T5" fmla="*/ 1182 h 1593"/>
              <a:gd name="T6" fmla="*/ 2045 w 2280"/>
              <a:gd name="T7" fmla="*/ 0 h 1593"/>
              <a:gd name="T8" fmla="*/ 2280 w 2280"/>
              <a:gd name="T9" fmla="*/ 411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80" h="1593">
                <a:moveTo>
                  <a:pt x="2280" y="411"/>
                </a:moveTo>
                <a:lnTo>
                  <a:pt x="234" y="1593"/>
                </a:lnTo>
                <a:lnTo>
                  <a:pt x="0" y="1182"/>
                </a:lnTo>
                <a:lnTo>
                  <a:pt x="2045" y="0"/>
                </a:lnTo>
                <a:lnTo>
                  <a:pt x="2280" y="4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PA_任意多边形 11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4301988" y="1705790"/>
            <a:ext cx="2484383" cy="2842487"/>
          </a:xfrm>
          <a:custGeom>
            <a:avLst/>
            <a:gdLst>
              <a:gd name="T0" fmla="*/ 1958 w 4003"/>
              <a:gd name="T1" fmla="*/ 0 h 4580"/>
              <a:gd name="T2" fmla="*/ 4003 w 4003"/>
              <a:gd name="T3" fmla="*/ 1182 h 4580"/>
              <a:gd name="T4" fmla="*/ 2046 w 4003"/>
              <a:gd name="T5" fmla="*/ 4580 h 4580"/>
              <a:gd name="T6" fmla="*/ 0 w 4003"/>
              <a:gd name="T7" fmla="*/ 3398 h 4580"/>
              <a:gd name="T8" fmla="*/ 1958 w 4003"/>
              <a:gd name="T9" fmla="*/ 0 h 4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3" h="4580">
                <a:moveTo>
                  <a:pt x="1958" y="0"/>
                </a:moveTo>
                <a:lnTo>
                  <a:pt x="4003" y="1182"/>
                </a:lnTo>
                <a:lnTo>
                  <a:pt x="2046" y="4580"/>
                </a:lnTo>
                <a:lnTo>
                  <a:pt x="0" y="3398"/>
                </a:lnTo>
                <a:lnTo>
                  <a:pt x="1958" y="0"/>
                </a:lnTo>
                <a:close/>
              </a:path>
            </a:pathLst>
          </a:custGeom>
          <a:solidFill>
            <a:srgbClr val="FF2A0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PA_任意多边形 12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4291828" y="3569773"/>
            <a:ext cx="1415037" cy="988664"/>
          </a:xfrm>
          <a:custGeom>
            <a:avLst/>
            <a:gdLst>
              <a:gd name="T0" fmla="*/ 235 w 2280"/>
              <a:gd name="T1" fmla="*/ 0 h 1593"/>
              <a:gd name="T2" fmla="*/ 2280 w 2280"/>
              <a:gd name="T3" fmla="*/ 1182 h 1593"/>
              <a:gd name="T4" fmla="*/ 2046 w 2280"/>
              <a:gd name="T5" fmla="*/ 1593 h 1593"/>
              <a:gd name="T6" fmla="*/ 0 w 2280"/>
              <a:gd name="T7" fmla="*/ 411 h 1593"/>
              <a:gd name="T8" fmla="*/ 235 w 2280"/>
              <a:gd name="T9" fmla="*/ 0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80" h="1593">
                <a:moveTo>
                  <a:pt x="235" y="0"/>
                </a:moveTo>
                <a:lnTo>
                  <a:pt x="2280" y="1182"/>
                </a:lnTo>
                <a:lnTo>
                  <a:pt x="2046" y="1593"/>
                </a:lnTo>
                <a:lnTo>
                  <a:pt x="0" y="411"/>
                </a:lnTo>
                <a:lnTo>
                  <a:pt x="2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PA_任意多边形 13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5429053" y="3579933"/>
            <a:ext cx="2486245" cy="2843108"/>
          </a:xfrm>
          <a:custGeom>
            <a:avLst/>
            <a:gdLst>
              <a:gd name="T0" fmla="*/ 4006 w 4006"/>
              <a:gd name="T1" fmla="*/ 3398 h 4581"/>
              <a:gd name="T2" fmla="*/ 1960 w 4006"/>
              <a:gd name="T3" fmla="*/ 4581 h 4581"/>
              <a:gd name="T4" fmla="*/ 0 w 4006"/>
              <a:gd name="T5" fmla="*/ 1182 h 4581"/>
              <a:gd name="T6" fmla="*/ 2046 w 4006"/>
              <a:gd name="T7" fmla="*/ 0 h 4581"/>
              <a:gd name="T8" fmla="*/ 4006 w 4006"/>
              <a:gd name="T9" fmla="*/ 3398 h 4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6" h="4581">
                <a:moveTo>
                  <a:pt x="4006" y="3398"/>
                </a:moveTo>
                <a:lnTo>
                  <a:pt x="1960" y="4581"/>
                </a:lnTo>
                <a:lnTo>
                  <a:pt x="0" y="1182"/>
                </a:lnTo>
                <a:lnTo>
                  <a:pt x="2046" y="0"/>
                </a:lnTo>
                <a:lnTo>
                  <a:pt x="4006" y="3398"/>
                </a:lnTo>
                <a:close/>
              </a:path>
            </a:pathLst>
          </a:custGeom>
          <a:solidFill>
            <a:srgbClr val="FF2A0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PA_任意多边形 14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5418893" y="3569773"/>
            <a:ext cx="1415037" cy="988664"/>
          </a:xfrm>
          <a:custGeom>
            <a:avLst/>
            <a:gdLst>
              <a:gd name="T0" fmla="*/ 2280 w 2280"/>
              <a:gd name="T1" fmla="*/ 411 h 1593"/>
              <a:gd name="T2" fmla="*/ 235 w 2280"/>
              <a:gd name="T3" fmla="*/ 1593 h 1593"/>
              <a:gd name="T4" fmla="*/ 0 w 2280"/>
              <a:gd name="T5" fmla="*/ 1182 h 1593"/>
              <a:gd name="T6" fmla="*/ 2046 w 2280"/>
              <a:gd name="T7" fmla="*/ 0 h 1593"/>
              <a:gd name="T8" fmla="*/ 2280 w 2280"/>
              <a:gd name="T9" fmla="*/ 411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80" h="1593">
                <a:moveTo>
                  <a:pt x="2280" y="411"/>
                </a:moveTo>
                <a:lnTo>
                  <a:pt x="235" y="1593"/>
                </a:lnTo>
                <a:lnTo>
                  <a:pt x="0" y="1182"/>
                </a:lnTo>
                <a:lnTo>
                  <a:pt x="2046" y="0"/>
                </a:lnTo>
                <a:lnTo>
                  <a:pt x="2280" y="4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PA_任意多边形 15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6556118" y="1705790"/>
            <a:ext cx="2486245" cy="2842487"/>
          </a:xfrm>
          <a:custGeom>
            <a:avLst/>
            <a:gdLst>
              <a:gd name="T0" fmla="*/ 1960 w 4006"/>
              <a:gd name="T1" fmla="*/ 0 h 4580"/>
              <a:gd name="T2" fmla="*/ 4006 w 4006"/>
              <a:gd name="T3" fmla="*/ 1182 h 4580"/>
              <a:gd name="T4" fmla="*/ 2046 w 4006"/>
              <a:gd name="T5" fmla="*/ 4580 h 4580"/>
              <a:gd name="T6" fmla="*/ 0 w 4006"/>
              <a:gd name="T7" fmla="*/ 3398 h 4580"/>
              <a:gd name="T8" fmla="*/ 1960 w 4006"/>
              <a:gd name="T9" fmla="*/ 0 h 4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6" h="4580">
                <a:moveTo>
                  <a:pt x="1960" y="0"/>
                </a:moveTo>
                <a:lnTo>
                  <a:pt x="4006" y="1182"/>
                </a:lnTo>
                <a:lnTo>
                  <a:pt x="2046" y="4580"/>
                </a:lnTo>
                <a:lnTo>
                  <a:pt x="0" y="3398"/>
                </a:lnTo>
                <a:lnTo>
                  <a:pt x="1960" y="0"/>
                </a:lnTo>
                <a:close/>
              </a:path>
            </a:pathLst>
          </a:custGeom>
          <a:solidFill>
            <a:srgbClr val="DB3396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PA_任意多边形 16"/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6545958" y="3569773"/>
            <a:ext cx="1416899" cy="988664"/>
          </a:xfrm>
          <a:custGeom>
            <a:avLst/>
            <a:gdLst>
              <a:gd name="T0" fmla="*/ 238 w 2283"/>
              <a:gd name="T1" fmla="*/ 0 h 1593"/>
              <a:gd name="T2" fmla="*/ 2283 w 2283"/>
              <a:gd name="T3" fmla="*/ 1182 h 1593"/>
              <a:gd name="T4" fmla="*/ 2046 w 2283"/>
              <a:gd name="T5" fmla="*/ 1593 h 1593"/>
              <a:gd name="T6" fmla="*/ 0 w 2283"/>
              <a:gd name="T7" fmla="*/ 411 h 1593"/>
              <a:gd name="T8" fmla="*/ 238 w 2283"/>
              <a:gd name="T9" fmla="*/ 0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83" h="1593">
                <a:moveTo>
                  <a:pt x="238" y="0"/>
                </a:moveTo>
                <a:lnTo>
                  <a:pt x="2283" y="1182"/>
                </a:lnTo>
                <a:lnTo>
                  <a:pt x="2046" y="1593"/>
                </a:lnTo>
                <a:lnTo>
                  <a:pt x="0" y="411"/>
                </a:lnTo>
                <a:lnTo>
                  <a:pt x="2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PA_任意多边形 17"/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7681941" y="3579933"/>
            <a:ext cx="2485625" cy="2843108"/>
          </a:xfrm>
          <a:custGeom>
            <a:avLst/>
            <a:gdLst>
              <a:gd name="T0" fmla="*/ 4005 w 4005"/>
              <a:gd name="T1" fmla="*/ 3398 h 4581"/>
              <a:gd name="T2" fmla="*/ 1960 w 4005"/>
              <a:gd name="T3" fmla="*/ 4581 h 4581"/>
              <a:gd name="T4" fmla="*/ 0 w 4005"/>
              <a:gd name="T5" fmla="*/ 1182 h 4581"/>
              <a:gd name="T6" fmla="*/ 2045 w 4005"/>
              <a:gd name="T7" fmla="*/ 0 h 4581"/>
              <a:gd name="T8" fmla="*/ 4005 w 4005"/>
              <a:gd name="T9" fmla="*/ 3398 h 4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5" h="4581">
                <a:moveTo>
                  <a:pt x="4005" y="3398"/>
                </a:moveTo>
                <a:lnTo>
                  <a:pt x="1960" y="4581"/>
                </a:lnTo>
                <a:lnTo>
                  <a:pt x="0" y="1182"/>
                </a:lnTo>
                <a:lnTo>
                  <a:pt x="2045" y="0"/>
                </a:lnTo>
                <a:lnTo>
                  <a:pt x="4005" y="3398"/>
                </a:lnTo>
                <a:close/>
              </a:path>
            </a:pathLst>
          </a:custGeom>
          <a:solidFill>
            <a:srgbClr val="008CFF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PA_任意多边形 18"/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7671781" y="3569773"/>
            <a:ext cx="1416278" cy="988664"/>
          </a:xfrm>
          <a:custGeom>
            <a:avLst/>
            <a:gdLst>
              <a:gd name="T0" fmla="*/ 2282 w 2282"/>
              <a:gd name="T1" fmla="*/ 411 h 1593"/>
              <a:gd name="T2" fmla="*/ 237 w 2282"/>
              <a:gd name="T3" fmla="*/ 1593 h 1593"/>
              <a:gd name="T4" fmla="*/ 0 w 2282"/>
              <a:gd name="T5" fmla="*/ 1182 h 1593"/>
              <a:gd name="T6" fmla="*/ 2045 w 2282"/>
              <a:gd name="T7" fmla="*/ 0 h 1593"/>
              <a:gd name="T8" fmla="*/ 2282 w 2282"/>
              <a:gd name="T9" fmla="*/ 411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82" h="1593">
                <a:moveTo>
                  <a:pt x="2282" y="411"/>
                </a:moveTo>
                <a:lnTo>
                  <a:pt x="237" y="1593"/>
                </a:lnTo>
                <a:lnTo>
                  <a:pt x="0" y="1182"/>
                </a:lnTo>
                <a:lnTo>
                  <a:pt x="2045" y="0"/>
                </a:lnTo>
                <a:lnTo>
                  <a:pt x="2282" y="4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PA_任意多边形 19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8820407" y="1695630"/>
            <a:ext cx="2486245" cy="2842487"/>
          </a:xfrm>
          <a:custGeom>
            <a:avLst/>
            <a:gdLst>
              <a:gd name="T0" fmla="*/ 1960 w 4006"/>
              <a:gd name="T1" fmla="*/ 0 h 4580"/>
              <a:gd name="T2" fmla="*/ 4006 w 4006"/>
              <a:gd name="T3" fmla="*/ 1182 h 4580"/>
              <a:gd name="T4" fmla="*/ 2046 w 4006"/>
              <a:gd name="T5" fmla="*/ 4580 h 4580"/>
              <a:gd name="T6" fmla="*/ 0 w 4006"/>
              <a:gd name="T7" fmla="*/ 3398 h 4580"/>
              <a:gd name="T8" fmla="*/ 1960 w 4006"/>
              <a:gd name="T9" fmla="*/ 0 h 4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6" h="4580">
                <a:moveTo>
                  <a:pt x="1960" y="0"/>
                </a:moveTo>
                <a:lnTo>
                  <a:pt x="4006" y="1182"/>
                </a:lnTo>
                <a:lnTo>
                  <a:pt x="2046" y="4580"/>
                </a:lnTo>
                <a:lnTo>
                  <a:pt x="0" y="3398"/>
                </a:lnTo>
                <a:lnTo>
                  <a:pt x="1960" y="0"/>
                </a:lnTo>
                <a:close/>
              </a:path>
            </a:pathLst>
          </a:custGeom>
          <a:solidFill>
            <a:srgbClr val="FF6E00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PA_任意多边形 20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8800087" y="3569773"/>
            <a:ext cx="1451353" cy="988664"/>
          </a:xfrm>
          <a:custGeom>
            <a:avLst/>
            <a:gdLst>
              <a:gd name="T0" fmla="*/ 235 w 2280"/>
              <a:gd name="T1" fmla="*/ 0 h 1593"/>
              <a:gd name="T2" fmla="*/ 2280 w 2280"/>
              <a:gd name="T3" fmla="*/ 1182 h 1593"/>
              <a:gd name="T4" fmla="*/ 2046 w 2280"/>
              <a:gd name="T5" fmla="*/ 1593 h 1593"/>
              <a:gd name="T6" fmla="*/ 0 w 2280"/>
              <a:gd name="T7" fmla="*/ 411 h 1593"/>
              <a:gd name="T8" fmla="*/ 235 w 2280"/>
              <a:gd name="T9" fmla="*/ 0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80" h="1593">
                <a:moveTo>
                  <a:pt x="235" y="0"/>
                </a:moveTo>
                <a:lnTo>
                  <a:pt x="2280" y="1182"/>
                </a:lnTo>
                <a:lnTo>
                  <a:pt x="2046" y="1593"/>
                </a:lnTo>
                <a:lnTo>
                  <a:pt x="0" y="411"/>
                </a:lnTo>
                <a:lnTo>
                  <a:pt x="2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PA_文本框 25"/>
          <p:cNvSpPr txBox="1"/>
          <p:nvPr>
            <p:custDataLst>
              <p:tags r:id="rId21"/>
            </p:custDataLst>
          </p:nvPr>
        </p:nvSpPr>
        <p:spPr>
          <a:xfrm rot="1648108">
            <a:off x="9133289" y="3899759"/>
            <a:ext cx="888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2016</a:t>
            </a:r>
            <a:endParaRPr kumimoji="0" lang="zh-CN" altLang="en-US" sz="18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PA_文本框 26"/>
          <p:cNvSpPr txBox="1"/>
          <p:nvPr>
            <p:custDataLst>
              <p:tags r:id="rId22"/>
            </p:custDataLst>
          </p:nvPr>
        </p:nvSpPr>
        <p:spPr>
          <a:xfrm rot="19589536">
            <a:off x="7950911" y="3869275"/>
            <a:ext cx="888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2015</a:t>
            </a:r>
            <a:endParaRPr kumimoji="0" lang="zh-CN" altLang="en-US" sz="18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PA_文本框 27"/>
          <p:cNvSpPr txBox="1"/>
          <p:nvPr>
            <p:custDataLst>
              <p:tags r:id="rId23"/>
            </p:custDataLst>
          </p:nvPr>
        </p:nvSpPr>
        <p:spPr>
          <a:xfrm rot="1710550">
            <a:off x="6838700" y="3899760"/>
            <a:ext cx="888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  <a:endParaRPr kumimoji="0" lang="zh-CN" altLang="en-US" sz="18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PA_文本框 28"/>
          <p:cNvSpPr txBox="1"/>
          <p:nvPr>
            <p:custDataLst>
              <p:tags r:id="rId24"/>
            </p:custDataLst>
          </p:nvPr>
        </p:nvSpPr>
        <p:spPr>
          <a:xfrm rot="19917236">
            <a:off x="5672694" y="3879439"/>
            <a:ext cx="888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2013</a:t>
            </a:r>
            <a:endParaRPr kumimoji="0" lang="zh-CN" altLang="en-US" sz="18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PA_文本框 29"/>
          <p:cNvSpPr txBox="1"/>
          <p:nvPr>
            <p:custDataLst>
              <p:tags r:id="rId25"/>
            </p:custDataLst>
          </p:nvPr>
        </p:nvSpPr>
        <p:spPr>
          <a:xfrm rot="1599559">
            <a:off x="4585887" y="3871936"/>
            <a:ext cx="888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2012</a:t>
            </a:r>
            <a:endParaRPr kumimoji="0" lang="zh-CN" altLang="en-US" sz="18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PA_文本框 30"/>
          <p:cNvSpPr txBox="1"/>
          <p:nvPr>
            <p:custDataLst>
              <p:tags r:id="rId26"/>
            </p:custDataLst>
          </p:nvPr>
        </p:nvSpPr>
        <p:spPr>
          <a:xfrm rot="19648638">
            <a:off x="3423852" y="3893144"/>
            <a:ext cx="888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2011</a:t>
            </a:r>
            <a:endParaRPr kumimoji="0" lang="zh-CN" altLang="en-US" sz="18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PA_文本框 31"/>
          <p:cNvSpPr txBox="1"/>
          <p:nvPr>
            <p:custDataLst>
              <p:tags r:id="rId27"/>
            </p:custDataLst>
          </p:nvPr>
        </p:nvSpPr>
        <p:spPr>
          <a:xfrm rot="1875583">
            <a:off x="2296414" y="3863476"/>
            <a:ext cx="888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2010</a:t>
            </a:r>
            <a:endParaRPr kumimoji="0" lang="zh-CN" altLang="en-US" sz="18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PA_文本框 32"/>
          <p:cNvSpPr txBox="1"/>
          <p:nvPr>
            <p:custDataLst>
              <p:tags r:id="rId28"/>
            </p:custDataLst>
          </p:nvPr>
        </p:nvSpPr>
        <p:spPr>
          <a:xfrm rot="20004001">
            <a:off x="1150432" y="3904487"/>
            <a:ext cx="888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2009</a:t>
            </a:r>
            <a:endParaRPr kumimoji="0" lang="zh-CN" altLang="en-US" sz="18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6" name="PA_组合 35"/>
          <p:cNvGrpSpPr/>
          <p:nvPr>
            <p:custDataLst>
              <p:tags r:id="rId29"/>
            </p:custDataLst>
          </p:nvPr>
        </p:nvGrpSpPr>
        <p:grpSpPr>
          <a:xfrm>
            <a:off x="1292559" y="4493297"/>
            <a:ext cx="1801994" cy="1405311"/>
            <a:chOff x="1292559" y="4493297"/>
            <a:chExt cx="1801994" cy="1405311"/>
          </a:xfrm>
        </p:grpSpPr>
        <p:sp>
          <p:nvSpPr>
            <p:cNvPr id="34" name="文本框 33"/>
            <p:cNvSpPr txBox="1"/>
            <p:nvPr/>
          </p:nvSpPr>
          <p:spPr>
            <a:xfrm rot="19827072">
              <a:off x="1292559" y="4493297"/>
              <a:ext cx="1403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 rot="19943720">
              <a:off x="1537821" y="4698279"/>
              <a:ext cx="15567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沉淀后，我愿意做一个温暖的人有自己的喜好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37" name="PA_组合 36"/>
          <p:cNvGrpSpPr/>
          <p:nvPr>
            <p:custDataLst>
              <p:tags r:id="rId30"/>
            </p:custDataLst>
          </p:nvPr>
        </p:nvGrpSpPr>
        <p:grpSpPr>
          <a:xfrm>
            <a:off x="3559625" y="4482649"/>
            <a:ext cx="1801994" cy="1405311"/>
            <a:chOff x="1292559" y="4493297"/>
            <a:chExt cx="1801994" cy="1405311"/>
          </a:xfrm>
        </p:grpSpPr>
        <p:sp>
          <p:nvSpPr>
            <p:cNvPr id="38" name="文本框 37"/>
            <p:cNvSpPr txBox="1"/>
            <p:nvPr/>
          </p:nvSpPr>
          <p:spPr>
            <a:xfrm rot="19827072">
              <a:off x="1292559" y="4493297"/>
              <a:ext cx="1403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 rot="19943720">
              <a:off x="1537821" y="4698279"/>
              <a:ext cx="15567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沉淀后，我愿意做一个温暖的人有自己的喜好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40" name="PA_组合 39"/>
          <p:cNvGrpSpPr/>
          <p:nvPr>
            <p:custDataLst>
              <p:tags r:id="rId31"/>
            </p:custDataLst>
          </p:nvPr>
        </p:nvGrpSpPr>
        <p:grpSpPr>
          <a:xfrm>
            <a:off x="5771097" y="4463154"/>
            <a:ext cx="1801994" cy="1405311"/>
            <a:chOff x="1292559" y="4493297"/>
            <a:chExt cx="1801994" cy="1405311"/>
          </a:xfrm>
        </p:grpSpPr>
        <p:sp>
          <p:nvSpPr>
            <p:cNvPr id="41" name="文本框 40"/>
            <p:cNvSpPr txBox="1"/>
            <p:nvPr/>
          </p:nvSpPr>
          <p:spPr>
            <a:xfrm rot="19827072">
              <a:off x="1292559" y="4493297"/>
              <a:ext cx="1403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 rot="19943720">
              <a:off x="1537821" y="4698279"/>
              <a:ext cx="15567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沉淀后，我愿意做一个温暖的人有自己的喜好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43" name="PA_组合 42"/>
          <p:cNvGrpSpPr/>
          <p:nvPr>
            <p:custDataLst>
              <p:tags r:id="rId32"/>
            </p:custDataLst>
          </p:nvPr>
        </p:nvGrpSpPr>
        <p:grpSpPr>
          <a:xfrm>
            <a:off x="8076055" y="4490535"/>
            <a:ext cx="1801994" cy="1405311"/>
            <a:chOff x="1292559" y="4493297"/>
            <a:chExt cx="1801994" cy="1405311"/>
          </a:xfrm>
        </p:grpSpPr>
        <p:sp>
          <p:nvSpPr>
            <p:cNvPr id="44" name="文本框 43"/>
            <p:cNvSpPr txBox="1"/>
            <p:nvPr/>
          </p:nvSpPr>
          <p:spPr>
            <a:xfrm rot="19827072">
              <a:off x="1292559" y="4493297"/>
              <a:ext cx="1403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 rot="19943720">
              <a:off x="1537821" y="4698279"/>
              <a:ext cx="15567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沉淀后，我愿意做一个温暖的人有自己的喜好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46" name="PA_组合 45"/>
          <p:cNvGrpSpPr/>
          <p:nvPr>
            <p:custDataLst>
              <p:tags r:id="rId33"/>
            </p:custDataLst>
          </p:nvPr>
        </p:nvGrpSpPr>
        <p:grpSpPr>
          <a:xfrm rot="3446114">
            <a:off x="2417458" y="2296946"/>
            <a:ext cx="1801994" cy="1405311"/>
            <a:chOff x="1292559" y="4493297"/>
            <a:chExt cx="1801994" cy="1405311"/>
          </a:xfrm>
        </p:grpSpPr>
        <p:sp>
          <p:nvSpPr>
            <p:cNvPr id="47" name="文本框 46"/>
            <p:cNvSpPr txBox="1"/>
            <p:nvPr/>
          </p:nvSpPr>
          <p:spPr>
            <a:xfrm rot="19827072">
              <a:off x="1292559" y="4493297"/>
              <a:ext cx="1403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 rot="19943720">
              <a:off x="1537821" y="4698279"/>
              <a:ext cx="15567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沉淀后，我愿意做一个温暖的人有自己的喜好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49" name="PA_组合 48"/>
          <p:cNvGrpSpPr/>
          <p:nvPr>
            <p:custDataLst>
              <p:tags r:id="rId34"/>
            </p:custDataLst>
          </p:nvPr>
        </p:nvGrpSpPr>
        <p:grpSpPr>
          <a:xfrm rot="3446114">
            <a:off x="4666324" y="2288742"/>
            <a:ext cx="1801994" cy="1405311"/>
            <a:chOff x="1292559" y="4493297"/>
            <a:chExt cx="1801994" cy="1405311"/>
          </a:xfrm>
        </p:grpSpPr>
        <p:sp>
          <p:nvSpPr>
            <p:cNvPr id="50" name="文本框 49"/>
            <p:cNvSpPr txBox="1"/>
            <p:nvPr/>
          </p:nvSpPr>
          <p:spPr>
            <a:xfrm rot="19827072">
              <a:off x="1292559" y="4493297"/>
              <a:ext cx="1403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 rot="19943720">
              <a:off x="1537821" y="4698279"/>
              <a:ext cx="15567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沉淀后，我愿意做一个温暖的人有自己的喜好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52" name="PA_组合 51"/>
          <p:cNvGrpSpPr/>
          <p:nvPr>
            <p:custDataLst>
              <p:tags r:id="rId35"/>
            </p:custDataLst>
          </p:nvPr>
        </p:nvGrpSpPr>
        <p:grpSpPr>
          <a:xfrm rot="3446114">
            <a:off x="6926171" y="2255483"/>
            <a:ext cx="1801994" cy="1405311"/>
            <a:chOff x="1292559" y="4493297"/>
            <a:chExt cx="1801994" cy="1405311"/>
          </a:xfrm>
        </p:grpSpPr>
        <p:sp>
          <p:nvSpPr>
            <p:cNvPr id="53" name="文本框 52"/>
            <p:cNvSpPr txBox="1"/>
            <p:nvPr/>
          </p:nvSpPr>
          <p:spPr>
            <a:xfrm rot="19827072">
              <a:off x="1292559" y="4493297"/>
              <a:ext cx="1403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 rot="19943720">
              <a:off x="1537821" y="4698279"/>
              <a:ext cx="15567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沉淀后，我愿意做一个温暖的人有自己的喜好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55" name="PA_组合 54"/>
          <p:cNvGrpSpPr/>
          <p:nvPr>
            <p:custDataLst>
              <p:tags r:id="rId36"/>
            </p:custDataLst>
          </p:nvPr>
        </p:nvGrpSpPr>
        <p:grpSpPr>
          <a:xfrm rot="3446114">
            <a:off x="9149588" y="2275684"/>
            <a:ext cx="1801994" cy="1405311"/>
            <a:chOff x="1292559" y="4493297"/>
            <a:chExt cx="1801994" cy="1405311"/>
          </a:xfrm>
        </p:grpSpPr>
        <p:sp>
          <p:nvSpPr>
            <p:cNvPr id="56" name="文本框 55"/>
            <p:cNvSpPr txBox="1"/>
            <p:nvPr/>
          </p:nvSpPr>
          <p:spPr>
            <a:xfrm rot="19827072">
              <a:off x="1292559" y="4493297"/>
              <a:ext cx="1403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 rot="19943720">
              <a:off x="1537821" y="4698279"/>
              <a:ext cx="15567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沉淀后，我愿意做一个温暖的人有自己的喜好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pic>
        <p:nvPicPr>
          <p:cNvPr id="2" name="PA_08 - Surprise Attack Drums">
            <a:hlinkClick r:id="" action="ppaction://media"/>
          </p:cNvPr>
          <p:cNvPicPr>
            <a:picLocks noChangeAspect="1"/>
          </p:cNvPicPr>
          <p:nvPr>
            <a:videoFile r:link="rId37"/>
            <p:custDataLst>
              <p:tags r:id="rId38"/>
            </p:custDataLst>
            <p:extLst>
              <p:ext uri="{DAA4B4D4-6D71-4841-9C94-3DE7FCFB9230}">
                <p14:media xmlns:p14="http://schemas.microsoft.com/office/powerpoint/2010/main" xmlns="" r:embed="rId42"/>
              </p:ext>
            </p:extLst>
          </p:nvPr>
        </p:nvPicPr>
        <p:blipFill>
          <a:blip r:embed="rId43" cstate="print"/>
          <a:stretch>
            <a:fillRect/>
          </a:stretch>
        </p:blipFill>
        <p:spPr>
          <a:xfrm>
            <a:off x="-903940" y="521078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0849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50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1645920" y="3608635"/>
            <a:ext cx="1859280" cy="601077"/>
          </a:xfrm>
          <a:custGeom>
            <a:avLst/>
            <a:gdLst>
              <a:gd name="connsiteX0" fmla="*/ 289996 w 1859280"/>
              <a:gd name="connsiteY0" fmla="*/ 0 h 601077"/>
              <a:gd name="connsiteX1" fmla="*/ 1859280 w 1859280"/>
              <a:gd name="connsiteY1" fmla="*/ 0 h 601077"/>
              <a:gd name="connsiteX2" fmla="*/ 1859280 w 1859280"/>
              <a:gd name="connsiteY2" fmla="*/ 601077 h 601077"/>
              <a:gd name="connsiteX3" fmla="*/ 289996 w 1859280"/>
              <a:gd name="connsiteY3" fmla="*/ 601077 h 601077"/>
              <a:gd name="connsiteX4" fmla="*/ 0 w 1859280"/>
              <a:gd name="connsiteY4" fmla="*/ 311081 h 601077"/>
              <a:gd name="connsiteX5" fmla="*/ 0 w 1859280"/>
              <a:gd name="connsiteY5" fmla="*/ 289996 h 601077"/>
              <a:gd name="connsiteX6" fmla="*/ 289996 w 1859280"/>
              <a:gd name="connsiteY6" fmla="*/ 0 h 60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59280" h="601077">
                <a:moveTo>
                  <a:pt x="289996" y="0"/>
                </a:moveTo>
                <a:lnTo>
                  <a:pt x="1859280" y="0"/>
                </a:lnTo>
                <a:lnTo>
                  <a:pt x="1859280" y="601077"/>
                </a:lnTo>
                <a:lnTo>
                  <a:pt x="289996" y="601077"/>
                </a:lnTo>
                <a:cubicBezTo>
                  <a:pt x="129836" y="601077"/>
                  <a:pt x="0" y="471241"/>
                  <a:pt x="0" y="311081"/>
                </a:cubicBezTo>
                <a:lnTo>
                  <a:pt x="0" y="289996"/>
                </a:lnTo>
                <a:cubicBezTo>
                  <a:pt x="0" y="129836"/>
                  <a:pt x="129836" y="0"/>
                  <a:pt x="289996" y="0"/>
                </a:cubicBezTo>
                <a:close/>
              </a:path>
            </a:pathLst>
          </a:custGeom>
          <a:solidFill>
            <a:srgbClr val="008CFF"/>
          </a:solidFill>
          <a:ln w="9525">
            <a:noFill/>
            <a:round/>
            <a:headEnd/>
            <a:tailEnd/>
          </a:ln>
          <a:effectLst>
            <a:outerShdw blurRad="76200" dist="50800" dir="5400000" algn="t" rotWithShape="0">
              <a:prstClr val="black">
                <a:alpha val="18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505200" y="3608635"/>
            <a:ext cx="1728000" cy="601077"/>
          </a:xfrm>
          <a:prstGeom prst="rect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ffectLst>
            <a:outerShdw blurRad="76200" dist="50800" dir="5400000" algn="t" rotWithShape="0">
              <a:prstClr val="black">
                <a:alpha val="18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6959600" y="3608635"/>
            <a:ext cx="1728000" cy="601077"/>
          </a:xfrm>
          <a:prstGeom prst="rect">
            <a:avLst/>
          </a:prstGeom>
          <a:solidFill>
            <a:srgbClr val="FF2A00"/>
          </a:solidFill>
          <a:ln w="9525">
            <a:noFill/>
            <a:round/>
            <a:headEnd/>
            <a:tailEnd/>
          </a:ln>
          <a:effectLst>
            <a:outerShdw blurRad="76200" dist="50800" dir="5400000" algn="t" rotWithShape="0">
              <a:prstClr val="black">
                <a:alpha val="18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5227320" y="3608635"/>
            <a:ext cx="1728000" cy="601077"/>
          </a:xfrm>
          <a:prstGeom prst="rect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ffectLst>
            <a:outerShdw blurRad="76200" dist="50800" dir="5400000" algn="t" rotWithShape="0">
              <a:prstClr val="black">
                <a:alpha val="18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任意多边形 12"/>
          <p:cNvSpPr/>
          <p:nvPr/>
        </p:nvSpPr>
        <p:spPr bwMode="auto">
          <a:xfrm flipH="1">
            <a:off x="8686800" y="3608635"/>
            <a:ext cx="1859280" cy="601077"/>
          </a:xfrm>
          <a:custGeom>
            <a:avLst/>
            <a:gdLst>
              <a:gd name="connsiteX0" fmla="*/ 289996 w 1859280"/>
              <a:gd name="connsiteY0" fmla="*/ 0 h 601077"/>
              <a:gd name="connsiteX1" fmla="*/ 1859280 w 1859280"/>
              <a:gd name="connsiteY1" fmla="*/ 0 h 601077"/>
              <a:gd name="connsiteX2" fmla="*/ 1859280 w 1859280"/>
              <a:gd name="connsiteY2" fmla="*/ 601077 h 601077"/>
              <a:gd name="connsiteX3" fmla="*/ 289996 w 1859280"/>
              <a:gd name="connsiteY3" fmla="*/ 601077 h 601077"/>
              <a:gd name="connsiteX4" fmla="*/ 0 w 1859280"/>
              <a:gd name="connsiteY4" fmla="*/ 311081 h 601077"/>
              <a:gd name="connsiteX5" fmla="*/ 0 w 1859280"/>
              <a:gd name="connsiteY5" fmla="*/ 289996 h 601077"/>
              <a:gd name="connsiteX6" fmla="*/ 289996 w 1859280"/>
              <a:gd name="connsiteY6" fmla="*/ 0 h 60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59280" h="601077">
                <a:moveTo>
                  <a:pt x="289996" y="0"/>
                </a:moveTo>
                <a:lnTo>
                  <a:pt x="1859280" y="0"/>
                </a:lnTo>
                <a:lnTo>
                  <a:pt x="1859280" y="601077"/>
                </a:lnTo>
                <a:lnTo>
                  <a:pt x="289996" y="601077"/>
                </a:lnTo>
                <a:cubicBezTo>
                  <a:pt x="129836" y="601077"/>
                  <a:pt x="0" y="471241"/>
                  <a:pt x="0" y="311081"/>
                </a:cubicBezTo>
                <a:lnTo>
                  <a:pt x="0" y="289996"/>
                </a:lnTo>
                <a:cubicBezTo>
                  <a:pt x="0" y="129836"/>
                  <a:pt x="129836" y="0"/>
                  <a:pt x="289996" y="0"/>
                </a:cubicBezTo>
                <a:close/>
              </a:path>
            </a:pathLst>
          </a:custGeom>
          <a:solidFill>
            <a:srgbClr val="008CFF"/>
          </a:solidFill>
          <a:ln w="9525">
            <a:noFill/>
            <a:round/>
            <a:headEnd/>
            <a:tailEnd/>
          </a:ln>
          <a:effectLst>
            <a:outerShdw blurRad="76200" dist="50800" dir="5400000" algn="t" rotWithShape="0">
              <a:prstClr val="black">
                <a:alpha val="18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任意多边形 18"/>
          <p:cNvSpPr/>
          <p:nvPr/>
        </p:nvSpPr>
        <p:spPr bwMode="auto">
          <a:xfrm>
            <a:off x="1780540" y="3659017"/>
            <a:ext cx="1719455" cy="503959"/>
          </a:xfrm>
          <a:custGeom>
            <a:avLst/>
            <a:gdLst>
              <a:gd name="connsiteX0" fmla="*/ 289996 w 1859280"/>
              <a:gd name="connsiteY0" fmla="*/ 0 h 601077"/>
              <a:gd name="connsiteX1" fmla="*/ 1859280 w 1859280"/>
              <a:gd name="connsiteY1" fmla="*/ 0 h 601077"/>
              <a:gd name="connsiteX2" fmla="*/ 1859280 w 1859280"/>
              <a:gd name="connsiteY2" fmla="*/ 601077 h 601077"/>
              <a:gd name="connsiteX3" fmla="*/ 289996 w 1859280"/>
              <a:gd name="connsiteY3" fmla="*/ 601077 h 601077"/>
              <a:gd name="connsiteX4" fmla="*/ 0 w 1859280"/>
              <a:gd name="connsiteY4" fmla="*/ 311081 h 601077"/>
              <a:gd name="connsiteX5" fmla="*/ 0 w 1859280"/>
              <a:gd name="connsiteY5" fmla="*/ 289996 h 601077"/>
              <a:gd name="connsiteX6" fmla="*/ 289996 w 1859280"/>
              <a:gd name="connsiteY6" fmla="*/ 0 h 60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59280" h="601077">
                <a:moveTo>
                  <a:pt x="289996" y="0"/>
                </a:moveTo>
                <a:lnTo>
                  <a:pt x="1859280" y="0"/>
                </a:lnTo>
                <a:lnTo>
                  <a:pt x="1859280" y="601077"/>
                </a:lnTo>
                <a:lnTo>
                  <a:pt x="289996" y="601077"/>
                </a:lnTo>
                <a:cubicBezTo>
                  <a:pt x="129836" y="601077"/>
                  <a:pt x="0" y="471241"/>
                  <a:pt x="0" y="311081"/>
                </a:cubicBezTo>
                <a:lnTo>
                  <a:pt x="0" y="289996"/>
                </a:lnTo>
                <a:cubicBezTo>
                  <a:pt x="0" y="129836"/>
                  <a:pt x="129836" y="0"/>
                  <a:pt x="289996" y="0"/>
                </a:cubicBezTo>
                <a:close/>
              </a:path>
            </a:pathLst>
          </a:cu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15875">
            <a:solidFill>
              <a:srgbClr val="F2F2F2"/>
            </a:solidFill>
            <a:round/>
            <a:headEnd/>
            <a:tailEnd/>
          </a:ln>
          <a:effectLst>
            <a:outerShdw blurRad="88900" dist="50800" dir="5400000" algn="t" rotWithShape="0">
              <a:prstClr val="black">
                <a:alpha val="27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3541200" y="3659017"/>
            <a:ext cx="1681840" cy="503959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15875">
            <a:solidFill>
              <a:srgbClr val="F2F2F2"/>
            </a:solidFill>
            <a:round/>
            <a:headEnd/>
            <a:tailEnd/>
          </a:ln>
          <a:effectLst>
            <a:outerShdw blurRad="88900" dist="50800" dir="5400000" algn="t" rotWithShape="0">
              <a:prstClr val="black">
                <a:alpha val="27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505200" y="3608635"/>
            <a:ext cx="36000" cy="601077"/>
          </a:xfrm>
          <a:prstGeom prst="rect">
            <a:avLst/>
          </a:prstGeom>
          <a:gradFill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blurRad="88900" dist="25400" algn="l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5264336" y="3659017"/>
            <a:ext cx="1681840" cy="503959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15875">
            <a:solidFill>
              <a:srgbClr val="F2F2F2"/>
            </a:solidFill>
            <a:round/>
            <a:headEnd/>
            <a:tailEnd/>
          </a:ln>
          <a:effectLst>
            <a:outerShdw blurRad="88900" dist="50800" dir="5400000" algn="t" rotWithShape="0">
              <a:prstClr val="black">
                <a:alpha val="27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6995600" y="3659017"/>
            <a:ext cx="1681840" cy="503959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15875">
            <a:solidFill>
              <a:srgbClr val="F2F2F2"/>
            </a:solidFill>
            <a:round/>
            <a:headEnd/>
            <a:tailEnd/>
          </a:ln>
          <a:effectLst>
            <a:outerShdw blurRad="88900" dist="50800" dir="5400000" algn="t" rotWithShape="0">
              <a:prstClr val="black">
                <a:alpha val="27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0" name="任意多边形 29"/>
          <p:cNvSpPr/>
          <p:nvPr/>
        </p:nvSpPr>
        <p:spPr bwMode="auto">
          <a:xfrm flipH="1">
            <a:off x="8722360" y="3659017"/>
            <a:ext cx="1719455" cy="503959"/>
          </a:xfrm>
          <a:custGeom>
            <a:avLst/>
            <a:gdLst>
              <a:gd name="connsiteX0" fmla="*/ 289996 w 1859280"/>
              <a:gd name="connsiteY0" fmla="*/ 0 h 601077"/>
              <a:gd name="connsiteX1" fmla="*/ 1859280 w 1859280"/>
              <a:gd name="connsiteY1" fmla="*/ 0 h 601077"/>
              <a:gd name="connsiteX2" fmla="*/ 1859280 w 1859280"/>
              <a:gd name="connsiteY2" fmla="*/ 601077 h 601077"/>
              <a:gd name="connsiteX3" fmla="*/ 289996 w 1859280"/>
              <a:gd name="connsiteY3" fmla="*/ 601077 h 601077"/>
              <a:gd name="connsiteX4" fmla="*/ 0 w 1859280"/>
              <a:gd name="connsiteY4" fmla="*/ 311081 h 601077"/>
              <a:gd name="connsiteX5" fmla="*/ 0 w 1859280"/>
              <a:gd name="connsiteY5" fmla="*/ 289996 h 601077"/>
              <a:gd name="connsiteX6" fmla="*/ 289996 w 1859280"/>
              <a:gd name="connsiteY6" fmla="*/ 0 h 60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59280" h="601077">
                <a:moveTo>
                  <a:pt x="289996" y="0"/>
                </a:moveTo>
                <a:lnTo>
                  <a:pt x="1859280" y="0"/>
                </a:lnTo>
                <a:lnTo>
                  <a:pt x="1859280" y="601077"/>
                </a:lnTo>
                <a:lnTo>
                  <a:pt x="289996" y="601077"/>
                </a:lnTo>
                <a:cubicBezTo>
                  <a:pt x="129836" y="601077"/>
                  <a:pt x="0" y="471241"/>
                  <a:pt x="0" y="311081"/>
                </a:cubicBezTo>
                <a:lnTo>
                  <a:pt x="0" y="289996"/>
                </a:lnTo>
                <a:cubicBezTo>
                  <a:pt x="0" y="129836"/>
                  <a:pt x="129836" y="0"/>
                  <a:pt x="289996" y="0"/>
                </a:cubicBezTo>
                <a:close/>
              </a:path>
            </a:pathLst>
          </a:cu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15875">
            <a:solidFill>
              <a:srgbClr val="F2F2F2"/>
            </a:solidFill>
            <a:round/>
            <a:headEnd/>
            <a:tailEnd/>
          </a:ln>
          <a:effectLst>
            <a:outerShdw blurRad="88900" dist="50800" dir="5400000" algn="t" rotWithShape="0">
              <a:prstClr val="black">
                <a:alpha val="27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5232400" y="3608635"/>
            <a:ext cx="36000" cy="601077"/>
          </a:xfrm>
          <a:prstGeom prst="rect">
            <a:avLst/>
          </a:prstGeom>
          <a:gradFill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blurRad="88900" dist="25400" algn="l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6959600" y="3608635"/>
            <a:ext cx="36000" cy="601077"/>
          </a:xfrm>
          <a:prstGeom prst="rect">
            <a:avLst/>
          </a:prstGeom>
          <a:gradFill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blurRad="88900" dist="25400" algn="l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8686800" y="3608635"/>
            <a:ext cx="36000" cy="601077"/>
          </a:xfrm>
          <a:prstGeom prst="rect">
            <a:avLst/>
          </a:prstGeom>
          <a:gradFill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blurRad="88900" dist="25400" algn="l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71180" y="3679337"/>
            <a:ext cx="1249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600" normalizeH="0" baseline="0" noProof="0" dirty="0" smtClean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rPr>
              <a:t>2014</a:t>
            </a:r>
            <a:endParaRPr kumimoji="0" lang="zh-CN" altLang="en-US" sz="2400" b="0" i="0" u="none" strike="noStrike" kern="0" cap="none" spc="600" normalizeH="0" baseline="0" noProof="0" dirty="0">
              <a:ln>
                <a:noFill/>
              </a:ln>
              <a:solidFill>
                <a:srgbClr val="FF6E00"/>
              </a:solidFill>
              <a:effectLst/>
              <a:uLnTx/>
              <a:uFillTx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600920" y="3679337"/>
            <a:ext cx="1249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600" normalizeH="0" baseline="0" noProof="0" dirty="0" smtClean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rPr>
              <a:t>2015</a:t>
            </a:r>
            <a:endParaRPr kumimoji="0" lang="zh-CN" altLang="en-US" sz="2400" b="0" i="0" u="none" strike="noStrike" kern="0" cap="none" spc="600" normalizeH="0" baseline="0" noProof="0" dirty="0">
              <a:ln>
                <a:noFill/>
              </a:ln>
              <a:solidFill>
                <a:srgbClr val="DB3396"/>
              </a:solidFill>
              <a:effectLst/>
              <a:uLnTx/>
              <a:uFillTx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330660" y="3679337"/>
            <a:ext cx="1249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600" normalizeH="0" baseline="0" noProof="0" dirty="0" smtClean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rPr>
              <a:t>2016</a:t>
            </a:r>
            <a:endParaRPr kumimoji="0" lang="zh-CN" altLang="en-US" sz="2400" b="0" i="0" u="none" strike="noStrike" kern="0" cap="none" spc="600" normalizeH="0" baseline="0" noProof="0" dirty="0">
              <a:ln>
                <a:noFill/>
              </a:ln>
              <a:solidFill>
                <a:srgbClr val="FF2A00"/>
              </a:solidFill>
              <a:effectLst/>
              <a:uLnTx/>
              <a:uFillTx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060400" y="3679337"/>
            <a:ext cx="1249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600" normalizeH="0" baseline="0" noProof="0" dirty="0" smtClean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rPr>
              <a:t>2017</a:t>
            </a:r>
            <a:endParaRPr kumimoji="0" lang="zh-CN" altLang="en-US" sz="2400" b="0" i="0" u="none" strike="noStrike" kern="0" cap="none" spc="600" normalizeH="0" baseline="0" noProof="0" dirty="0">
              <a:ln>
                <a:noFill/>
              </a:ln>
              <a:solidFill>
                <a:srgbClr val="008CFF"/>
              </a:solidFill>
              <a:effectLst/>
              <a:uLnTx/>
              <a:uFillTx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141440" y="3679337"/>
            <a:ext cx="1249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600" normalizeH="0" baseline="0" noProof="0" dirty="0" smtClean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rPr>
              <a:t>2013</a:t>
            </a:r>
            <a:endParaRPr kumimoji="0" lang="zh-CN" altLang="en-US" sz="2400" b="0" i="0" u="none" strike="noStrike" kern="0" cap="none" spc="600" normalizeH="0" baseline="0" noProof="0" dirty="0">
              <a:ln>
                <a:noFill/>
              </a:ln>
              <a:solidFill>
                <a:srgbClr val="008CFF"/>
              </a:solidFill>
              <a:effectLst/>
              <a:uLnTx/>
              <a:uFillTx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795738" y="4361113"/>
            <a:ext cx="1745462" cy="2038581"/>
            <a:chOff x="1645920" y="4166886"/>
            <a:chExt cx="2090150" cy="2441153"/>
          </a:xfrm>
        </p:grpSpPr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1645920" y="4166886"/>
              <a:ext cx="2090150" cy="2441153"/>
            </a:xfrm>
            <a:custGeom>
              <a:avLst/>
              <a:gdLst>
                <a:gd name="T0" fmla="*/ 838 w 1677"/>
                <a:gd name="T1" fmla="*/ 0 h 1958"/>
                <a:gd name="T2" fmla="*/ 1537 w 1677"/>
                <a:gd name="T3" fmla="*/ 1118 h 1958"/>
                <a:gd name="T4" fmla="*/ 1537 w 1677"/>
                <a:gd name="T5" fmla="*/ 1119 h 1958"/>
                <a:gd name="T6" fmla="*/ 1537 w 1677"/>
                <a:gd name="T7" fmla="*/ 1119 h 1958"/>
                <a:gd name="T8" fmla="*/ 1537 w 1677"/>
                <a:gd name="T9" fmla="*/ 1119 h 1958"/>
                <a:gd name="T10" fmla="*/ 1537 w 1677"/>
                <a:gd name="T11" fmla="*/ 1119 h 1958"/>
                <a:gd name="T12" fmla="*/ 1537 w 1677"/>
                <a:gd name="T13" fmla="*/ 1120 h 1958"/>
                <a:gd name="T14" fmla="*/ 1537 w 1677"/>
                <a:gd name="T15" fmla="*/ 1120 h 1958"/>
                <a:gd name="T16" fmla="*/ 1537 w 1677"/>
                <a:gd name="T17" fmla="*/ 1120 h 1958"/>
                <a:gd name="T18" fmla="*/ 1230 w 1677"/>
                <a:gd name="T19" fmla="*/ 1698 h 1958"/>
                <a:gd name="T20" fmla="*/ 838 w 1677"/>
                <a:gd name="T21" fmla="*/ 1818 h 1958"/>
                <a:gd name="T22" fmla="*/ 838 w 1677"/>
                <a:gd name="T23" fmla="*/ 1818 h 1958"/>
                <a:gd name="T24" fmla="*/ 838 w 1677"/>
                <a:gd name="T25" fmla="*/ 1818 h 1958"/>
                <a:gd name="T26" fmla="*/ 447 w 1677"/>
                <a:gd name="T27" fmla="*/ 1698 h 1958"/>
                <a:gd name="T28" fmla="*/ 139 w 1677"/>
                <a:gd name="T29" fmla="*/ 1120 h 1958"/>
                <a:gd name="T30" fmla="*/ 139 w 1677"/>
                <a:gd name="T31" fmla="*/ 1120 h 1958"/>
                <a:gd name="T32" fmla="*/ 139 w 1677"/>
                <a:gd name="T33" fmla="*/ 1120 h 1958"/>
                <a:gd name="T34" fmla="*/ 139 w 1677"/>
                <a:gd name="T35" fmla="*/ 1119 h 1958"/>
                <a:gd name="T36" fmla="*/ 139 w 1677"/>
                <a:gd name="T37" fmla="*/ 1119 h 1958"/>
                <a:gd name="T38" fmla="*/ 139 w 1677"/>
                <a:gd name="T39" fmla="*/ 1119 h 1958"/>
                <a:gd name="T40" fmla="*/ 139 w 1677"/>
                <a:gd name="T41" fmla="*/ 1119 h 1958"/>
                <a:gd name="T42" fmla="*/ 139 w 1677"/>
                <a:gd name="T43" fmla="*/ 1118 h 1958"/>
                <a:gd name="T44" fmla="*/ 838 w 1677"/>
                <a:gd name="T45" fmla="*/ 0 h 1958"/>
                <a:gd name="T46" fmla="*/ 0 w 1677"/>
                <a:gd name="T47" fmla="*/ 1119 h 1958"/>
                <a:gd name="T48" fmla="*/ 838 w 1677"/>
                <a:gd name="T49" fmla="*/ 1958 h 1958"/>
                <a:gd name="T50" fmla="*/ 1677 w 1677"/>
                <a:gd name="T51" fmla="*/ 1119 h 1958"/>
                <a:gd name="T52" fmla="*/ 838 w 1677"/>
                <a:gd name="T53" fmla="*/ 0 h 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7" h="1958">
                  <a:moveTo>
                    <a:pt x="838" y="0"/>
                  </a:moveTo>
                  <a:cubicBezTo>
                    <a:pt x="838" y="0"/>
                    <a:pt x="1537" y="559"/>
                    <a:pt x="1537" y="1118"/>
                  </a:cubicBezTo>
                  <a:cubicBezTo>
                    <a:pt x="1537" y="1118"/>
                    <a:pt x="1537" y="1119"/>
                    <a:pt x="1537" y="1119"/>
                  </a:cubicBezTo>
                  <a:cubicBezTo>
                    <a:pt x="1537" y="1119"/>
                    <a:pt x="1537" y="1119"/>
                    <a:pt x="1537" y="1119"/>
                  </a:cubicBezTo>
                  <a:cubicBezTo>
                    <a:pt x="1537" y="1119"/>
                    <a:pt x="1537" y="1119"/>
                    <a:pt x="1537" y="1119"/>
                  </a:cubicBezTo>
                  <a:cubicBezTo>
                    <a:pt x="1537" y="1119"/>
                    <a:pt x="1537" y="1119"/>
                    <a:pt x="1537" y="1119"/>
                  </a:cubicBezTo>
                  <a:cubicBezTo>
                    <a:pt x="1537" y="1119"/>
                    <a:pt x="1537" y="1119"/>
                    <a:pt x="1537" y="1120"/>
                  </a:cubicBezTo>
                  <a:cubicBezTo>
                    <a:pt x="1537" y="1120"/>
                    <a:pt x="1537" y="1120"/>
                    <a:pt x="1537" y="1120"/>
                  </a:cubicBezTo>
                  <a:cubicBezTo>
                    <a:pt x="1537" y="1120"/>
                    <a:pt x="1537" y="1120"/>
                    <a:pt x="1537" y="1120"/>
                  </a:cubicBezTo>
                  <a:cubicBezTo>
                    <a:pt x="1537" y="1361"/>
                    <a:pt x="1415" y="1572"/>
                    <a:pt x="1230" y="1698"/>
                  </a:cubicBezTo>
                  <a:cubicBezTo>
                    <a:pt x="1122" y="1772"/>
                    <a:pt x="989" y="1818"/>
                    <a:pt x="838" y="1818"/>
                  </a:cubicBezTo>
                  <a:cubicBezTo>
                    <a:pt x="838" y="1818"/>
                    <a:pt x="838" y="1818"/>
                    <a:pt x="838" y="1818"/>
                  </a:cubicBezTo>
                  <a:cubicBezTo>
                    <a:pt x="838" y="1818"/>
                    <a:pt x="838" y="1818"/>
                    <a:pt x="838" y="1818"/>
                  </a:cubicBezTo>
                  <a:cubicBezTo>
                    <a:pt x="688" y="1818"/>
                    <a:pt x="555" y="1772"/>
                    <a:pt x="447" y="1698"/>
                  </a:cubicBezTo>
                  <a:cubicBezTo>
                    <a:pt x="262" y="1572"/>
                    <a:pt x="140" y="1361"/>
                    <a:pt x="139" y="1120"/>
                  </a:cubicBezTo>
                  <a:cubicBezTo>
                    <a:pt x="139" y="1120"/>
                    <a:pt x="139" y="1120"/>
                    <a:pt x="139" y="1120"/>
                  </a:cubicBezTo>
                  <a:cubicBezTo>
                    <a:pt x="139" y="1120"/>
                    <a:pt x="139" y="1120"/>
                    <a:pt x="139" y="1120"/>
                  </a:cubicBezTo>
                  <a:cubicBezTo>
                    <a:pt x="139" y="1119"/>
                    <a:pt x="139" y="1119"/>
                    <a:pt x="139" y="1119"/>
                  </a:cubicBezTo>
                  <a:cubicBezTo>
                    <a:pt x="139" y="1119"/>
                    <a:pt x="139" y="1119"/>
                    <a:pt x="139" y="1119"/>
                  </a:cubicBezTo>
                  <a:cubicBezTo>
                    <a:pt x="139" y="1119"/>
                    <a:pt x="139" y="1119"/>
                    <a:pt x="139" y="1119"/>
                  </a:cubicBezTo>
                  <a:cubicBezTo>
                    <a:pt x="139" y="1119"/>
                    <a:pt x="139" y="1119"/>
                    <a:pt x="139" y="1119"/>
                  </a:cubicBezTo>
                  <a:cubicBezTo>
                    <a:pt x="139" y="1119"/>
                    <a:pt x="139" y="1118"/>
                    <a:pt x="139" y="1118"/>
                  </a:cubicBezTo>
                  <a:cubicBezTo>
                    <a:pt x="140" y="559"/>
                    <a:pt x="838" y="0"/>
                    <a:pt x="838" y="0"/>
                  </a:cubicBezTo>
                  <a:cubicBezTo>
                    <a:pt x="838" y="0"/>
                    <a:pt x="0" y="560"/>
                    <a:pt x="0" y="1119"/>
                  </a:cubicBezTo>
                  <a:cubicBezTo>
                    <a:pt x="0" y="1505"/>
                    <a:pt x="279" y="1958"/>
                    <a:pt x="838" y="1958"/>
                  </a:cubicBezTo>
                  <a:cubicBezTo>
                    <a:pt x="1398" y="1958"/>
                    <a:pt x="1677" y="1505"/>
                    <a:pt x="1677" y="1119"/>
                  </a:cubicBezTo>
                  <a:cubicBezTo>
                    <a:pt x="1677" y="560"/>
                    <a:pt x="838" y="0"/>
                    <a:pt x="838" y="0"/>
                  </a:cubicBezTo>
                </a:path>
              </a:pathLst>
            </a:cu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008CFF">
                    <a:tint val="0"/>
                  </a:srgbClr>
                </a:gs>
              </a:gsLst>
              <a:lin ang="2700000" scaled="1"/>
              <a:tileRect/>
            </a:gradFill>
            <a:ln w="28575">
              <a:noFill/>
            </a:ln>
            <a:effectLst>
              <a:outerShdw blurRad="114300" dist="63500" dir="2699985" rotWithShape="0">
                <a:scrgbClr r="0" g="0" b="0">
                  <a:alpha val="18000"/>
                </a:sc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1819555" y="4166886"/>
              <a:ext cx="1742414" cy="2266585"/>
            </a:xfrm>
            <a:custGeom>
              <a:avLst/>
              <a:gdLst>
                <a:gd name="T0" fmla="*/ 0 w 1398"/>
                <a:gd name="T1" fmla="*/ 1119 h 1818"/>
                <a:gd name="T2" fmla="*/ 699 w 1398"/>
                <a:gd name="T3" fmla="*/ 0 h 1818"/>
                <a:gd name="T4" fmla="*/ 1398 w 1398"/>
                <a:gd name="T5" fmla="*/ 1119 h 1818"/>
                <a:gd name="T6" fmla="*/ 699 w 1398"/>
                <a:gd name="T7" fmla="*/ 1818 h 1818"/>
                <a:gd name="T8" fmla="*/ 0 w 1398"/>
                <a:gd name="T9" fmla="*/ 1119 h 1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8" h="1818">
                  <a:moveTo>
                    <a:pt x="0" y="1119"/>
                  </a:moveTo>
                  <a:cubicBezTo>
                    <a:pt x="0" y="560"/>
                    <a:pt x="699" y="0"/>
                    <a:pt x="699" y="0"/>
                  </a:cubicBezTo>
                  <a:cubicBezTo>
                    <a:pt x="699" y="0"/>
                    <a:pt x="1398" y="560"/>
                    <a:pt x="1398" y="1119"/>
                  </a:cubicBezTo>
                  <a:cubicBezTo>
                    <a:pt x="1398" y="1505"/>
                    <a:pt x="1086" y="1818"/>
                    <a:pt x="699" y="1818"/>
                  </a:cubicBezTo>
                  <a:cubicBezTo>
                    <a:pt x="313" y="1818"/>
                    <a:pt x="0" y="1505"/>
                    <a:pt x="0" y="1119"/>
                  </a:cubicBezTo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1906839" y="4281709"/>
              <a:ext cx="1568780" cy="2064478"/>
            </a:xfrm>
            <a:custGeom>
              <a:avLst/>
              <a:gdLst>
                <a:gd name="T0" fmla="*/ 629 w 1259"/>
                <a:gd name="T1" fmla="*/ 1656 h 1656"/>
                <a:gd name="T2" fmla="*/ 0 w 1259"/>
                <a:gd name="T3" fmla="*/ 1027 h 1656"/>
                <a:gd name="T4" fmla="*/ 629 w 1259"/>
                <a:gd name="T5" fmla="*/ 0 h 1656"/>
                <a:gd name="T6" fmla="*/ 1259 w 1259"/>
                <a:gd name="T7" fmla="*/ 1027 h 1656"/>
                <a:gd name="T8" fmla="*/ 629 w 1259"/>
                <a:gd name="T9" fmla="*/ 1656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9" h="1656">
                  <a:moveTo>
                    <a:pt x="629" y="1656"/>
                  </a:moveTo>
                  <a:cubicBezTo>
                    <a:pt x="282" y="1656"/>
                    <a:pt x="0" y="1374"/>
                    <a:pt x="0" y="1027"/>
                  </a:cubicBezTo>
                  <a:cubicBezTo>
                    <a:pt x="0" y="586"/>
                    <a:pt x="480" y="131"/>
                    <a:pt x="629" y="0"/>
                  </a:cubicBezTo>
                  <a:cubicBezTo>
                    <a:pt x="779" y="131"/>
                    <a:pt x="1259" y="586"/>
                    <a:pt x="1259" y="1027"/>
                  </a:cubicBezTo>
                  <a:cubicBezTo>
                    <a:pt x="1259" y="1374"/>
                    <a:pt x="976" y="1656"/>
                    <a:pt x="629" y="1656"/>
                  </a:cubicBezTo>
                </a:path>
              </a:pathLst>
            </a:cu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2AB178">
                    <a:tint val="0"/>
                  </a:srgbClr>
                </a:gs>
              </a:gsLst>
              <a:lin ang="2700000" scaled="1"/>
              <a:tileRect/>
            </a:gradFill>
            <a:ln w="15875">
              <a:solidFill>
                <a:srgbClr val="F2F2F2"/>
              </a:solidFill>
              <a:round/>
              <a:headEnd/>
              <a:tailEnd/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4" name="Freeform 5"/>
          <p:cNvSpPr>
            <a:spLocks/>
          </p:cNvSpPr>
          <p:nvPr/>
        </p:nvSpPr>
        <p:spPr bwMode="auto">
          <a:xfrm rot="10800000">
            <a:off x="3541200" y="1494353"/>
            <a:ext cx="1745462" cy="2038581"/>
          </a:xfrm>
          <a:custGeom>
            <a:avLst/>
            <a:gdLst>
              <a:gd name="T0" fmla="*/ 838 w 1677"/>
              <a:gd name="T1" fmla="*/ 0 h 1958"/>
              <a:gd name="T2" fmla="*/ 1537 w 1677"/>
              <a:gd name="T3" fmla="*/ 1118 h 1958"/>
              <a:gd name="T4" fmla="*/ 1537 w 1677"/>
              <a:gd name="T5" fmla="*/ 1119 h 1958"/>
              <a:gd name="T6" fmla="*/ 1537 w 1677"/>
              <a:gd name="T7" fmla="*/ 1119 h 1958"/>
              <a:gd name="T8" fmla="*/ 1537 w 1677"/>
              <a:gd name="T9" fmla="*/ 1119 h 1958"/>
              <a:gd name="T10" fmla="*/ 1537 w 1677"/>
              <a:gd name="T11" fmla="*/ 1119 h 1958"/>
              <a:gd name="T12" fmla="*/ 1537 w 1677"/>
              <a:gd name="T13" fmla="*/ 1120 h 1958"/>
              <a:gd name="T14" fmla="*/ 1537 w 1677"/>
              <a:gd name="T15" fmla="*/ 1120 h 1958"/>
              <a:gd name="T16" fmla="*/ 1537 w 1677"/>
              <a:gd name="T17" fmla="*/ 1120 h 1958"/>
              <a:gd name="T18" fmla="*/ 1230 w 1677"/>
              <a:gd name="T19" fmla="*/ 1698 h 1958"/>
              <a:gd name="T20" fmla="*/ 838 w 1677"/>
              <a:gd name="T21" fmla="*/ 1818 h 1958"/>
              <a:gd name="T22" fmla="*/ 838 w 1677"/>
              <a:gd name="T23" fmla="*/ 1818 h 1958"/>
              <a:gd name="T24" fmla="*/ 838 w 1677"/>
              <a:gd name="T25" fmla="*/ 1818 h 1958"/>
              <a:gd name="T26" fmla="*/ 447 w 1677"/>
              <a:gd name="T27" fmla="*/ 1698 h 1958"/>
              <a:gd name="T28" fmla="*/ 139 w 1677"/>
              <a:gd name="T29" fmla="*/ 1120 h 1958"/>
              <a:gd name="T30" fmla="*/ 139 w 1677"/>
              <a:gd name="T31" fmla="*/ 1120 h 1958"/>
              <a:gd name="T32" fmla="*/ 139 w 1677"/>
              <a:gd name="T33" fmla="*/ 1120 h 1958"/>
              <a:gd name="T34" fmla="*/ 139 w 1677"/>
              <a:gd name="T35" fmla="*/ 1119 h 1958"/>
              <a:gd name="T36" fmla="*/ 139 w 1677"/>
              <a:gd name="T37" fmla="*/ 1119 h 1958"/>
              <a:gd name="T38" fmla="*/ 139 w 1677"/>
              <a:gd name="T39" fmla="*/ 1119 h 1958"/>
              <a:gd name="T40" fmla="*/ 139 w 1677"/>
              <a:gd name="T41" fmla="*/ 1119 h 1958"/>
              <a:gd name="T42" fmla="*/ 139 w 1677"/>
              <a:gd name="T43" fmla="*/ 1118 h 1958"/>
              <a:gd name="T44" fmla="*/ 838 w 1677"/>
              <a:gd name="T45" fmla="*/ 0 h 1958"/>
              <a:gd name="T46" fmla="*/ 0 w 1677"/>
              <a:gd name="T47" fmla="*/ 1119 h 1958"/>
              <a:gd name="T48" fmla="*/ 838 w 1677"/>
              <a:gd name="T49" fmla="*/ 1958 h 1958"/>
              <a:gd name="T50" fmla="*/ 1677 w 1677"/>
              <a:gd name="T51" fmla="*/ 1119 h 1958"/>
              <a:gd name="T52" fmla="*/ 838 w 1677"/>
              <a:gd name="T53" fmla="*/ 0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77" h="1958">
                <a:moveTo>
                  <a:pt x="838" y="0"/>
                </a:moveTo>
                <a:cubicBezTo>
                  <a:pt x="838" y="0"/>
                  <a:pt x="1537" y="559"/>
                  <a:pt x="1537" y="1118"/>
                </a:cubicBezTo>
                <a:cubicBezTo>
                  <a:pt x="1537" y="1118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20"/>
                </a:cubicBezTo>
                <a:cubicBezTo>
                  <a:pt x="1537" y="1120"/>
                  <a:pt x="1537" y="1120"/>
                  <a:pt x="1537" y="1120"/>
                </a:cubicBezTo>
                <a:cubicBezTo>
                  <a:pt x="1537" y="1120"/>
                  <a:pt x="1537" y="1120"/>
                  <a:pt x="1537" y="1120"/>
                </a:cubicBezTo>
                <a:cubicBezTo>
                  <a:pt x="1537" y="1361"/>
                  <a:pt x="1415" y="1572"/>
                  <a:pt x="1230" y="1698"/>
                </a:cubicBezTo>
                <a:cubicBezTo>
                  <a:pt x="1122" y="1772"/>
                  <a:pt x="989" y="1818"/>
                  <a:pt x="838" y="1818"/>
                </a:cubicBezTo>
                <a:cubicBezTo>
                  <a:pt x="838" y="1818"/>
                  <a:pt x="838" y="1818"/>
                  <a:pt x="838" y="1818"/>
                </a:cubicBezTo>
                <a:cubicBezTo>
                  <a:pt x="838" y="1818"/>
                  <a:pt x="838" y="1818"/>
                  <a:pt x="838" y="1818"/>
                </a:cubicBezTo>
                <a:cubicBezTo>
                  <a:pt x="688" y="1818"/>
                  <a:pt x="555" y="1772"/>
                  <a:pt x="447" y="1698"/>
                </a:cubicBezTo>
                <a:cubicBezTo>
                  <a:pt x="262" y="1572"/>
                  <a:pt x="140" y="1361"/>
                  <a:pt x="139" y="1120"/>
                </a:cubicBezTo>
                <a:cubicBezTo>
                  <a:pt x="139" y="1120"/>
                  <a:pt x="139" y="1120"/>
                  <a:pt x="139" y="1120"/>
                </a:cubicBezTo>
                <a:cubicBezTo>
                  <a:pt x="139" y="1120"/>
                  <a:pt x="139" y="1120"/>
                  <a:pt x="139" y="1120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8"/>
                  <a:pt x="139" y="1118"/>
                </a:cubicBezTo>
                <a:cubicBezTo>
                  <a:pt x="140" y="559"/>
                  <a:pt x="838" y="0"/>
                  <a:pt x="838" y="0"/>
                </a:cubicBezTo>
                <a:cubicBezTo>
                  <a:pt x="838" y="0"/>
                  <a:pt x="0" y="560"/>
                  <a:pt x="0" y="1119"/>
                </a:cubicBezTo>
                <a:cubicBezTo>
                  <a:pt x="0" y="1505"/>
                  <a:pt x="279" y="1958"/>
                  <a:pt x="838" y="1958"/>
                </a:cubicBezTo>
                <a:cubicBezTo>
                  <a:pt x="1398" y="1958"/>
                  <a:pt x="1677" y="1505"/>
                  <a:pt x="1677" y="1119"/>
                </a:cubicBezTo>
                <a:cubicBezTo>
                  <a:pt x="1677" y="560"/>
                  <a:pt x="838" y="0"/>
                  <a:pt x="838" y="0"/>
                </a:cubicBezTo>
              </a:path>
            </a:pathLst>
          </a:cu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008CFF">
                  <a:tint val="0"/>
                </a:srgbClr>
              </a:gs>
            </a:gsLst>
            <a:lin ang="2700000" scaled="1"/>
            <a:tileRect/>
          </a:gradFill>
          <a:ln w="28575">
            <a:noFill/>
          </a:ln>
          <a:effectLst>
            <a:outerShdw blurRad="114300" dist="63500" dir="2699985" rotWithShape="0">
              <a:scrgbClr r="0" g="0" b="0">
                <a:alpha val="18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5" name="Freeform 6"/>
          <p:cNvSpPr>
            <a:spLocks/>
          </p:cNvSpPr>
          <p:nvPr/>
        </p:nvSpPr>
        <p:spPr bwMode="auto">
          <a:xfrm rot="10800000">
            <a:off x="3686590" y="1640132"/>
            <a:ext cx="1455071" cy="1892801"/>
          </a:xfrm>
          <a:custGeom>
            <a:avLst/>
            <a:gdLst>
              <a:gd name="T0" fmla="*/ 0 w 1398"/>
              <a:gd name="T1" fmla="*/ 1119 h 1818"/>
              <a:gd name="T2" fmla="*/ 699 w 1398"/>
              <a:gd name="T3" fmla="*/ 0 h 1818"/>
              <a:gd name="T4" fmla="*/ 1398 w 1398"/>
              <a:gd name="T5" fmla="*/ 1119 h 1818"/>
              <a:gd name="T6" fmla="*/ 699 w 1398"/>
              <a:gd name="T7" fmla="*/ 1818 h 1818"/>
              <a:gd name="T8" fmla="*/ 0 w 1398"/>
              <a:gd name="T9" fmla="*/ 1119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8" h="1818">
                <a:moveTo>
                  <a:pt x="0" y="1119"/>
                </a:moveTo>
                <a:cubicBezTo>
                  <a:pt x="0" y="560"/>
                  <a:pt x="699" y="0"/>
                  <a:pt x="699" y="0"/>
                </a:cubicBezTo>
                <a:cubicBezTo>
                  <a:pt x="699" y="0"/>
                  <a:pt x="1398" y="560"/>
                  <a:pt x="1398" y="1119"/>
                </a:cubicBezTo>
                <a:cubicBezTo>
                  <a:pt x="1398" y="1505"/>
                  <a:pt x="1086" y="1818"/>
                  <a:pt x="699" y="1818"/>
                </a:cubicBezTo>
                <a:cubicBezTo>
                  <a:pt x="313" y="1818"/>
                  <a:pt x="0" y="1505"/>
                  <a:pt x="0" y="1119"/>
                </a:cubicBezTo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Freeform 9"/>
          <p:cNvSpPr>
            <a:spLocks/>
          </p:cNvSpPr>
          <p:nvPr/>
        </p:nvSpPr>
        <p:spPr bwMode="auto">
          <a:xfrm rot="10800000">
            <a:off x="3758700" y="1713022"/>
            <a:ext cx="1310071" cy="1724024"/>
          </a:xfrm>
          <a:custGeom>
            <a:avLst/>
            <a:gdLst>
              <a:gd name="T0" fmla="*/ 629 w 1259"/>
              <a:gd name="T1" fmla="*/ 1656 h 1656"/>
              <a:gd name="T2" fmla="*/ 0 w 1259"/>
              <a:gd name="T3" fmla="*/ 1027 h 1656"/>
              <a:gd name="T4" fmla="*/ 629 w 1259"/>
              <a:gd name="T5" fmla="*/ 0 h 1656"/>
              <a:gd name="T6" fmla="*/ 1259 w 1259"/>
              <a:gd name="T7" fmla="*/ 1027 h 1656"/>
              <a:gd name="T8" fmla="*/ 629 w 1259"/>
              <a:gd name="T9" fmla="*/ 1656 h 1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9" h="1656">
                <a:moveTo>
                  <a:pt x="629" y="1656"/>
                </a:moveTo>
                <a:cubicBezTo>
                  <a:pt x="282" y="1656"/>
                  <a:pt x="0" y="1374"/>
                  <a:pt x="0" y="1027"/>
                </a:cubicBezTo>
                <a:cubicBezTo>
                  <a:pt x="0" y="586"/>
                  <a:pt x="480" y="131"/>
                  <a:pt x="629" y="0"/>
                </a:cubicBezTo>
                <a:cubicBezTo>
                  <a:pt x="779" y="131"/>
                  <a:pt x="1259" y="586"/>
                  <a:pt x="1259" y="1027"/>
                </a:cubicBezTo>
                <a:cubicBezTo>
                  <a:pt x="1259" y="1374"/>
                  <a:pt x="976" y="1656"/>
                  <a:pt x="629" y="1656"/>
                </a:cubicBezTo>
              </a:path>
            </a:pathLst>
          </a:cu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2AB178">
                  <a:tint val="0"/>
                </a:srgbClr>
              </a:gs>
            </a:gsLst>
            <a:lin ang="2700000" scaled="1"/>
            <a:tileRect/>
          </a:gradFill>
          <a:ln w="158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8" name="Freeform 5"/>
          <p:cNvSpPr>
            <a:spLocks/>
          </p:cNvSpPr>
          <p:nvPr/>
        </p:nvSpPr>
        <p:spPr bwMode="auto">
          <a:xfrm>
            <a:off x="5256572" y="4361113"/>
            <a:ext cx="1745462" cy="2038581"/>
          </a:xfrm>
          <a:custGeom>
            <a:avLst/>
            <a:gdLst>
              <a:gd name="T0" fmla="*/ 838 w 1677"/>
              <a:gd name="T1" fmla="*/ 0 h 1958"/>
              <a:gd name="T2" fmla="*/ 1537 w 1677"/>
              <a:gd name="T3" fmla="*/ 1118 h 1958"/>
              <a:gd name="T4" fmla="*/ 1537 w 1677"/>
              <a:gd name="T5" fmla="*/ 1119 h 1958"/>
              <a:gd name="T6" fmla="*/ 1537 w 1677"/>
              <a:gd name="T7" fmla="*/ 1119 h 1958"/>
              <a:gd name="T8" fmla="*/ 1537 w 1677"/>
              <a:gd name="T9" fmla="*/ 1119 h 1958"/>
              <a:gd name="T10" fmla="*/ 1537 w 1677"/>
              <a:gd name="T11" fmla="*/ 1119 h 1958"/>
              <a:gd name="T12" fmla="*/ 1537 w 1677"/>
              <a:gd name="T13" fmla="*/ 1120 h 1958"/>
              <a:gd name="T14" fmla="*/ 1537 w 1677"/>
              <a:gd name="T15" fmla="*/ 1120 h 1958"/>
              <a:gd name="T16" fmla="*/ 1537 w 1677"/>
              <a:gd name="T17" fmla="*/ 1120 h 1958"/>
              <a:gd name="T18" fmla="*/ 1230 w 1677"/>
              <a:gd name="T19" fmla="*/ 1698 h 1958"/>
              <a:gd name="T20" fmla="*/ 838 w 1677"/>
              <a:gd name="T21" fmla="*/ 1818 h 1958"/>
              <a:gd name="T22" fmla="*/ 838 w 1677"/>
              <a:gd name="T23" fmla="*/ 1818 h 1958"/>
              <a:gd name="T24" fmla="*/ 838 w 1677"/>
              <a:gd name="T25" fmla="*/ 1818 h 1958"/>
              <a:gd name="T26" fmla="*/ 447 w 1677"/>
              <a:gd name="T27" fmla="*/ 1698 h 1958"/>
              <a:gd name="T28" fmla="*/ 139 w 1677"/>
              <a:gd name="T29" fmla="*/ 1120 h 1958"/>
              <a:gd name="T30" fmla="*/ 139 w 1677"/>
              <a:gd name="T31" fmla="*/ 1120 h 1958"/>
              <a:gd name="T32" fmla="*/ 139 w 1677"/>
              <a:gd name="T33" fmla="*/ 1120 h 1958"/>
              <a:gd name="T34" fmla="*/ 139 w 1677"/>
              <a:gd name="T35" fmla="*/ 1119 h 1958"/>
              <a:gd name="T36" fmla="*/ 139 w 1677"/>
              <a:gd name="T37" fmla="*/ 1119 h 1958"/>
              <a:gd name="T38" fmla="*/ 139 w 1677"/>
              <a:gd name="T39" fmla="*/ 1119 h 1958"/>
              <a:gd name="T40" fmla="*/ 139 w 1677"/>
              <a:gd name="T41" fmla="*/ 1119 h 1958"/>
              <a:gd name="T42" fmla="*/ 139 w 1677"/>
              <a:gd name="T43" fmla="*/ 1118 h 1958"/>
              <a:gd name="T44" fmla="*/ 838 w 1677"/>
              <a:gd name="T45" fmla="*/ 0 h 1958"/>
              <a:gd name="T46" fmla="*/ 0 w 1677"/>
              <a:gd name="T47" fmla="*/ 1119 h 1958"/>
              <a:gd name="T48" fmla="*/ 838 w 1677"/>
              <a:gd name="T49" fmla="*/ 1958 h 1958"/>
              <a:gd name="T50" fmla="*/ 1677 w 1677"/>
              <a:gd name="T51" fmla="*/ 1119 h 1958"/>
              <a:gd name="T52" fmla="*/ 838 w 1677"/>
              <a:gd name="T53" fmla="*/ 0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77" h="1958">
                <a:moveTo>
                  <a:pt x="838" y="0"/>
                </a:moveTo>
                <a:cubicBezTo>
                  <a:pt x="838" y="0"/>
                  <a:pt x="1537" y="559"/>
                  <a:pt x="1537" y="1118"/>
                </a:cubicBezTo>
                <a:cubicBezTo>
                  <a:pt x="1537" y="1118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20"/>
                </a:cubicBezTo>
                <a:cubicBezTo>
                  <a:pt x="1537" y="1120"/>
                  <a:pt x="1537" y="1120"/>
                  <a:pt x="1537" y="1120"/>
                </a:cubicBezTo>
                <a:cubicBezTo>
                  <a:pt x="1537" y="1120"/>
                  <a:pt x="1537" y="1120"/>
                  <a:pt x="1537" y="1120"/>
                </a:cubicBezTo>
                <a:cubicBezTo>
                  <a:pt x="1537" y="1361"/>
                  <a:pt x="1415" y="1572"/>
                  <a:pt x="1230" y="1698"/>
                </a:cubicBezTo>
                <a:cubicBezTo>
                  <a:pt x="1122" y="1772"/>
                  <a:pt x="989" y="1818"/>
                  <a:pt x="838" y="1818"/>
                </a:cubicBezTo>
                <a:cubicBezTo>
                  <a:pt x="838" y="1818"/>
                  <a:pt x="838" y="1818"/>
                  <a:pt x="838" y="1818"/>
                </a:cubicBezTo>
                <a:cubicBezTo>
                  <a:pt x="838" y="1818"/>
                  <a:pt x="838" y="1818"/>
                  <a:pt x="838" y="1818"/>
                </a:cubicBezTo>
                <a:cubicBezTo>
                  <a:pt x="688" y="1818"/>
                  <a:pt x="555" y="1772"/>
                  <a:pt x="447" y="1698"/>
                </a:cubicBezTo>
                <a:cubicBezTo>
                  <a:pt x="262" y="1572"/>
                  <a:pt x="140" y="1361"/>
                  <a:pt x="139" y="1120"/>
                </a:cubicBezTo>
                <a:cubicBezTo>
                  <a:pt x="139" y="1120"/>
                  <a:pt x="139" y="1120"/>
                  <a:pt x="139" y="1120"/>
                </a:cubicBezTo>
                <a:cubicBezTo>
                  <a:pt x="139" y="1120"/>
                  <a:pt x="139" y="1120"/>
                  <a:pt x="139" y="1120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8"/>
                  <a:pt x="139" y="1118"/>
                </a:cubicBezTo>
                <a:cubicBezTo>
                  <a:pt x="140" y="559"/>
                  <a:pt x="838" y="0"/>
                  <a:pt x="838" y="0"/>
                </a:cubicBezTo>
                <a:cubicBezTo>
                  <a:pt x="838" y="0"/>
                  <a:pt x="0" y="560"/>
                  <a:pt x="0" y="1119"/>
                </a:cubicBezTo>
                <a:cubicBezTo>
                  <a:pt x="0" y="1505"/>
                  <a:pt x="279" y="1958"/>
                  <a:pt x="838" y="1958"/>
                </a:cubicBezTo>
                <a:cubicBezTo>
                  <a:pt x="1398" y="1958"/>
                  <a:pt x="1677" y="1505"/>
                  <a:pt x="1677" y="1119"/>
                </a:cubicBezTo>
                <a:cubicBezTo>
                  <a:pt x="1677" y="560"/>
                  <a:pt x="838" y="0"/>
                  <a:pt x="838" y="0"/>
                </a:cubicBezTo>
              </a:path>
            </a:pathLst>
          </a:cu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008CFF">
                  <a:tint val="0"/>
                </a:srgbClr>
              </a:gs>
            </a:gsLst>
            <a:lin ang="2700000" scaled="1"/>
            <a:tileRect/>
          </a:gradFill>
          <a:ln w="28575">
            <a:noFill/>
          </a:ln>
          <a:effectLst>
            <a:outerShdw blurRad="114300" dist="63500" dir="2699985" rotWithShape="0">
              <a:scrgbClr r="0" g="0" b="0">
                <a:alpha val="18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9" name="Freeform 6"/>
          <p:cNvSpPr>
            <a:spLocks/>
          </p:cNvSpPr>
          <p:nvPr/>
        </p:nvSpPr>
        <p:spPr bwMode="auto">
          <a:xfrm>
            <a:off x="5401573" y="4361113"/>
            <a:ext cx="1455071" cy="1892801"/>
          </a:xfrm>
          <a:custGeom>
            <a:avLst/>
            <a:gdLst>
              <a:gd name="T0" fmla="*/ 0 w 1398"/>
              <a:gd name="T1" fmla="*/ 1119 h 1818"/>
              <a:gd name="T2" fmla="*/ 699 w 1398"/>
              <a:gd name="T3" fmla="*/ 0 h 1818"/>
              <a:gd name="T4" fmla="*/ 1398 w 1398"/>
              <a:gd name="T5" fmla="*/ 1119 h 1818"/>
              <a:gd name="T6" fmla="*/ 699 w 1398"/>
              <a:gd name="T7" fmla="*/ 1818 h 1818"/>
              <a:gd name="T8" fmla="*/ 0 w 1398"/>
              <a:gd name="T9" fmla="*/ 1119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8" h="1818">
                <a:moveTo>
                  <a:pt x="0" y="1119"/>
                </a:moveTo>
                <a:cubicBezTo>
                  <a:pt x="0" y="560"/>
                  <a:pt x="699" y="0"/>
                  <a:pt x="699" y="0"/>
                </a:cubicBezTo>
                <a:cubicBezTo>
                  <a:pt x="699" y="0"/>
                  <a:pt x="1398" y="560"/>
                  <a:pt x="1398" y="1119"/>
                </a:cubicBezTo>
                <a:cubicBezTo>
                  <a:pt x="1398" y="1505"/>
                  <a:pt x="1086" y="1818"/>
                  <a:pt x="699" y="1818"/>
                </a:cubicBezTo>
                <a:cubicBezTo>
                  <a:pt x="313" y="1818"/>
                  <a:pt x="0" y="1505"/>
                  <a:pt x="0" y="1119"/>
                </a:cubicBezTo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Freeform 9"/>
          <p:cNvSpPr>
            <a:spLocks/>
          </p:cNvSpPr>
          <p:nvPr/>
        </p:nvSpPr>
        <p:spPr bwMode="auto">
          <a:xfrm>
            <a:off x="5474463" y="4457000"/>
            <a:ext cx="1310071" cy="1724024"/>
          </a:xfrm>
          <a:custGeom>
            <a:avLst/>
            <a:gdLst>
              <a:gd name="T0" fmla="*/ 629 w 1259"/>
              <a:gd name="T1" fmla="*/ 1656 h 1656"/>
              <a:gd name="T2" fmla="*/ 0 w 1259"/>
              <a:gd name="T3" fmla="*/ 1027 h 1656"/>
              <a:gd name="T4" fmla="*/ 629 w 1259"/>
              <a:gd name="T5" fmla="*/ 0 h 1656"/>
              <a:gd name="T6" fmla="*/ 1259 w 1259"/>
              <a:gd name="T7" fmla="*/ 1027 h 1656"/>
              <a:gd name="T8" fmla="*/ 629 w 1259"/>
              <a:gd name="T9" fmla="*/ 1656 h 1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9" h="1656">
                <a:moveTo>
                  <a:pt x="629" y="1656"/>
                </a:moveTo>
                <a:cubicBezTo>
                  <a:pt x="282" y="1656"/>
                  <a:pt x="0" y="1374"/>
                  <a:pt x="0" y="1027"/>
                </a:cubicBezTo>
                <a:cubicBezTo>
                  <a:pt x="0" y="586"/>
                  <a:pt x="480" y="131"/>
                  <a:pt x="629" y="0"/>
                </a:cubicBezTo>
                <a:cubicBezTo>
                  <a:pt x="779" y="131"/>
                  <a:pt x="1259" y="586"/>
                  <a:pt x="1259" y="1027"/>
                </a:cubicBezTo>
                <a:cubicBezTo>
                  <a:pt x="1259" y="1374"/>
                  <a:pt x="976" y="1656"/>
                  <a:pt x="629" y="1656"/>
                </a:cubicBezTo>
              </a:path>
            </a:pathLst>
          </a:cu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2AB178">
                  <a:tint val="0"/>
                </a:srgbClr>
              </a:gs>
            </a:gsLst>
            <a:lin ang="2700000" scaled="1"/>
            <a:tileRect/>
          </a:gradFill>
          <a:ln w="158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2" name="Freeform 5"/>
          <p:cNvSpPr>
            <a:spLocks/>
          </p:cNvSpPr>
          <p:nvPr/>
        </p:nvSpPr>
        <p:spPr bwMode="auto">
          <a:xfrm>
            <a:off x="8717405" y="4361113"/>
            <a:ext cx="1745462" cy="2038581"/>
          </a:xfrm>
          <a:custGeom>
            <a:avLst/>
            <a:gdLst>
              <a:gd name="T0" fmla="*/ 838 w 1677"/>
              <a:gd name="T1" fmla="*/ 0 h 1958"/>
              <a:gd name="T2" fmla="*/ 1537 w 1677"/>
              <a:gd name="T3" fmla="*/ 1118 h 1958"/>
              <a:gd name="T4" fmla="*/ 1537 w 1677"/>
              <a:gd name="T5" fmla="*/ 1119 h 1958"/>
              <a:gd name="T6" fmla="*/ 1537 w 1677"/>
              <a:gd name="T7" fmla="*/ 1119 h 1958"/>
              <a:gd name="T8" fmla="*/ 1537 w 1677"/>
              <a:gd name="T9" fmla="*/ 1119 h 1958"/>
              <a:gd name="T10" fmla="*/ 1537 w 1677"/>
              <a:gd name="T11" fmla="*/ 1119 h 1958"/>
              <a:gd name="T12" fmla="*/ 1537 w 1677"/>
              <a:gd name="T13" fmla="*/ 1120 h 1958"/>
              <a:gd name="T14" fmla="*/ 1537 w 1677"/>
              <a:gd name="T15" fmla="*/ 1120 h 1958"/>
              <a:gd name="T16" fmla="*/ 1537 w 1677"/>
              <a:gd name="T17" fmla="*/ 1120 h 1958"/>
              <a:gd name="T18" fmla="*/ 1230 w 1677"/>
              <a:gd name="T19" fmla="*/ 1698 h 1958"/>
              <a:gd name="T20" fmla="*/ 838 w 1677"/>
              <a:gd name="T21" fmla="*/ 1818 h 1958"/>
              <a:gd name="T22" fmla="*/ 838 w 1677"/>
              <a:gd name="T23" fmla="*/ 1818 h 1958"/>
              <a:gd name="T24" fmla="*/ 838 w 1677"/>
              <a:gd name="T25" fmla="*/ 1818 h 1958"/>
              <a:gd name="T26" fmla="*/ 447 w 1677"/>
              <a:gd name="T27" fmla="*/ 1698 h 1958"/>
              <a:gd name="T28" fmla="*/ 139 w 1677"/>
              <a:gd name="T29" fmla="*/ 1120 h 1958"/>
              <a:gd name="T30" fmla="*/ 139 w 1677"/>
              <a:gd name="T31" fmla="*/ 1120 h 1958"/>
              <a:gd name="T32" fmla="*/ 139 w 1677"/>
              <a:gd name="T33" fmla="*/ 1120 h 1958"/>
              <a:gd name="T34" fmla="*/ 139 w 1677"/>
              <a:gd name="T35" fmla="*/ 1119 h 1958"/>
              <a:gd name="T36" fmla="*/ 139 w 1677"/>
              <a:gd name="T37" fmla="*/ 1119 h 1958"/>
              <a:gd name="T38" fmla="*/ 139 w 1677"/>
              <a:gd name="T39" fmla="*/ 1119 h 1958"/>
              <a:gd name="T40" fmla="*/ 139 w 1677"/>
              <a:gd name="T41" fmla="*/ 1119 h 1958"/>
              <a:gd name="T42" fmla="*/ 139 w 1677"/>
              <a:gd name="T43" fmla="*/ 1118 h 1958"/>
              <a:gd name="T44" fmla="*/ 838 w 1677"/>
              <a:gd name="T45" fmla="*/ 0 h 1958"/>
              <a:gd name="T46" fmla="*/ 0 w 1677"/>
              <a:gd name="T47" fmla="*/ 1119 h 1958"/>
              <a:gd name="T48" fmla="*/ 838 w 1677"/>
              <a:gd name="T49" fmla="*/ 1958 h 1958"/>
              <a:gd name="T50" fmla="*/ 1677 w 1677"/>
              <a:gd name="T51" fmla="*/ 1119 h 1958"/>
              <a:gd name="T52" fmla="*/ 838 w 1677"/>
              <a:gd name="T53" fmla="*/ 0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77" h="1958">
                <a:moveTo>
                  <a:pt x="838" y="0"/>
                </a:moveTo>
                <a:cubicBezTo>
                  <a:pt x="838" y="0"/>
                  <a:pt x="1537" y="559"/>
                  <a:pt x="1537" y="1118"/>
                </a:cubicBezTo>
                <a:cubicBezTo>
                  <a:pt x="1537" y="1118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20"/>
                </a:cubicBezTo>
                <a:cubicBezTo>
                  <a:pt x="1537" y="1120"/>
                  <a:pt x="1537" y="1120"/>
                  <a:pt x="1537" y="1120"/>
                </a:cubicBezTo>
                <a:cubicBezTo>
                  <a:pt x="1537" y="1120"/>
                  <a:pt x="1537" y="1120"/>
                  <a:pt x="1537" y="1120"/>
                </a:cubicBezTo>
                <a:cubicBezTo>
                  <a:pt x="1537" y="1361"/>
                  <a:pt x="1415" y="1572"/>
                  <a:pt x="1230" y="1698"/>
                </a:cubicBezTo>
                <a:cubicBezTo>
                  <a:pt x="1122" y="1772"/>
                  <a:pt x="989" y="1818"/>
                  <a:pt x="838" y="1818"/>
                </a:cubicBezTo>
                <a:cubicBezTo>
                  <a:pt x="838" y="1818"/>
                  <a:pt x="838" y="1818"/>
                  <a:pt x="838" y="1818"/>
                </a:cubicBezTo>
                <a:cubicBezTo>
                  <a:pt x="838" y="1818"/>
                  <a:pt x="838" y="1818"/>
                  <a:pt x="838" y="1818"/>
                </a:cubicBezTo>
                <a:cubicBezTo>
                  <a:pt x="688" y="1818"/>
                  <a:pt x="555" y="1772"/>
                  <a:pt x="447" y="1698"/>
                </a:cubicBezTo>
                <a:cubicBezTo>
                  <a:pt x="262" y="1572"/>
                  <a:pt x="140" y="1361"/>
                  <a:pt x="139" y="1120"/>
                </a:cubicBezTo>
                <a:cubicBezTo>
                  <a:pt x="139" y="1120"/>
                  <a:pt x="139" y="1120"/>
                  <a:pt x="139" y="1120"/>
                </a:cubicBezTo>
                <a:cubicBezTo>
                  <a:pt x="139" y="1120"/>
                  <a:pt x="139" y="1120"/>
                  <a:pt x="139" y="1120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8"/>
                  <a:pt x="139" y="1118"/>
                </a:cubicBezTo>
                <a:cubicBezTo>
                  <a:pt x="140" y="559"/>
                  <a:pt x="838" y="0"/>
                  <a:pt x="838" y="0"/>
                </a:cubicBezTo>
                <a:cubicBezTo>
                  <a:pt x="838" y="0"/>
                  <a:pt x="0" y="560"/>
                  <a:pt x="0" y="1119"/>
                </a:cubicBezTo>
                <a:cubicBezTo>
                  <a:pt x="0" y="1505"/>
                  <a:pt x="279" y="1958"/>
                  <a:pt x="838" y="1958"/>
                </a:cubicBezTo>
                <a:cubicBezTo>
                  <a:pt x="1398" y="1958"/>
                  <a:pt x="1677" y="1505"/>
                  <a:pt x="1677" y="1119"/>
                </a:cubicBezTo>
                <a:cubicBezTo>
                  <a:pt x="1677" y="560"/>
                  <a:pt x="838" y="0"/>
                  <a:pt x="838" y="0"/>
                </a:cubicBezTo>
              </a:path>
            </a:pathLst>
          </a:cu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008CFF">
                  <a:tint val="0"/>
                </a:srgbClr>
              </a:gs>
            </a:gsLst>
            <a:lin ang="2700000" scaled="1"/>
            <a:tileRect/>
          </a:gradFill>
          <a:ln w="28575">
            <a:noFill/>
          </a:ln>
          <a:effectLst>
            <a:outerShdw blurRad="114300" dist="63500" dir="2699985" rotWithShape="0">
              <a:scrgbClr r="0" g="0" b="0">
                <a:alpha val="18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3" name="Freeform 6"/>
          <p:cNvSpPr>
            <a:spLocks/>
          </p:cNvSpPr>
          <p:nvPr/>
        </p:nvSpPr>
        <p:spPr bwMode="auto">
          <a:xfrm>
            <a:off x="8862406" y="4361113"/>
            <a:ext cx="1455071" cy="1892801"/>
          </a:xfrm>
          <a:custGeom>
            <a:avLst/>
            <a:gdLst>
              <a:gd name="T0" fmla="*/ 0 w 1398"/>
              <a:gd name="T1" fmla="*/ 1119 h 1818"/>
              <a:gd name="T2" fmla="*/ 699 w 1398"/>
              <a:gd name="T3" fmla="*/ 0 h 1818"/>
              <a:gd name="T4" fmla="*/ 1398 w 1398"/>
              <a:gd name="T5" fmla="*/ 1119 h 1818"/>
              <a:gd name="T6" fmla="*/ 699 w 1398"/>
              <a:gd name="T7" fmla="*/ 1818 h 1818"/>
              <a:gd name="T8" fmla="*/ 0 w 1398"/>
              <a:gd name="T9" fmla="*/ 1119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8" h="1818">
                <a:moveTo>
                  <a:pt x="0" y="1119"/>
                </a:moveTo>
                <a:cubicBezTo>
                  <a:pt x="0" y="560"/>
                  <a:pt x="699" y="0"/>
                  <a:pt x="699" y="0"/>
                </a:cubicBezTo>
                <a:cubicBezTo>
                  <a:pt x="699" y="0"/>
                  <a:pt x="1398" y="560"/>
                  <a:pt x="1398" y="1119"/>
                </a:cubicBezTo>
                <a:cubicBezTo>
                  <a:pt x="1398" y="1505"/>
                  <a:pt x="1086" y="1818"/>
                  <a:pt x="699" y="1818"/>
                </a:cubicBezTo>
                <a:cubicBezTo>
                  <a:pt x="313" y="1818"/>
                  <a:pt x="0" y="1505"/>
                  <a:pt x="0" y="1119"/>
                </a:cubicBezTo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Freeform 9"/>
          <p:cNvSpPr>
            <a:spLocks/>
          </p:cNvSpPr>
          <p:nvPr/>
        </p:nvSpPr>
        <p:spPr bwMode="auto">
          <a:xfrm>
            <a:off x="8935296" y="4457000"/>
            <a:ext cx="1310071" cy="1724024"/>
          </a:xfrm>
          <a:custGeom>
            <a:avLst/>
            <a:gdLst>
              <a:gd name="T0" fmla="*/ 629 w 1259"/>
              <a:gd name="T1" fmla="*/ 1656 h 1656"/>
              <a:gd name="T2" fmla="*/ 0 w 1259"/>
              <a:gd name="T3" fmla="*/ 1027 h 1656"/>
              <a:gd name="T4" fmla="*/ 629 w 1259"/>
              <a:gd name="T5" fmla="*/ 0 h 1656"/>
              <a:gd name="T6" fmla="*/ 1259 w 1259"/>
              <a:gd name="T7" fmla="*/ 1027 h 1656"/>
              <a:gd name="T8" fmla="*/ 629 w 1259"/>
              <a:gd name="T9" fmla="*/ 1656 h 1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9" h="1656">
                <a:moveTo>
                  <a:pt x="629" y="1656"/>
                </a:moveTo>
                <a:cubicBezTo>
                  <a:pt x="282" y="1656"/>
                  <a:pt x="0" y="1374"/>
                  <a:pt x="0" y="1027"/>
                </a:cubicBezTo>
                <a:cubicBezTo>
                  <a:pt x="0" y="586"/>
                  <a:pt x="480" y="131"/>
                  <a:pt x="629" y="0"/>
                </a:cubicBezTo>
                <a:cubicBezTo>
                  <a:pt x="779" y="131"/>
                  <a:pt x="1259" y="586"/>
                  <a:pt x="1259" y="1027"/>
                </a:cubicBezTo>
                <a:cubicBezTo>
                  <a:pt x="1259" y="1374"/>
                  <a:pt x="976" y="1656"/>
                  <a:pt x="629" y="1656"/>
                </a:cubicBezTo>
              </a:path>
            </a:pathLst>
          </a:cu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2AB178">
                  <a:tint val="0"/>
                </a:srgbClr>
              </a:gs>
            </a:gsLst>
            <a:lin ang="2700000" scaled="1"/>
            <a:tileRect/>
          </a:gradFill>
          <a:ln w="158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0" name="Freeform 5"/>
          <p:cNvSpPr>
            <a:spLocks/>
          </p:cNvSpPr>
          <p:nvPr/>
        </p:nvSpPr>
        <p:spPr bwMode="auto">
          <a:xfrm rot="10800000">
            <a:off x="6985440" y="1494353"/>
            <a:ext cx="1745462" cy="2038581"/>
          </a:xfrm>
          <a:custGeom>
            <a:avLst/>
            <a:gdLst>
              <a:gd name="T0" fmla="*/ 838 w 1677"/>
              <a:gd name="T1" fmla="*/ 0 h 1958"/>
              <a:gd name="T2" fmla="*/ 1537 w 1677"/>
              <a:gd name="T3" fmla="*/ 1118 h 1958"/>
              <a:gd name="T4" fmla="*/ 1537 w 1677"/>
              <a:gd name="T5" fmla="*/ 1119 h 1958"/>
              <a:gd name="T6" fmla="*/ 1537 w 1677"/>
              <a:gd name="T7" fmla="*/ 1119 h 1958"/>
              <a:gd name="T8" fmla="*/ 1537 w 1677"/>
              <a:gd name="T9" fmla="*/ 1119 h 1958"/>
              <a:gd name="T10" fmla="*/ 1537 w 1677"/>
              <a:gd name="T11" fmla="*/ 1119 h 1958"/>
              <a:gd name="T12" fmla="*/ 1537 w 1677"/>
              <a:gd name="T13" fmla="*/ 1120 h 1958"/>
              <a:gd name="T14" fmla="*/ 1537 w 1677"/>
              <a:gd name="T15" fmla="*/ 1120 h 1958"/>
              <a:gd name="T16" fmla="*/ 1537 w 1677"/>
              <a:gd name="T17" fmla="*/ 1120 h 1958"/>
              <a:gd name="T18" fmla="*/ 1230 w 1677"/>
              <a:gd name="T19" fmla="*/ 1698 h 1958"/>
              <a:gd name="T20" fmla="*/ 838 w 1677"/>
              <a:gd name="T21" fmla="*/ 1818 h 1958"/>
              <a:gd name="T22" fmla="*/ 838 w 1677"/>
              <a:gd name="T23" fmla="*/ 1818 h 1958"/>
              <a:gd name="T24" fmla="*/ 838 w 1677"/>
              <a:gd name="T25" fmla="*/ 1818 h 1958"/>
              <a:gd name="T26" fmla="*/ 447 w 1677"/>
              <a:gd name="T27" fmla="*/ 1698 h 1958"/>
              <a:gd name="T28" fmla="*/ 139 w 1677"/>
              <a:gd name="T29" fmla="*/ 1120 h 1958"/>
              <a:gd name="T30" fmla="*/ 139 w 1677"/>
              <a:gd name="T31" fmla="*/ 1120 h 1958"/>
              <a:gd name="T32" fmla="*/ 139 w 1677"/>
              <a:gd name="T33" fmla="*/ 1120 h 1958"/>
              <a:gd name="T34" fmla="*/ 139 w 1677"/>
              <a:gd name="T35" fmla="*/ 1119 h 1958"/>
              <a:gd name="T36" fmla="*/ 139 w 1677"/>
              <a:gd name="T37" fmla="*/ 1119 h 1958"/>
              <a:gd name="T38" fmla="*/ 139 w 1677"/>
              <a:gd name="T39" fmla="*/ 1119 h 1958"/>
              <a:gd name="T40" fmla="*/ 139 w 1677"/>
              <a:gd name="T41" fmla="*/ 1119 h 1958"/>
              <a:gd name="T42" fmla="*/ 139 w 1677"/>
              <a:gd name="T43" fmla="*/ 1118 h 1958"/>
              <a:gd name="T44" fmla="*/ 838 w 1677"/>
              <a:gd name="T45" fmla="*/ 0 h 1958"/>
              <a:gd name="T46" fmla="*/ 0 w 1677"/>
              <a:gd name="T47" fmla="*/ 1119 h 1958"/>
              <a:gd name="T48" fmla="*/ 838 w 1677"/>
              <a:gd name="T49" fmla="*/ 1958 h 1958"/>
              <a:gd name="T50" fmla="*/ 1677 w 1677"/>
              <a:gd name="T51" fmla="*/ 1119 h 1958"/>
              <a:gd name="T52" fmla="*/ 838 w 1677"/>
              <a:gd name="T53" fmla="*/ 0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77" h="1958">
                <a:moveTo>
                  <a:pt x="838" y="0"/>
                </a:moveTo>
                <a:cubicBezTo>
                  <a:pt x="838" y="0"/>
                  <a:pt x="1537" y="559"/>
                  <a:pt x="1537" y="1118"/>
                </a:cubicBezTo>
                <a:cubicBezTo>
                  <a:pt x="1537" y="1118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19"/>
                </a:cubicBezTo>
                <a:cubicBezTo>
                  <a:pt x="1537" y="1119"/>
                  <a:pt x="1537" y="1119"/>
                  <a:pt x="1537" y="1120"/>
                </a:cubicBezTo>
                <a:cubicBezTo>
                  <a:pt x="1537" y="1120"/>
                  <a:pt x="1537" y="1120"/>
                  <a:pt x="1537" y="1120"/>
                </a:cubicBezTo>
                <a:cubicBezTo>
                  <a:pt x="1537" y="1120"/>
                  <a:pt x="1537" y="1120"/>
                  <a:pt x="1537" y="1120"/>
                </a:cubicBezTo>
                <a:cubicBezTo>
                  <a:pt x="1537" y="1361"/>
                  <a:pt x="1415" y="1572"/>
                  <a:pt x="1230" y="1698"/>
                </a:cubicBezTo>
                <a:cubicBezTo>
                  <a:pt x="1122" y="1772"/>
                  <a:pt x="989" y="1818"/>
                  <a:pt x="838" y="1818"/>
                </a:cubicBezTo>
                <a:cubicBezTo>
                  <a:pt x="838" y="1818"/>
                  <a:pt x="838" y="1818"/>
                  <a:pt x="838" y="1818"/>
                </a:cubicBezTo>
                <a:cubicBezTo>
                  <a:pt x="838" y="1818"/>
                  <a:pt x="838" y="1818"/>
                  <a:pt x="838" y="1818"/>
                </a:cubicBezTo>
                <a:cubicBezTo>
                  <a:pt x="688" y="1818"/>
                  <a:pt x="555" y="1772"/>
                  <a:pt x="447" y="1698"/>
                </a:cubicBezTo>
                <a:cubicBezTo>
                  <a:pt x="262" y="1572"/>
                  <a:pt x="140" y="1361"/>
                  <a:pt x="139" y="1120"/>
                </a:cubicBezTo>
                <a:cubicBezTo>
                  <a:pt x="139" y="1120"/>
                  <a:pt x="139" y="1120"/>
                  <a:pt x="139" y="1120"/>
                </a:cubicBezTo>
                <a:cubicBezTo>
                  <a:pt x="139" y="1120"/>
                  <a:pt x="139" y="1120"/>
                  <a:pt x="139" y="1120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9"/>
                  <a:pt x="139" y="1119"/>
                </a:cubicBezTo>
                <a:cubicBezTo>
                  <a:pt x="139" y="1119"/>
                  <a:pt x="139" y="1118"/>
                  <a:pt x="139" y="1118"/>
                </a:cubicBezTo>
                <a:cubicBezTo>
                  <a:pt x="140" y="559"/>
                  <a:pt x="838" y="0"/>
                  <a:pt x="838" y="0"/>
                </a:cubicBezTo>
                <a:cubicBezTo>
                  <a:pt x="838" y="0"/>
                  <a:pt x="0" y="560"/>
                  <a:pt x="0" y="1119"/>
                </a:cubicBezTo>
                <a:cubicBezTo>
                  <a:pt x="0" y="1505"/>
                  <a:pt x="279" y="1958"/>
                  <a:pt x="838" y="1958"/>
                </a:cubicBezTo>
                <a:cubicBezTo>
                  <a:pt x="1398" y="1958"/>
                  <a:pt x="1677" y="1505"/>
                  <a:pt x="1677" y="1119"/>
                </a:cubicBezTo>
                <a:cubicBezTo>
                  <a:pt x="1677" y="560"/>
                  <a:pt x="838" y="0"/>
                  <a:pt x="838" y="0"/>
                </a:cubicBezTo>
              </a:path>
            </a:pathLst>
          </a:cu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008CFF">
                  <a:tint val="0"/>
                </a:srgbClr>
              </a:gs>
            </a:gsLst>
            <a:lin ang="2700000" scaled="1"/>
            <a:tileRect/>
          </a:gradFill>
          <a:ln w="28575">
            <a:noFill/>
          </a:ln>
          <a:effectLst>
            <a:outerShdw blurRad="114300" dist="63500" dir="2699985" rotWithShape="0">
              <a:scrgbClr r="0" g="0" b="0">
                <a:alpha val="18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1" name="Freeform 6"/>
          <p:cNvSpPr>
            <a:spLocks/>
          </p:cNvSpPr>
          <p:nvPr/>
        </p:nvSpPr>
        <p:spPr bwMode="auto">
          <a:xfrm rot="10800000">
            <a:off x="7130830" y="1640132"/>
            <a:ext cx="1455071" cy="1892801"/>
          </a:xfrm>
          <a:custGeom>
            <a:avLst/>
            <a:gdLst>
              <a:gd name="T0" fmla="*/ 0 w 1398"/>
              <a:gd name="T1" fmla="*/ 1119 h 1818"/>
              <a:gd name="T2" fmla="*/ 699 w 1398"/>
              <a:gd name="T3" fmla="*/ 0 h 1818"/>
              <a:gd name="T4" fmla="*/ 1398 w 1398"/>
              <a:gd name="T5" fmla="*/ 1119 h 1818"/>
              <a:gd name="T6" fmla="*/ 699 w 1398"/>
              <a:gd name="T7" fmla="*/ 1818 h 1818"/>
              <a:gd name="T8" fmla="*/ 0 w 1398"/>
              <a:gd name="T9" fmla="*/ 1119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8" h="1818">
                <a:moveTo>
                  <a:pt x="0" y="1119"/>
                </a:moveTo>
                <a:cubicBezTo>
                  <a:pt x="0" y="560"/>
                  <a:pt x="699" y="0"/>
                  <a:pt x="699" y="0"/>
                </a:cubicBezTo>
                <a:cubicBezTo>
                  <a:pt x="699" y="0"/>
                  <a:pt x="1398" y="560"/>
                  <a:pt x="1398" y="1119"/>
                </a:cubicBezTo>
                <a:cubicBezTo>
                  <a:pt x="1398" y="1505"/>
                  <a:pt x="1086" y="1818"/>
                  <a:pt x="699" y="1818"/>
                </a:cubicBezTo>
                <a:cubicBezTo>
                  <a:pt x="313" y="1818"/>
                  <a:pt x="0" y="1505"/>
                  <a:pt x="0" y="1119"/>
                </a:cubicBezTo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 rot="10800000">
            <a:off x="7202940" y="1713022"/>
            <a:ext cx="1310071" cy="1724024"/>
          </a:xfrm>
          <a:custGeom>
            <a:avLst/>
            <a:gdLst>
              <a:gd name="T0" fmla="*/ 629 w 1259"/>
              <a:gd name="T1" fmla="*/ 1656 h 1656"/>
              <a:gd name="T2" fmla="*/ 0 w 1259"/>
              <a:gd name="T3" fmla="*/ 1027 h 1656"/>
              <a:gd name="T4" fmla="*/ 629 w 1259"/>
              <a:gd name="T5" fmla="*/ 0 h 1656"/>
              <a:gd name="T6" fmla="*/ 1259 w 1259"/>
              <a:gd name="T7" fmla="*/ 1027 h 1656"/>
              <a:gd name="T8" fmla="*/ 629 w 1259"/>
              <a:gd name="T9" fmla="*/ 1656 h 1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9" h="1656">
                <a:moveTo>
                  <a:pt x="629" y="1656"/>
                </a:moveTo>
                <a:cubicBezTo>
                  <a:pt x="282" y="1656"/>
                  <a:pt x="0" y="1374"/>
                  <a:pt x="0" y="1027"/>
                </a:cubicBezTo>
                <a:cubicBezTo>
                  <a:pt x="0" y="586"/>
                  <a:pt x="480" y="131"/>
                  <a:pt x="629" y="0"/>
                </a:cubicBezTo>
                <a:cubicBezTo>
                  <a:pt x="779" y="131"/>
                  <a:pt x="1259" y="586"/>
                  <a:pt x="1259" y="1027"/>
                </a:cubicBezTo>
                <a:cubicBezTo>
                  <a:pt x="1259" y="1374"/>
                  <a:pt x="976" y="1656"/>
                  <a:pt x="629" y="1656"/>
                </a:cubicBezTo>
              </a:path>
            </a:pathLst>
          </a:cu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2AB178">
                  <a:tint val="0"/>
                </a:srgbClr>
              </a:gs>
            </a:gsLst>
            <a:lin ang="2700000" scaled="1"/>
            <a:tileRect/>
          </a:gradFill>
          <a:ln w="158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170" name="Freeform 14"/>
          <p:cNvSpPr>
            <a:spLocks/>
          </p:cNvSpPr>
          <p:nvPr/>
        </p:nvSpPr>
        <p:spPr bwMode="auto">
          <a:xfrm>
            <a:off x="2093380" y="2729374"/>
            <a:ext cx="1108995" cy="717766"/>
          </a:xfrm>
          <a:custGeom>
            <a:avLst/>
            <a:gdLst>
              <a:gd name="T0" fmla="*/ 618 w 672"/>
              <a:gd name="T1" fmla="*/ 274 h 434"/>
              <a:gd name="T2" fmla="*/ 620 w 672"/>
              <a:gd name="T3" fmla="*/ 253 h 434"/>
              <a:gd name="T4" fmla="*/ 527 w 672"/>
              <a:gd name="T5" fmla="*/ 146 h 434"/>
              <a:gd name="T6" fmla="*/ 403 w 672"/>
              <a:gd name="T7" fmla="*/ 52 h 434"/>
              <a:gd name="T8" fmla="*/ 366 w 672"/>
              <a:gd name="T9" fmla="*/ 57 h 434"/>
              <a:gd name="T10" fmla="*/ 248 w 672"/>
              <a:gd name="T11" fmla="*/ 0 h 434"/>
              <a:gd name="T12" fmla="*/ 98 w 672"/>
              <a:gd name="T13" fmla="*/ 150 h 434"/>
              <a:gd name="T14" fmla="*/ 98 w 672"/>
              <a:gd name="T15" fmla="*/ 152 h 434"/>
              <a:gd name="T16" fmla="*/ 0 w 672"/>
              <a:gd name="T17" fmla="*/ 289 h 434"/>
              <a:gd name="T18" fmla="*/ 145 w 672"/>
              <a:gd name="T19" fmla="*/ 434 h 434"/>
              <a:gd name="T20" fmla="*/ 246 w 672"/>
              <a:gd name="T21" fmla="*/ 393 h 434"/>
              <a:gd name="T22" fmla="*/ 326 w 672"/>
              <a:gd name="T23" fmla="*/ 434 h 434"/>
              <a:gd name="T24" fmla="*/ 393 w 672"/>
              <a:gd name="T25" fmla="*/ 407 h 434"/>
              <a:gd name="T26" fmla="*/ 455 w 672"/>
              <a:gd name="T27" fmla="*/ 434 h 434"/>
              <a:gd name="T28" fmla="*/ 522 w 672"/>
              <a:gd name="T29" fmla="*/ 399 h 434"/>
              <a:gd name="T30" fmla="*/ 589 w 672"/>
              <a:gd name="T31" fmla="*/ 434 h 434"/>
              <a:gd name="T32" fmla="*/ 672 w 672"/>
              <a:gd name="T33" fmla="*/ 351 h 434"/>
              <a:gd name="T34" fmla="*/ 618 w 672"/>
              <a:gd name="T35" fmla="*/ 27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72" h="434">
                <a:moveTo>
                  <a:pt x="618" y="274"/>
                </a:moveTo>
                <a:cubicBezTo>
                  <a:pt x="619" y="267"/>
                  <a:pt x="620" y="260"/>
                  <a:pt x="620" y="253"/>
                </a:cubicBezTo>
                <a:cubicBezTo>
                  <a:pt x="620" y="199"/>
                  <a:pt x="580" y="154"/>
                  <a:pt x="527" y="146"/>
                </a:cubicBezTo>
                <a:cubicBezTo>
                  <a:pt x="512" y="92"/>
                  <a:pt x="462" y="52"/>
                  <a:pt x="403" y="52"/>
                </a:cubicBezTo>
                <a:cubicBezTo>
                  <a:pt x="390" y="52"/>
                  <a:pt x="378" y="54"/>
                  <a:pt x="366" y="57"/>
                </a:cubicBezTo>
                <a:cubicBezTo>
                  <a:pt x="338" y="23"/>
                  <a:pt x="296" y="0"/>
                  <a:pt x="248" y="0"/>
                </a:cubicBezTo>
                <a:cubicBezTo>
                  <a:pt x="165" y="0"/>
                  <a:pt x="98" y="67"/>
                  <a:pt x="98" y="150"/>
                </a:cubicBezTo>
                <a:cubicBezTo>
                  <a:pt x="98" y="151"/>
                  <a:pt x="98" y="152"/>
                  <a:pt x="98" y="152"/>
                </a:cubicBezTo>
                <a:cubicBezTo>
                  <a:pt x="41" y="172"/>
                  <a:pt x="0" y="226"/>
                  <a:pt x="0" y="289"/>
                </a:cubicBezTo>
                <a:cubicBezTo>
                  <a:pt x="0" y="369"/>
                  <a:pt x="65" y="434"/>
                  <a:pt x="145" y="434"/>
                </a:cubicBezTo>
                <a:cubicBezTo>
                  <a:pt x="184" y="434"/>
                  <a:pt x="220" y="418"/>
                  <a:pt x="246" y="393"/>
                </a:cubicBezTo>
                <a:cubicBezTo>
                  <a:pt x="264" y="418"/>
                  <a:pt x="293" y="434"/>
                  <a:pt x="326" y="434"/>
                </a:cubicBezTo>
                <a:cubicBezTo>
                  <a:pt x="352" y="434"/>
                  <a:pt x="376" y="424"/>
                  <a:pt x="393" y="407"/>
                </a:cubicBezTo>
                <a:cubicBezTo>
                  <a:pt x="409" y="423"/>
                  <a:pt x="430" y="434"/>
                  <a:pt x="455" y="434"/>
                </a:cubicBezTo>
                <a:cubicBezTo>
                  <a:pt x="482" y="434"/>
                  <a:pt x="507" y="420"/>
                  <a:pt x="522" y="399"/>
                </a:cubicBezTo>
                <a:cubicBezTo>
                  <a:pt x="537" y="420"/>
                  <a:pt x="561" y="434"/>
                  <a:pt x="589" y="434"/>
                </a:cubicBezTo>
                <a:cubicBezTo>
                  <a:pt x="635" y="434"/>
                  <a:pt x="672" y="397"/>
                  <a:pt x="672" y="351"/>
                </a:cubicBezTo>
                <a:cubicBezTo>
                  <a:pt x="672" y="316"/>
                  <a:pt x="649" y="286"/>
                  <a:pt x="618" y="274"/>
                </a:cubicBezTo>
                <a:close/>
              </a:path>
            </a:pathLst>
          </a:custGeom>
          <a:gradFill flip="none" rotWithShape="1">
            <a:gsLst>
              <a:gs pos="20000">
                <a:schemeClr val="bg1">
                  <a:lumMod val="85000"/>
                </a:schemeClr>
              </a:gs>
              <a:gs pos="80000">
                <a:srgbClr val="FFFFFF"/>
              </a:gs>
              <a:gs pos="100000">
                <a:srgbClr val="FFFFFF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3" name="Freeform 14"/>
          <p:cNvSpPr>
            <a:spLocks/>
          </p:cNvSpPr>
          <p:nvPr/>
        </p:nvSpPr>
        <p:spPr bwMode="auto">
          <a:xfrm>
            <a:off x="5590960" y="2729374"/>
            <a:ext cx="1108995" cy="717766"/>
          </a:xfrm>
          <a:custGeom>
            <a:avLst/>
            <a:gdLst>
              <a:gd name="T0" fmla="*/ 618 w 672"/>
              <a:gd name="T1" fmla="*/ 274 h 434"/>
              <a:gd name="T2" fmla="*/ 620 w 672"/>
              <a:gd name="T3" fmla="*/ 253 h 434"/>
              <a:gd name="T4" fmla="*/ 527 w 672"/>
              <a:gd name="T5" fmla="*/ 146 h 434"/>
              <a:gd name="T6" fmla="*/ 403 w 672"/>
              <a:gd name="T7" fmla="*/ 52 h 434"/>
              <a:gd name="T8" fmla="*/ 366 w 672"/>
              <a:gd name="T9" fmla="*/ 57 h 434"/>
              <a:gd name="T10" fmla="*/ 248 w 672"/>
              <a:gd name="T11" fmla="*/ 0 h 434"/>
              <a:gd name="T12" fmla="*/ 98 w 672"/>
              <a:gd name="T13" fmla="*/ 150 h 434"/>
              <a:gd name="T14" fmla="*/ 98 w 672"/>
              <a:gd name="T15" fmla="*/ 152 h 434"/>
              <a:gd name="T16" fmla="*/ 0 w 672"/>
              <a:gd name="T17" fmla="*/ 289 h 434"/>
              <a:gd name="T18" fmla="*/ 145 w 672"/>
              <a:gd name="T19" fmla="*/ 434 h 434"/>
              <a:gd name="T20" fmla="*/ 246 w 672"/>
              <a:gd name="T21" fmla="*/ 393 h 434"/>
              <a:gd name="T22" fmla="*/ 326 w 672"/>
              <a:gd name="T23" fmla="*/ 434 h 434"/>
              <a:gd name="T24" fmla="*/ 393 w 672"/>
              <a:gd name="T25" fmla="*/ 407 h 434"/>
              <a:gd name="T26" fmla="*/ 455 w 672"/>
              <a:gd name="T27" fmla="*/ 434 h 434"/>
              <a:gd name="T28" fmla="*/ 522 w 672"/>
              <a:gd name="T29" fmla="*/ 399 h 434"/>
              <a:gd name="T30" fmla="*/ 589 w 672"/>
              <a:gd name="T31" fmla="*/ 434 h 434"/>
              <a:gd name="T32" fmla="*/ 672 w 672"/>
              <a:gd name="T33" fmla="*/ 351 h 434"/>
              <a:gd name="T34" fmla="*/ 618 w 672"/>
              <a:gd name="T35" fmla="*/ 27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72" h="434">
                <a:moveTo>
                  <a:pt x="618" y="274"/>
                </a:moveTo>
                <a:cubicBezTo>
                  <a:pt x="619" y="267"/>
                  <a:pt x="620" y="260"/>
                  <a:pt x="620" y="253"/>
                </a:cubicBezTo>
                <a:cubicBezTo>
                  <a:pt x="620" y="199"/>
                  <a:pt x="580" y="154"/>
                  <a:pt x="527" y="146"/>
                </a:cubicBezTo>
                <a:cubicBezTo>
                  <a:pt x="512" y="92"/>
                  <a:pt x="462" y="52"/>
                  <a:pt x="403" y="52"/>
                </a:cubicBezTo>
                <a:cubicBezTo>
                  <a:pt x="390" y="52"/>
                  <a:pt x="378" y="54"/>
                  <a:pt x="366" y="57"/>
                </a:cubicBezTo>
                <a:cubicBezTo>
                  <a:pt x="338" y="23"/>
                  <a:pt x="296" y="0"/>
                  <a:pt x="248" y="0"/>
                </a:cubicBezTo>
                <a:cubicBezTo>
                  <a:pt x="165" y="0"/>
                  <a:pt x="98" y="67"/>
                  <a:pt x="98" y="150"/>
                </a:cubicBezTo>
                <a:cubicBezTo>
                  <a:pt x="98" y="151"/>
                  <a:pt x="98" y="152"/>
                  <a:pt x="98" y="152"/>
                </a:cubicBezTo>
                <a:cubicBezTo>
                  <a:pt x="41" y="172"/>
                  <a:pt x="0" y="226"/>
                  <a:pt x="0" y="289"/>
                </a:cubicBezTo>
                <a:cubicBezTo>
                  <a:pt x="0" y="369"/>
                  <a:pt x="65" y="434"/>
                  <a:pt x="145" y="434"/>
                </a:cubicBezTo>
                <a:cubicBezTo>
                  <a:pt x="184" y="434"/>
                  <a:pt x="220" y="418"/>
                  <a:pt x="246" y="393"/>
                </a:cubicBezTo>
                <a:cubicBezTo>
                  <a:pt x="264" y="418"/>
                  <a:pt x="293" y="434"/>
                  <a:pt x="326" y="434"/>
                </a:cubicBezTo>
                <a:cubicBezTo>
                  <a:pt x="352" y="434"/>
                  <a:pt x="376" y="424"/>
                  <a:pt x="393" y="407"/>
                </a:cubicBezTo>
                <a:cubicBezTo>
                  <a:pt x="409" y="423"/>
                  <a:pt x="430" y="434"/>
                  <a:pt x="455" y="434"/>
                </a:cubicBezTo>
                <a:cubicBezTo>
                  <a:pt x="482" y="434"/>
                  <a:pt x="507" y="420"/>
                  <a:pt x="522" y="399"/>
                </a:cubicBezTo>
                <a:cubicBezTo>
                  <a:pt x="537" y="420"/>
                  <a:pt x="561" y="434"/>
                  <a:pt x="589" y="434"/>
                </a:cubicBezTo>
                <a:cubicBezTo>
                  <a:pt x="635" y="434"/>
                  <a:pt x="672" y="397"/>
                  <a:pt x="672" y="351"/>
                </a:cubicBezTo>
                <a:cubicBezTo>
                  <a:pt x="672" y="316"/>
                  <a:pt x="649" y="286"/>
                  <a:pt x="618" y="274"/>
                </a:cubicBezTo>
                <a:close/>
              </a:path>
            </a:pathLst>
          </a:custGeom>
          <a:gradFill flip="none" rotWithShape="1">
            <a:gsLst>
              <a:gs pos="20000">
                <a:schemeClr val="bg1">
                  <a:lumMod val="85000"/>
                </a:schemeClr>
              </a:gs>
              <a:gs pos="80000">
                <a:srgbClr val="FFFFFF"/>
              </a:gs>
              <a:gs pos="100000">
                <a:srgbClr val="FFFFFF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5" name="Freeform 14"/>
          <p:cNvSpPr>
            <a:spLocks/>
          </p:cNvSpPr>
          <p:nvPr/>
        </p:nvSpPr>
        <p:spPr bwMode="auto">
          <a:xfrm>
            <a:off x="9088540" y="2729374"/>
            <a:ext cx="1108995" cy="717766"/>
          </a:xfrm>
          <a:custGeom>
            <a:avLst/>
            <a:gdLst>
              <a:gd name="T0" fmla="*/ 618 w 672"/>
              <a:gd name="T1" fmla="*/ 274 h 434"/>
              <a:gd name="T2" fmla="*/ 620 w 672"/>
              <a:gd name="T3" fmla="*/ 253 h 434"/>
              <a:gd name="T4" fmla="*/ 527 w 672"/>
              <a:gd name="T5" fmla="*/ 146 h 434"/>
              <a:gd name="T6" fmla="*/ 403 w 672"/>
              <a:gd name="T7" fmla="*/ 52 h 434"/>
              <a:gd name="T8" fmla="*/ 366 w 672"/>
              <a:gd name="T9" fmla="*/ 57 h 434"/>
              <a:gd name="T10" fmla="*/ 248 w 672"/>
              <a:gd name="T11" fmla="*/ 0 h 434"/>
              <a:gd name="T12" fmla="*/ 98 w 672"/>
              <a:gd name="T13" fmla="*/ 150 h 434"/>
              <a:gd name="T14" fmla="*/ 98 w 672"/>
              <a:gd name="T15" fmla="*/ 152 h 434"/>
              <a:gd name="T16" fmla="*/ 0 w 672"/>
              <a:gd name="T17" fmla="*/ 289 h 434"/>
              <a:gd name="T18" fmla="*/ 145 w 672"/>
              <a:gd name="T19" fmla="*/ 434 h 434"/>
              <a:gd name="T20" fmla="*/ 246 w 672"/>
              <a:gd name="T21" fmla="*/ 393 h 434"/>
              <a:gd name="T22" fmla="*/ 326 w 672"/>
              <a:gd name="T23" fmla="*/ 434 h 434"/>
              <a:gd name="T24" fmla="*/ 393 w 672"/>
              <a:gd name="T25" fmla="*/ 407 h 434"/>
              <a:gd name="T26" fmla="*/ 455 w 672"/>
              <a:gd name="T27" fmla="*/ 434 h 434"/>
              <a:gd name="T28" fmla="*/ 522 w 672"/>
              <a:gd name="T29" fmla="*/ 399 h 434"/>
              <a:gd name="T30" fmla="*/ 589 w 672"/>
              <a:gd name="T31" fmla="*/ 434 h 434"/>
              <a:gd name="T32" fmla="*/ 672 w 672"/>
              <a:gd name="T33" fmla="*/ 351 h 434"/>
              <a:gd name="T34" fmla="*/ 618 w 672"/>
              <a:gd name="T35" fmla="*/ 27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72" h="434">
                <a:moveTo>
                  <a:pt x="618" y="274"/>
                </a:moveTo>
                <a:cubicBezTo>
                  <a:pt x="619" y="267"/>
                  <a:pt x="620" y="260"/>
                  <a:pt x="620" y="253"/>
                </a:cubicBezTo>
                <a:cubicBezTo>
                  <a:pt x="620" y="199"/>
                  <a:pt x="580" y="154"/>
                  <a:pt x="527" y="146"/>
                </a:cubicBezTo>
                <a:cubicBezTo>
                  <a:pt x="512" y="92"/>
                  <a:pt x="462" y="52"/>
                  <a:pt x="403" y="52"/>
                </a:cubicBezTo>
                <a:cubicBezTo>
                  <a:pt x="390" y="52"/>
                  <a:pt x="378" y="54"/>
                  <a:pt x="366" y="57"/>
                </a:cubicBezTo>
                <a:cubicBezTo>
                  <a:pt x="338" y="23"/>
                  <a:pt x="296" y="0"/>
                  <a:pt x="248" y="0"/>
                </a:cubicBezTo>
                <a:cubicBezTo>
                  <a:pt x="165" y="0"/>
                  <a:pt x="98" y="67"/>
                  <a:pt x="98" y="150"/>
                </a:cubicBezTo>
                <a:cubicBezTo>
                  <a:pt x="98" y="151"/>
                  <a:pt x="98" y="152"/>
                  <a:pt x="98" y="152"/>
                </a:cubicBezTo>
                <a:cubicBezTo>
                  <a:pt x="41" y="172"/>
                  <a:pt x="0" y="226"/>
                  <a:pt x="0" y="289"/>
                </a:cubicBezTo>
                <a:cubicBezTo>
                  <a:pt x="0" y="369"/>
                  <a:pt x="65" y="434"/>
                  <a:pt x="145" y="434"/>
                </a:cubicBezTo>
                <a:cubicBezTo>
                  <a:pt x="184" y="434"/>
                  <a:pt x="220" y="418"/>
                  <a:pt x="246" y="393"/>
                </a:cubicBezTo>
                <a:cubicBezTo>
                  <a:pt x="264" y="418"/>
                  <a:pt x="293" y="434"/>
                  <a:pt x="326" y="434"/>
                </a:cubicBezTo>
                <a:cubicBezTo>
                  <a:pt x="352" y="434"/>
                  <a:pt x="376" y="424"/>
                  <a:pt x="393" y="407"/>
                </a:cubicBezTo>
                <a:cubicBezTo>
                  <a:pt x="409" y="423"/>
                  <a:pt x="430" y="434"/>
                  <a:pt x="455" y="434"/>
                </a:cubicBezTo>
                <a:cubicBezTo>
                  <a:pt x="482" y="434"/>
                  <a:pt x="507" y="420"/>
                  <a:pt x="522" y="399"/>
                </a:cubicBezTo>
                <a:cubicBezTo>
                  <a:pt x="537" y="420"/>
                  <a:pt x="561" y="434"/>
                  <a:pt x="589" y="434"/>
                </a:cubicBezTo>
                <a:cubicBezTo>
                  <a:pt x="635" y="434"/>
                  <a:pt x="672" y="397"/>
                  <a:pt x="672" y="351"/>
                </a:cubicBezTo>
                <a:cubicBezTo>
                  <a:pt x="672" y="316"/>
                  <a:pt x="649" y="286"/>
                  <a:pt x="618" y="274"/>
                </a:cubicBezTo>
                <a:close/>
              </a:path>
            </a:pathLst>
          </a:custGeom>
          <a:gradFill flip="none" rotWithShape="1">
            <a:gsLst>
              <a:gs pos="20000">
                <a:schemeClr val="bg1">
                  <a:lumMod val="85000"/>
                </a:schemeClr>
              </a:gs>
              <a:gs pos="80000">
                <a:srgbClr val="FFFFFF"/>
              </a:gs>
              <a:gs pos="100000">
                <a:srgbClr val="FFFFFF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6" name="Freeform 14"/>
          <p:cNvSpPr>
            <a:spLocks/>
          </p:cNvSpPr>
          <p:nvPr/>
        </p:nvSpPr>
        <p:spPr bwMode="auto">
          <a:xfrm>
            <a:off x="7315420" y="4378576"/>
            <a:ext cx="1108995" cy="717766"/>
          </a:xfrm>
          <a:custGeom>
            <a:avLst/>
            <a:gdLst>
              <a:gd name="T0" fmla="*/ 618 w 672"/>
              <a:gd name="T1" fmla="*/ 274 h 434"/>
              <a:gd name="T2" fmla="*/ 620 w 672"/>
              <a:gd name="T3" fmla="*/ 253 h 434"/>
              <a:gd name="T4" fmla="*/ 527 w 672"/>
              <a:gd name="T5" fmla="*/ 146 h 434"/>
              <a:gd name="T6" fmla="*/ 403 w 672"/>
              <a:gd name="T7" fmla="*/ 52 h 434"/>
              <a:gd name="T8" fmla="*/ 366 w 672"/>
              <a:gd name="T9" fmla="*/ 57 h 434"/>
              <a:gd name="T10" fmla="*/ 248 w 672"/>
              <a:gd name="T11" fmla="*/ 0 h 434"/>
              <a:gd name="T12" fmla="*/ 98 w 672"/>
              <a:gd name="T13" fmla="*/ 150 h 434"/>
              <a:gd name="T14" fmla="*/ 98 w 672"/>
              <a:gd name="T15" fmla="*/ 152 h 434"/>
              <a:gd name="T16" fmla="*/ 0 w 672"/>
              <a:gd name="T17" fmla="*/ 289 h 434"/>
              <a:gd name="T18" fmla="*/ 145 w 672"/>
              <a:gd name="T19" fmla="*/ 434 h 434"/>
              <a:gd name="T20" fmla="*/ 246 w 672"/>
              <a:gd name="T21" fmla="*/ 393 h 434"/>
              <a:gd name="T22" fmla="*/ 326 w 672"/>
              <a:gd name="T23" fmla="*/ 434 h 434"/>
              <a:gd name="T24" fmla="*/ 393 w 672"/>
              <a:gd name="T25" fmla="*/ 407 h 434"/>
              <a:gd name="T26" fmla="*/ 455 w 672"/>
              <a:gd name="T27" fmla="*/ 434 h 434"/>
              <a:gd name="T28" fmla="*/ 522 w 672"/>
              <a:gd name="T29" fmla="*/ 399 h 434"/>
              <a:gd name="T30" fmla="*/ 589 w 672"/>
              <a:gd name="T31" fmla="*/ 434 h 434"/>
              <a:gd name="T32" fmla="*/ 672 w 672"/>
              <a:gd name="T33" fmla="*/ 351 h 434"/>
              <a:gd name="T34" fmla="*/ 618 w 672"/>
              <a:gd name="T35" fmla="*/ 27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72" h="434">
                <a:moveTo>
                  <a:pt x="618" y="274"/>
                </a:moveTo>
                <a:cubicBezTo>
                  <a:pt x="619" y="267"/>
                  <a:pt x="620" y="260"/>
                  <a:pt x="620" y="253"/>
                </a:cubicBezTo>
                <a:cubicBezTo>
                  <a:pt x="620" y="199"/>
                  <a:pt x="580" y="154"/>
                  <a:pt x="527" y="146"/>
                </a:cubicBezTo>
                <a:cubicBezTo>
                  <a:pt x="512" y="92"/>
                  <a:pt x="462" y="52"/>
                  <a:pt x="403" y="52"/>
                </a:cubicBezTo>
                <a:cubicBezTo>
                  <a:pt x="390" y="52"/>
                  <a:pt x="378" y="54"/>
                  <a:pt x="366" y="57"/>
                </a:cubicBezTo>
                <a:cubicBezTo>
                  <a:pt x="338" y="23"/>
                  <a:pt x="296" y="0"/>
                  <a:pt x="248" y="0"/>
                </a:cubicBezTo>
                <a:cubicBezTo>
                  <a:pt x="165" y="0"/>
                  <a:pt x="98" y="67"/>
                  <a:pt x="98" y="150"/>
                </a:cubicBezTo>
                <a:cubicBezTo>
                  <a:pt x="98" y="151"/>
                  <a:pt x="98" y="152"/>
                  <a:pt x="98" y="152"/>
                </a:cubicBezTo>
                <a:cubicBezTo>
                  <a:pt x="41" y="172"/>
                  <a:pt x="0" y="226"/>
                  <a:pt x="0" y="289"/>
                </a:cubicBezTo>
                <a:cubicBezTo>
                  <a:pt x="0" y="369"/>
                  <a:pt x="65" y="434"/>
                  <a:pt x="145" y="434"/>
                </a:cubicBezTo>
                <a:cubicBezTo>
                  <a:pt x="184" y="434"/>
                  <a:pt x="220" y="418"/>
                  <a:pt x="246" y="393"/>
                </a:cubicBezTo>
                <a:cubicBezTo>
                  <a:pt x="264" y="418"/>
                  <a:pt x="293" y="434"/>
                  <a:pt x="326" y="434"/>
                </a:cubicBezTo>
                <a:cubicBezTo>
                  <a:pt x="352" y="434"/>
                  <a:pt x="376" y="424"/>
                  <a:pt x="393" y="407"/>
                </a:cubicBezTo>
                <a:cubicBezTo>
                  <a:pt x="409" y="423"/>
                  <a:pt x="430" y="434"/>
                  <a:pt x="455" y="434"/>
                </a:cubicBezTo>
                <a:cubicBezTo>
                  <a:pt x="482" y="434"/>
                  <a:pt x="507" y="420"/>
                  <a:pt x="522" y="399"/>
                </a:cubicBezTo>
                <a:cubicBezTo>
                  <a:pt x="537" y="420"/>
                  <a:pt x="561" y="434"/>
                  <a:pt x="589" y="434"/>
                </a:cubicBezTo>
                <a:cubicBezTo>
                  <a:pt x="635" y="434"/>
                  <a:pt x="672" y="397"/>
                  <a:pt x="672" y="351"/>
                </a:cubicBezTo>
                <a:cubicBezTo>
                  <a:pt x="672" y="316"/>
                  <a:pt x="649" y="286"/>
                  <a:pt x="618" y="274"/>
                </a:cubicBezTo>
                <a:close/>
              </a:path>
            </a:pathLst>
          </a:custGeom>
          <a:gradFill flip="none" rotWithShape="1">
            <a:gsLst>
              <a:gs pos="20000">
                <a:schemeClr val="bg1">
                  <a:lumMod val="85000"/>
                </a:schemeClr>
              </a:gs>
              <a:gs pos="80000">
                <a:srgbClr val="FFFFFF"/>
              </a:gs>
              <a:gs pos="100000">
                <a:srgbClr val="FFFFFF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8" name="Freeform 14"/>
          <p:cNvSpPr>
            <a:spLocks/>
          </p:cNvSpPr>
          <p:nvPr/>
        </p:nvSpPr>
        <p:spPr bwMode="auto">
          <a:xfrm>
            <a:off x="3854587" y="4378576"/>
            <a:ext cx="1108995" cy="717766"/>
          </a:xfrm>
          <a:custGeom>
            <a:avLst/>
            <a:gdLst>
              <a:gd name="T0" fmla="*/ 618 w 672"/>
              <a:gd name="T1" fmla="*/ 274 h 434"/>
              <a:gd name="T2" fmla="*/ 620 w 672"/>
              <a:gd name="T3" fmla="*/ 253 h 434"/>
              <a:gd name="T4" fmla="*/ 527 w 672"/>
              <a:gd name="T5" fmla="*/ 146 h 434"/>
              <a:gd name="T6" fmla="*/ 403 w 672"/>
              <a:gd name="T7" fmla="*/ 52 h 434"/>
              <a:gd name="T8" fmla="*/ 366 w 672"/>
              <a:gd name="T9" fmla="*/ 57 h 434"/>
              <a:gd name="T10" fmla="*/ 248 w 672"/>
              <a:gd name="T11" fmla="*/ 0 h 434"/>
              <a:gd name="T12" fmla="*/ 98 w 672"/>
              <a:gd name="T13" fmla="*/ 150 h 434"/>
              <a:gd name="T14" fmla="*/ 98 w 672"/>
              <a:gd name="T15" fmla="*/ 152 h 434"/>
              <a:gd name="T16" fmla="*/ 0 w 672"/>
              <a:gd name="T17" fmla="*/ 289 h 434"/>
              <a:gd name="T18" fmla="*/ 145 w 672"/>
              <a:gd name="T19" fmla="*/ 434 h 434"/>
              <a:gd name="T20" fmla="*/ 246 w 672"/>
              <a:gd name="T21" fmla="*/ 393 h 434"/>
              <a:gd name="T22" fmla="*/ 326 w 672"/>
              <a:gd name="T23" fmla="*/ 434 h 434"/>
              <a:gd name="T24" fmla="*/ 393 w 672"/>
              <a:gd name="T25" fmla="*/ 407 h 434"/>
              <a:gd name="T26" fmla="*/ 455 w 672"/>
              <a:gd name="T27" fmla="*/ 434 h 434"/>
              <a:gd name="T28" fmla="*/ 522 w 672"/>
              <a:gd name="T29" fmla="*/ 399 h 434"/>
              <a:gd name="T30" fmla="*/ 589 w 672"/>
              <a:gd name="T31" fmla="*/ 434 h 434"/>
              <a:gd name="T32" fmla="*/ 672 w 672"/>
              <a:gd name="T33" fmla="*/ 351 h 434"/>
              <a:gd name="T34" fmla="*/ 618 w 672"/>
              <a:gd name="T35" fmla="*/ 27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72" h="434">
                <a:moveTo>
                  <a:pt x="618" y="274"/>
                </a:moveTo>
                <a:cubicBezTo>
                  <a:pt x="619" y="267"/>
                  <a:pt x="620" y="260"/>
                  <a:pt x="620" y="253"/>
                </a:cubicBezTo>
                <a:cubicBezTo>
                  <a:pt x="620" y="199"/>
                  <a:pt x="580" y="154"/>
                  <a:pt x="527" y="146"/>
                </a:cubicBezTo>
                <a:cubicBezTo>
                  <a:pt x="512" y="92"/>
                  <a:pt x="462" y="52"/>
                  <a:pt x="403" y="52"/>
                </a:cubicBezTo>
                <a:cubicBezTo>
                  <a:pt x="390" y="52"/>
                  <a:pt x="378" y="54"/>
                  <a:pt x="366" y="57"/>
                </a:cubicBezTo>
                <a:cubicBezTo>
                  <a:pt x="338" y="23"/>
                  <a:pt x="296" y="0"/>
                  <a:pt x="248" y="0"/>
                </a:cubicBezTo>
                <a:cubicBezTo>
                  <a:pt x="165" y="0"/>
                  <a:pt x="98" y="67"/>
                  <a:pt x="98" y="150"/>
                </a:cubicBezTo>
                <a:cubicBezTo>
                  <a:pt x="98" y="151"/>
                  <a:pt x="98" y="152"/>
                  <a:pt x="98" y="152"/>
                </a:cubicBezTo>
                <a:cubicBezTo>
                  <a:pt x="41" y="172"/>
                  <a:pt x="0" y="226"/>
                  <a:pt x="0" y="289"/>
                </a:cubicBezTo>
                <a:cubicBezTo>
                  <a:pt x="0" y="369"/>
                  <a:pt x="65" y="434"/>
                  <a:pt x="145" y="434"/>
                </a:cubicBezTo>
                <a:cubicBezTo>
                  <a:pt x="184" y="434"/>
                  <a:pt x="220" y="418"/>
                  <a:pt x="246" y="393"/>
                </a:cubicBezTo>
                <a:cubicBezTo>
                  <a:pt x="264" y="418"/>
                  <a:pt x="293" y="434"/>
                  <a:pt x="326" y="434"/>
                </a:cubicBezTo>
                <a:cubicBezTo>
                  <a:pt x="352" y="434"/>
                  <a:pt x="376" y="424"/>
                  <a:pt x="393" y="407"/>
                </a:cubicBezTo>
                <a:cubicBezTo>
                  <a:pt x="409" y="423"/>
                  <a:pt x="430" y="434"/>
                  <a:pt x="455" y="434"/>
                </a:cubicBezTo>
                <a:cubicBezTo>
                  <a:pt x="482" y="434"/>
                  <a:pt x="507" y="420"/>
                  <a:pt x="522" y="399"/>
                </a:cubicBezTo>
                <a:cubicBezTo>
                  <a:pt x="537" y="420"/>
                  <a:pt x="561" y="434"/>
                  <a:pt x="589" y="434"/>
                </a:cubicBezTo>
                <a:cubicBezTo>
                  <a:pt x="635" y="434"/>
                  <a:pt x="672" y="397"/>
                  <a:pt x="672" y="351"/>
                </a:cubicBezTo>
                <a:cubicBezTo>
                  <a:pt x="672" y="316"/>
                  <a:pt x="649" y="286"/>
                  <a:pt x="618" y="274"/>
                </a:cubicBezTo>
                <a:close/>
              </a:path>
            </a:pathLst>
          </a:custGeom>
          <a:gradFill flip="none" rotWithShape="1">
            <a:gsLst>
              <a:gs pos="20000">
                <a:schemeClr val="bg1">
                  <a:lumMod val="85000"/>
                </a:schemeClr>
              </a:gs>
              <a:gs pos="80000">
                <a:srgbClr val="FFFFFF"/>
              </a:gs>
              <a:gs pos="100000">
                <a:srgbClr val="FFFFFF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918801" y="4794088"/>
            <a:ext cx="1498945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沉淀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后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我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人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385901" y="4794088"/>
            <a:ext cx="1498945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沉淀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后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我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人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8853001" y="4794088"/>
            <a:ext cx="1498945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沉淀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后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我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人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86590" y="1969313"/>
            <a:ext cx="1498945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沉淀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后我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人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7115590" y="1969313"/>
            <a:ext cx="1498945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沉淀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后我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人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315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51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1194858" y="1809048"/>
            <a:ext cx="9802284" cy="4713286"/>
            <a:chOff x="-9109076" y="-3884613"/>
            <a:chExt cx="30400626" cy="14617700"/>
          </a:xfrm>
          <a:solidFill>
            <a:schemeClr val="bg1">
              <a:lumMod val="85000"/>
            </a:schemeClr>
          </a:solidFill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-9109076" y="-3884613"/>
              <a:ext cx="12758738" cy="14617700"/>
            </a:xfrm>
            <a:custGeom>
              <a:avLst/>
              <a:gdLst>
                <a:gd name="T0" fmla="*/ 2832 w 3014"/>
                <a:gd name="T1" fmla="*/ 259 h 3450"/>
                <a:gd name="T2" fmla="*/ 2311 w 3014"/>
                <a:gd name="T3" fmla="*/ 245 h 3450"/>
                <a:gd name="T4" fmla="*/ 2060 w 3014"/>
                <a:gd name="T5" fmla="*/ 325 h 3450"/>
                <a:gd name="T6" fmla="*/ 1925 w 3014"/>
                <a:gd name="T7" fmla="*/ 333 h 3450"/>
                <a:gd name="T8" fmla="*/ 1392 w 3014"/>
                <a:gd name="T9" fmla="*/ 489 h 3450"/>
                <a:gd name="T10" fmla="*/ 1757 w 3014"/>
                <a:gd name="T11" fmla="*/ 437 h 3450"/>
                <a:gd name="T12" fmla="*/ 1940 w 3014"/>
                <a:gd name="T13" fmla="*/ 810 h 3450"/>
                <a:gd name="T14" fmla="*/ 1569 w 3014"/>
                <a:gd name="T15" fmla="*/ 959 h 3450"/>
                <a:gd name="T16" fmla="*/ 1341 w 3014"/>
                <a:gd name="T17" fmla="*/ 1369 h 3450"/>
                <a:gd name="T18" fmla="*/ 867 w 3014"/>
                <a:gd name="T19" fmla="*/ 1440 h 3450"/>
                <a:gd name="T20" fmla="*/ 1276 w 3014"/>
                <a:gd name="T21" fmla="*/ 1780 h 3450"/>
                <a:gd name="T22" fmla="*/ 1820 w 3014"/>
                <a:gd name="T23" fmla="*/ 1868 h 3450"/>
                <a:gd name="T24" fmla="*/ 2214 w 3014"/>
                <a:gd name="T25" fmla="*/ 2377 h 3450"/>
                <a:gd name="T26" fmla="*/ 1887 w 3014"/>
                <a:gd name="T27" fmla="*/ 2929 h 3450"/>
                <a:gd name="T28" fmla="*/ 1813 w 3014"/>
                <a:gd name="T29" fmla="*/ 3389 h 3450"/>
                <a:gd name="T30" fmla="*/ 1520 w 3014"/>
                <a:gd name="T31" fmla="*/ 3045 h 3450"/>
                <a:gd name="T32" fmla="*/ 1246 w 3014"/>
                <a:gd name="T33" fmla="*/ 2242 h 3450"/>
                <a:gd name="T34" fmla="*/ 1231 w 3014"/>
                <a:gd name="T35" fmla="*/ 1828 h 3450"/>
                <a:gd name="T36" fmla="*/ 875 w 3014"/>
                <a:gd name="T37" fmla="*/ 1613 h 3450"/>
                <a:gd name="T38" fmla="*/ 529 w 3014"/>
                <a:gd name="T39" fmla="*/ 1223 h 3450"/>
                <a:gd name="T40" fmla="*/ 479 w 3014"/>
                <a:gd name="T41" fmla="*/ 1223 h 3450"/>
                <a:gd name="T42" fmla="*/ 546 w 3014"/>
                <a:gd name="T43" fmla="*/ 675 h 3450"/>
                <a:gd name="T44" fmla="*/ 204 w 3014"/>
                <a:gd name="T45" fmla="*/ 563 h 3450"/>
                <a:gd name="T46" fmla="*/ 127 w 3014"/>
                <a:gd name="T47" fmla="*/ 436 h 3450"/>
                <a:gd name="T48" fmla="*/ 797 w 3014"/>
                <a:gd name="T49" fmla="*/ 276 h 3450"/>
                <a:gd name="T50" fmla="*/ 1284 w 3014"/>
                <a:gd name="T51" fmla="*/ 171 h 3450"/>
                <a:gd name="T52" fmla="*/ 1554 w 3014"/>
                <a:gd name="T53" fmla="*/ 242 h 3450"/>
                <a:gd name="T54" fmla="*/ 1828 w 3014"/>
                <a:gd name="T55" fmla="*/ 141 h 3450"/>
                <a:gd name="T56" fmla="*/ 2172 w 3014"/>
                <a:gd name="T57" fmla="*/ 21 h 3450"/>
                <a:gd name="T58" fmla="*/ 2296 w 3014"/>
                <a:gd name="T59" fmla="*/ 38 h 3450"/>
                <a:gd name="T60" fmla="*/ 1870 w 3014"/>
                <a:gd name="T61" fmla="*/ 106 h 3450"/>
                <a:gd name="T62" fmla="*/ 1529 w 3014"/>
                <a:gd name="T63" fmla="*/ 194 h 3450"/>
                <a:gd name="T64" fmla="*/ 1383 w 3014"/>
                <a:gd name="T65" fmla="*/ 202 h 3450"/>
                <a:gd name="T66" fmla="*/ 934 w 3014"/>
                <a:gd name="T67" fmla="*/ 270 h 3450"/>
                <a:gd name="T68" fmla="*/ 165 w 3014"/>
                <a:gd name="T69" fmla="*/ 360 h 3450"/>
                <a:gd name="T70" fmla="*/ 140 w 3014"/>
                <a:gd name="T71" fmla="*/ 563 h 3450"/>
                <a:gd name="T72" fmla="*/ 519 w 3014"/>
                <a:gd name="T73" fmla="*/ 585 h 3450"/>
                <a:gd name="T74" fmla="*/ 426 w 3014"/>
                <a:gd name="T75" fmla="*/ 1089 h 3450"/>
                <a:gd name="T76" fmla="*/ 580 w 3014"/>
                <a:gd name="T77" fmla="*/ 1386 h 3450"/>
                <a:gd name="T78" fmla="*/ 635 w 3014"/>
                <a:gd name="T79" fmla="*/ 1405 h 3450"/>
                <a:gd name="T80" fmla="*/ 1057 w 3014"/>
                <a:gd name="T81" fmla="*/ 1712 h 3450"/>
                <a:gd name="T82" fmla="*/ 1282 w 3014"/>
                <a:gd name="T83" fmla="*/ 1898 h 3450"/>
                <a:gd name="T84" fmla="*/ 1483 w 3014"/>
                <a:gd name="T85" fmla="*/ 2669 h 3450"/>
                <a:gd name="T86" fmla="*/ 1607 w 3014"/>
                <a:gd name="T87" fmla="*/ 3308 h 3450"/>
                <a:gd name="T88" fmla="*/ 1780 w 3014"/>
                <a:gd name="T89" fmla="*/ 3369 h 3450"/>
                <a:gd name="T90" fmla="*/ 1885 w 3014"/>
                <a:gd name="T91" fmla="*/ 2978 h 3450"/>
                <a:gd name="T92" fmla="*/ 2202 w 3014"/>
                <a:gd name="T93" fmla="*/ 2544 h 3450"/>
                <a:gd name="T94" fmla="*/ 2198 w 3014"/>
                <a:gd name="T95" fmla="*/ 2106 h 3450"/>
                <a:gd name="T96" fmla="*/ 1700 w 3014"/>
                <a:gd name="T97" fmla="*/ 1783 h 3450"/>
                <a:gd name="T98" fmla="*/ 1171 w 3014"/>
                <a:gd name="T99" fmla="*/ 1751 h 3450"/>
                <a:gd name="T100" fmla="*/ 894 w 3014"/>
                <a:gd name="T101" fmla="*/ 1516 h 3450"/>
                <a:gd name="T102" fmla="*/ 1221 w 3014"/>
                <a:gd name="T103" fmla="*/ 1311 h 3450"/>
                <a:gd name="T104" fmla="*/ 1444 w 3014"/>
                <a:gd name="T105" fmla="*/ 1115 h 3450"/>
                <a:gd name="T106" fmla="*/ 1815 w 3014"/>
                <a:gd name="T107" fmla="*/ 877 h 3450"/>
                <a:gd name="T108" fmla="*/ 1922 w 3014"/>
                <a:gd name="T109" fmla="*/ 736 h 3450"/>
                <a:gd name="T110" fmla="*/ 2039 w 3014"/>
                <a:gd name="T111" fmla="*/ 762 h 3450"/>
                <a:gd name="T112" fmla="*/ 1944 w 3014"/>
                <a:gd name="T113" fmla="*/ 494 h 3450"/>
                <a:gd name="T114" fmla="*/ 1516 w 3014"/>
                <a:gd name="T115" fmla="*/ 657 h 3450"/>
                <a:gd name="T116" fmla="*/ 1716 w 3014"/>
                <a:gd name="T117" fmla="*/ 356 h 3450"/>
                <a:gd name="T118" fmla="*/ 1883 w 3014"/>
                <a:gd name="T119" fmla="*/ 453 h 3450"/>
                <a:gd name="T120" fmla="*/ 1919 w 3014"/>
                <a:gd name="T121" fmla="*/ 171 h 3450"/>
                <a:gd name="T122" fmla="*/ 2373 w 3014"/>
                <a:gd name="T123" fmla="*/ 475 h 3450"/>
                <a:gd name="T124" fmla="*/ 3000 w 3014"/>
                <a:gd name="T125" fmla="*/ 67 h 3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14" h="3450">
                  <a:moveTo>
                    <a:pt x="2492" y="36"/>
                  </a:moveTo>
                  <a:cubicBezTo>
                    <a:pt x="2539" y="30"/>
                    <a:pt x="2539" y="30"/>
                    <a:pt x="2539" y="30"/>
                  </a:cubicBezTo>
                  <a:cubicBezTo>
                    <a:pt x="2596" y="21"/>
                    <a:pt x="2596" y="21"/>
                    <a:pt x="2596" y="21"/>
                  </a:cubicBezTo>
                  <a:cubicBezTo>
                    <a:pt x="2647" y="11"/>
                    <a:pt x="2647" y="11"/>
                    <a:pt x="2647" y="11"/>
                  </a:cubicBezTo>
                  <a:cubicBezTo>
                    <a:pt x="2710" y="11"/>
                    <a:pt x="2710" y="11"/>
                    <a:pt x="2710" y="11"/>
                  </a:cubicBezTo>
                  <a:cubicBezTo>
                    <a:pt x="2769" y="11"/>
                    <a:pt x="2769" y="11"/>
                    <a:pt x="2769" y="11"/>
                  </a:cubicBezTo>
                  <a:cubicBezTo>
                    <a:pt x="2813" y="2"/>
                    <a:pt x="2813" y="2"/>
                    <a:pt x="2813" y="2"/>
                  </a:cubicBezTo>
                  <a:cubicBezTo>
                    <a:pt x="2849" y="2"/>
                    <a:pt x="2849" y="2"/>
                    <a:pt x="2849" y="2"/>
                  </a:cubicBezTo>
                  <a:cubicBezTo>
                    <a:pt x="2893" y="19"/>
                    <a:pt x="2893" y="19"/>
                    <a:pt x="2893" y="19"/>
                  </a:cubicBezTo>
                  <a:cubicBezTo>
                    <a:pt x="2935" y="27"/>
                    <a:pt x="2935" y="27"/>
                    <a:pt x="2935" y="27"/>
                  </a:cubicBezTo>
                  <a:cubicBezTo>
                    <a:pt x="2973" y="34"/>
                    <a:pt x="2973" y="34"/>
                    <a:pt x="2973" y="34"/>
                  </a:cubicBezTo>
                  <a:cubicBezTo>
                    <a:pt x="3001" y="44"/>
                    <a:pt x="3001" y="44"/>
                    <a:pt x="3001" y="44"/>
                  </a:cubicBezTo>
                  <a:cubicBezTo>
                    <a:pt x="3011" y="53"/>
                    <a:pt x="3011" y="53"/>
                    <a:pt x="3011" y="53"/>
                  </a:cubicBezTo>
                  <a:cubicBezTo>
                    <a:pt x="2999" y="65"/>
                    <a:pt x="2999" y="65"/>
                    <a:pt x="2999" y="65"/>
                  </a:cubicBezTo>
                  <a:cubicBezTo>
                    <a:pt x="2961" y="72"/>
                    <a:pt x="2961" y="72"/>
                    <a:pt x="2961" y="72"/>
                  </a:cubicBezTo>
                  <a:cubicBezTo>
                    <a:pt x="2931" y="82"/>
                    <a:pt x="2931" y="82"/>
                    <a:pt x="2931" y="82"/>
                  </a:cubicBezTo>
                  <a:cubicBezTo>
                    <a:pt x="2918" y="101"/>
                    <a:pt x="2918" y="101"/>
                    <a:pt x="2918" y="101"/>
                  </a:cubicBezTo>
                  <a:cubicBezTo>
                    <a:pt x="2906" y="129"/>
                    <a:pt x="2906" y="129"/>
                    <a:pt x="2906" y="129"/>
                  </a:cubicBezTo>
                  <a:cubicBezTo>
                    <a:pt x="2893" y="156"/>
                    <a:pt x="2893" y="156"/>
                    <a:pt x="2893" y="156"/>
                  </a:cubicBezTo>
                  <a:cubicBezTo>
                    <a:pt x="2859" y="177"/>
                    <a:pt x="2859" y="177"/>
                    <a:pt x="2859" y="177"/>
                  </a:cubicBezTo>
                  <a:cubicBezTo>
                    <a:pt x="2836" y="198"/>
                    <a:pt x="2836" y="198"/>
                    <a:pt x="2836" y="198"/>
                  </a:cubicBezTo>
                  <a:cubicBezTo>
                    <a:pt x="2794" y="204"/>
                    <a:pt x="2794" y="204"/>
                    <a:pt x="2794" y="204"/>
                  </a:cubicBezTo>
                  <a:cubicBezTo>
                    <a:pt x="2811" y="238"/>
                    <a:pt x="2811" y="238"/>
                    <a:pt x="2811" y="238"/>
                  </a:cubicBezTo>
                  <a:cubicBezTo>
                    <a:pt x="2832" y="259"/>
                    <a:pt x="2832" y="259"/>
                    <a:pt x="2832" y="259"/>
                  </a:cubicBezTo>
                  <a:cubicBezTo>
                    <a:pt x="2803" y="270"/>
                    <a:pt x="2803" y="270"/>
                    <a:pt x="2803" y="270"/>
                  </a:cubicBezTo>
                  <a:cubicBezTo>
                    <a:pt x="2792" y="281"/>
                    <a:pt x="2792" y="281"/>
                    <a:pt x="2792" y="281"/>
                  </a:cubicBezTo>
                  <a:cubicBezTo>
                    <a:pt x="2782" y="295"/>
                    <a:pt x="2782" y="295"/>
                    <a:pt x="2782" y="295"/>
                  </a:cubicBezTo>
                  <a:cubicBezTo>
                    <a:pt x="2744" y="299"/>
                    <a:pt x="2744" y="299"/>
                    <a:pt x="2744" y="299"/>
                  </a:cubicBezTo>
                  <a:cubicBezTo>
                    <a:pt x="2722" y="310"/>
                    <a:pt x="2722" y="310"/>
                    <a:pt x="2722" y="310"/>
                  </a:cubicBezTo>
                  <a:cubicBezTo>
                    <a:pt x="2685" y="312"/>
                    <a:pt x="2685" y="312"/>
                    <a:pt x="2685" y="312"/>
                  </a:cubicBezTo>
                  <a:cubicBezTo>
                    <a:pt x="2630" y="318"/>
                    <a:pt x="2630" y="318"/>
                    <a:pt x="2630" y="318"/>
                  </a:cubicBezTo>
                  <a:cubicBezTo>
                    <a:pt x="2609" y="321"/>
                    <a:pt x="2609" y="321"/>
                    <a:pt x="2609" y="321"/>
                  </a:cubicBezTo>
                  <a:cubicBezTo>
                    <a:pt x="2568" y="354"/>
                    <a:pt x="2568" y="354"/>
                    <a:pt x="2568" y="354"/>
                  </a:cubicBezTo>
                  <a:cubicBezTo>
                    <a:pt x="2524" y="363"/>
                    <a:pt x="2524" y="363"/>
                    <a:pt x="2524" y="363"/>
                  </a:cubicBezTo>
                  <a:cubicBezTo>
                    <a:pt x="2472" y="375"/>
                    <a:pt x="2472" y="375"/>
                    <a:pt x="2472" y="375"/>
                  </a:cubicBezTo>
                  <a:cubicBezTo>
                    <a:pt x="2442" y="403"/>
                    <a:pt x="2442" y="403"/>
                    <a:pt x="2442" y="403"/>
                  </a:cubicBezTo>
                  <a:cubicBezTo>
                    <a:pt x="2398" y="439"/>
                    <a:pt x="2398" y="439"/>
                    <a:pt x="2398" y="439"/>
                  </a:cubicBezTo>
                  <a:cubicBezTo>
                    <a:pt x="2372" y="474"/>
                    <a:pt x="2372" y="474"/>
                    <a:pt x="2372" y="474"/>
                  </a:cubicBezTo>
                  <a:cubicBezTo>
                    <a:pt x="2351" y="491"/>
                    <a:pt x="2351" y="491"/>
                    <a:pt x="2351" y="491"/>
                  </a:cubicBezTo>
                  <a:cubicBezTo>
                    <a:pt x="2311" y="491"/>
                    <a:pt x="2311" y="491"/>
                    <a:pt x="2311" y="491"/>
                  </a:cubicBezTo>
                  <a:cubicBezTo>
                    <a:pt x="2265" y="460"/>
                    <a:pt x="2265" y="460"/>
                    <a:pt x="2265" y="460"/>
                  </a:cubicBezTo>
                  <a:cubicBezTo>
                    <a:pt x="2239" y="432"/>
                    <a:pt x="2239" y="432"/>
                    <a:pt x="2239" y="432"/>
                  </a:cubicBezTo>
                  <a:cubicBezTo>
                    <a:pt x="2239" y="380"/>
                    <a:pt x="2239" y="380"/>
                    <a:pt x="2239" y="380"/>
                  </a:cubicBezTo>
                  <a:cubicBezTo>
                    <a:pt x="2240" y="348"/>
                    <a:pt x="2240" y="348"/>
                    <a:pt x="2240" y="348"/>
                  </a:cubicBezTo>
                  <a:cubicBezTo>
                    <a:pt x="2261" y="318"/>
                    <a:pt x="2261" y="318"/>
                    <a:pt x="2261" y="318"/>
                  </a:cubicBezTo>
                  <a:cubicBezTo>
                    <a:pt x="2294" y="293"/>
                    <a:pt x="2294" y="293"/>
                    <a:pt x="2294" y="293"/>
                  </a:cubicBezTo>
                  <a:cubicBezTo>
                    <a:pt x="2309" y="274"/>
                    <a:pt x="2309" y="274"/>
                    <a:pt x="2309" y="274"/>
                  </a:cubicBezTo>
                  <a:cubicBezTo>
                    <a:pt x="2311" y="245"/>
                    <a:pt x="2311" y="245"/>
                    <a:pt x="2311" y="245"/>
                  </a:cubicBezTo>
                  <a:cubicBezTo>
                    <a:pt x="2284" y="234"/>
                    <a:pt x="2284" y="234"/>
                    <a:pt x="2284" y="234"/>
                  </a:cubicBezTo>
                  <a:cubicBezTo>
                    <a:pt x="2273" y="190"/>
                    <a:pt x="2273" y="190"/>
                    <a:pt x="2273" y="190"/>
                  </a:cubicBezTo>
                  <a:cubicBezTo>
                    <a:pt x="2242" y="150"/>
                    <a:pt x="2242" y="150"/>
                    <a:pt x="2242" y="150"/>
                  </a:cubicBezTo>
                  <a:cubicBezTo>
                    <a:pt x="2204" y="145"/>
                    <a:pt x="2204" y="145"/>
                    <a:pt x="2204" y="145"/>
                  </a:cubicBezTo>
                  <a:cubicBezTo>
                    <a:pt x="2159" y="146"/>
                    <a:pt x="2159" y="146"/>
                    <a:pt x="2159" y="146"/>
                  </a:cubicBezTo>
                  <a:cubicBezTo>
                    <a:pt x="2126" y="141"/>
                    <a:pt x="2126" y="141"/>
                    <a:pt x="2126" y="141"/>
                  </a:cubicBezTo>
                  <a:cubicBezTo>
                    <a:pt x="2105" y="122"/>
                    <a:pt x="2105" y="122"/>
                    <a:pt x="2105" y="122"/>
                  </a:cubicBezTo>
                  <a:cubicBezTo>
                    <a:pt x="2107" y="91"/>
                    <a:pt x="2107" y="91"/>
                    <a:pt x="2107" y="91"/>
                  </a:cubicBezTo>
                  <a:cubicBezTo>
                    <a:pt x="2069" y="101"/>
                    <a:pt x="2069" y="101"/>
                    <a:pt x="2069" y="101"/>
                  </a:cubicBezTo>
                  <a:cubicBezTo>
                    <a:pt x="2050" y="114"/>
                    <a:pt x="2050" y="114"/>
                    <a:pt x="2050" y="114"/>
                  </a:cubicBezTo>
                  <a:cubicBezTo>
                    <a:pt x="2016" y="124"/>
                    <a:pt x="2016" y="124"/>
                    <a:pt x="2016" y="124"/>
                  </a:cubicBezTo>
                  <a:cubicBezTo>
                    <a:pt x="1965" y="141"/>
                    <a:pt x="1965" y="141"/>
                    <a:pt x="1965" y="141"/>
                  </a:cubicBezTo>
                  <a:cubicBezTo>
                    <a:pt x="1925" y="152"/>
                    <a:pt x="1925" y="152"/>
                    <a:pt x="1925" y="152"/>
                  </a:cubicBezTo>
                  <a:cubicBezTo>
                    <a:pt x="1917" y="169"/>
                    <a:pt x="1917" y="169"/>
                    <a:pt x="1917" y="169"/>
                  </a:cubicBezTo>
                  <a:cubicBezTo>
                    <a:pt x="1898" y="185"/>
                    <a:pt x="1898" y="185"/>
                    <a:pt x="1898" y="185"/>
                  </a:cubicBezTo>
                  <a:cubicBezTo>
                    <a:pt x="1864" y="185"/>
                    <a:pt x="1864" y="185"/>
                    <a:pt x="1864" y="185"/>
                  </a:cubicBezTo>
                  <a:cubicBezTo>
                    <a:pt x="1894" y="215"/>
                    <a:pt x="1894" y="215"/>
                    <a:pt x="1894" y="215"/>
                  </a:cubicBezTo>
                  <a:cubicBezTo>
                    <a:pt x="1925" y="213"/>
                    <a:pt x="1925" y="213"/>
                    <a:pt x="1925" y="213"/>
                  </a:cubicBezTo>
                  <a:cubicBezTo>
                    <a:pt x="1951" y="223"/>
                    <a:pt x="1951" y="223"/>
                    <a:pt x="1951" y="223"/>
                  </a:cubicBezTo>
                  <a:cubicBezTo>
                    <a:pt x="1972" y="247"/>
                    <a:pt x="1972" y="247"/>
                    <a:pt x="1972" y="247"/>
                  </a:cubicBezTo>
                  <a:cubicBezTo>
                    <a:pt x="2001" y="255"/>
                    <a:pt x="2001" y="255"/>
                    <a:pt x="2001" y="255"/>
                  </a:cubicBezTo>
                  <a:cubicBezTo>
                    <a:pt x="2027" y="264"/>
                    <a:pt x="2027" y="264"/>
                    <a:pt x="2027" y="264"/>
                  </a:cubicBezTo>
                  <a:cubicBezTo>
                    <a:pt x="2029" y="289"/>
                    <a:pt x="2029" y="289"/>
                    <a:pt x="2029" y="289"/>
                  </a:cubicBezTo>
                  <a:cubicBezTo>
                    <a:pt x="2060" y="325"/>
                    <a:pt x="2060" y="325"/>
                    <a:pt x="2060" y="325"/>
                  </a:cubicBezTo>
                  <a:cubicBezTo>
                    <a:pt x="2073" y="342"/>
                    <a:pt x="2073" y="342"/>
                    <a:pt x="2073" y="342"/>
                  </a:cubicBezTo>
                  <a:cubicBezTo>
                    <a:pt x="2060" y="367"/>
                    <a:pt x="2060" y="367"/>
                    <a:pt x="2060" y="367"/>
                  </a:cubicBezTo>
                  <a:cubicBezTo>
                    <a:pt x="2031" y="379"/>
                    <a:pt x="2031" y="379"/>
                    <a:pt x="2031" y="379"/>
                  </a:cubicBezTo>
                  <a:cubicBezTo>
                    <a:pt x="1999" y="375"/>
                    <a:pt x="1999" y="375"/>
                    <a:pt x="1999" y="375"/>
                  </a:cubicBezTo>
                  <a:cubicBezTo>
                    <a:pt x="1987" y="371"/>
                    <a:pt x="1987" y="371"/>
                    <a:pt x="1987" y="371"/>
                  </a:cubicBezTo>
                  <a:cubicBezTo>
                    <a:pt x="1987" y="398"/>
                    <a:pt x="1987" y="398"/>
                    <a:pt x="1987" y="398"/>
                  </a:cubicBezTo>
                  <a:cubicBezTo>
                    <a:pt x="1986" y="418"/>
                    <a:pt x="1986" y="418"/>
                    <a:pt x="1986" y="418"/>
                  </a:cubicBezTo>
                  <a:cubicBezTo>
                    <a:pt x="1972" y="428"/>
                    <a:pt x="1972" y="428"/>
                    <a:pt x="1972" y="428"/>
                  </a:cubicBezTo>
                  <a:cubicBezTo>
                    <a:pt x="1951" y="428"/>
                    <a:pt x="1951" y="428"/>
                    <a:pt x="1951" y="428"/>
                  </a:cubicBezTo>
                  <a:cubicBezTo>
                    <a:pt x="1955" y="445"/>
                    <a:pt x="1955" y="445"/>
                    <a:pt x="1955" y="445"/>
                  </a:cubicBezTo>
                  <a:cubicBezTo>
                    <a:pt x="1934" y="456"/>
                    <a:pt x="1934" y="456"/>
                    <a:pt x="1934" y="456"/>
                  </a:cubicBezTo>
                  <a:cubicBezTo>
                    <a:pt x="1891" y="456"/>
                    <a:pt x="1891" y="456"/>
                    <a:pt x="1891" y="456"/>
                  </a:cubicBezTo>
                  <a:cubicBezTo>
                    <a:pt x="1891" y="456"/>
                    <a:pt x="1879" y="447"/>
                    <a:pt x="1873" y="443"/>
                  </a:cubicBezTo>
                  <a:cubicBezTo>
                    <a:pt x="1868" y="439"/>
                    <a:pt x="1843" y="407"/>
                    <a:pt x="1843" y="407"/>
                  </a:cubicBezTo>
                  <a:cubicBezTo>
                    <a:pt x="1830" y="399"/>
                    <a:pt x="1830" y="399"/>
                    <a:pt x="1830" y="399"/>
                  </a:cubicBezTo>
                  <a:cubicBezTo>
                    <a:pt x="1811" y="399"/>
                    <a:pt x="1811" y="399"/>
                    <a:pt x="1811" y="399"/>
                  </a:cubicBezTo>
                  <a:cubicBezTo>
                    <a:pt x="1784" y="401"/>
                    <a:pt x="1784" y="401"/>
                    <a:pt x="1784" y="401"/>
                  </a:cubicBezTo>
                  <a:cubicBezTo>
                    <a:pt x="1763" y="394"/>
                    <a:pt x="1763" y="394"/>
                    <a:pt x="1763" y="394"/>
                  </a:cubicBezTo>
                  <a:cubicBezTo>
                    <a:pt x="1776" y="369"/>
                    <a:pt x="1776" y="369"/>
                    <a:pt x="1776" y="369"/>
                  </a:cubicBezTo>
                  <a:cubicBezTo>
                    <a:pt x="1816" y="369"/>
                    <a:pt x="1816" y="369"/>
                    <a:pt x="1816" y="369"/>
                  </a:cubicBezTo>
                  <a:cubicBezTo>
                    <a:pt x="1839" y="363"/>
                    <a:pt x="1839" y="363"/>
                    <a:pt x="1839" y="363"/>
                  </a:cubicBezTo>
                  <a:cubicBezTo>
                    <a:pt x="1873" y="337"/>
                    <a:pt x="1873" y="337"/>
                    <a:pt x="1873" y="337"/>
                  </a:cubicBezTo>
                  <a:cubicBezTo>
                    <a:pt x="1908" y="337"/>
                    <a:pt x="1908" y="337"/>
                    <a:pt x="1908" y="337"/>
                  </a:cubicBezTo>
                  <a:cubicBezTo>
                    <a:pt x="1925" y="333"/>
                    <a:pt x="1925" y="333"/>
                    <a:pt x="1925" y="333"/>
                  </a:cubicBezTo>
                  <a:cubicBezTo>
                    <a:pt x="1879" y="287"/>
                    <a:pt x="1879" y="287"/>
                    <a:pt x="1879" y="287"/>
                  </a:cubicBezTo>
                  <a:cubicBezTo>
                    <a:pt x="1847" y="261"/>
                    <a:pt x="1847" y="261"/>
                    <a:pt x="1847" y="261"/>
                  </a:cubicBezTo>
                  <a:cubicBezTo>
                    <a:pt x="1830" y="280"/>
                    <a:pt x="1830" y="280"/>
                    <a:pt x="1830" y="280"/>
                  </a:cubicBezTo>
                  <a:cubicBezTo>
                    <a:pt x="1795" y="280"/>
                    <a:pt x="1795" y="280"/>
                    <a:pt x="1795" y="280"/>
                  </a:cubicBezTo>
                  <a:cubicBezTo>
                    <a:pt x="1782" y="272"/>
                    <a:pt x="1782" y="272"/>
                    <a:pt x="1782" y="272"/>
                  </a:cubicBezTo>
                  <a:cubicBezTo>
                    <a:pt x="1784" y="289"/>
                    <a:pt x="1784" y="289"/>
                    <a:pt x="1784" y="289"/>
                  </a:cubicBezTo>
                  <a:cubicBezTo>
                    <a:pt x="1765" y="325"/>
                    <a:pt x="1765" y="325"/>
                    <a:pt x="1765" y="325"/>
                  </a:cubicBezTo>
                  <a:cubicBezTo>
                    <a:pt x="1742" y="348"/>
                    <a:pt x="1742" y="348"/>
                    <a:pt x="1742" y="348"/>
                  </a:cubicBezTo>
                  <a:cubicBezTo>
                    <a:pt x="1716" y="354"/>
                    <a:pt x="1716" y="354"/>
                    <a:pt x="1716" y="354"/>
                  </a:cubicBezTo>
                  <a:cubicBezTo>
                    <a:pt x="1677" y="358"/>
                    <a:pt x="1677" y="358"/>
                    <a:pt x="1677" y="358"/>
                  </a:cubicBezTo>
                  <a:cubicBezTo>
                    <a:pt x="1685" y="371"/>
                    <a:pt x="1685" y="371"/>
                    <a:pt x="1685" y="371"/>
                  </a:cubicBezTo>
                  <a:cubicBezTo>
                    <a:pt x="1706" y="390"/>
                    <a:pt x="1706" y="390"/>
                    <a:pt x="1706" y="390"/>
                  </a:cubicBezTo>
                  <a:cubicBezTo>
                    <a:pt x="1710" y="420"/>
                    <a:pt x="1710" y="420"/>
                    <a:pt x="1710" y="420"/>
                  </a:cubicBezTo>
                  <a:cubicBezTo>
                    <a:pt x="1693" y="428"/>
                    <a:pt x="1693" y="428"/>
                    <a:pt x="1693" y="428"/>
                  </a:cubicBezTo>
                  <a:cubicBezTo>
                    <a:pt x="1664" y="417"/>
                    <a:pt x="1664" y="417"/>
                    <a:pt x="1664" y="417"/>
                  </a:cubicBezTo>
                  <a:cubicBezTo>
                    <a:pt x="1634" y="415"/>
                    <a:pt x="1634" y="415"/>
                    <a:pt x="1634" y="415"/>
                  </a:cubicBezTo>
                  <a:cubicBezTo>
                    <a:pt x="1609" y="418"/>
                    <a:pt x="1609" y="418"/>
                    <a:pt x="1609" y="418"/>
                  </a:cubicBezTo>
                  <a:cubicBezTo>
                    <a:pt x="1584" y="405"/>
                    <a:pt x="1584" y="405"/>
                    <a:pt x="1584" y="405"/>
                  </a:cubicBezTo>
                  <a:cubicBezTo>
                    <a:pt x="1552" y="409"/>
                    <a:pt x="1552" y="409"/>
                    <a:pt x="1552" y="409"/>
                  </a:cubicBezTo>
                  <a:cubicBezTo>
                    <a:pt x="1506" y="417"/>
                    <a:pt x="1506" y="417"/>
                    <a:pt x="1506" y="417"/>
                  </a:cubicBezTo>
                  <a:cubicBezTo>
                    <a:pt x="1493" y="441"/>
                    <a:pt x="1493" y="441"/>
                    <a:pt x="1493" y="441"/>
                  </a:cubicBezTo>
                  <a:cubicBezTo>
                    <a:pt x="1447" y="451"/>
                    <a:pt x="1447" y="451"/>
                    <a:pt x="1447" y="451"/>
                  </a:cubicBezTo>
                  <a:cubicBezTo>
                    <a:pt x="1421" y="470"/>
                    <a:pt x="1421" y="470"/>
                    <a:pt x="1421" y="470"/>
                  </a:cubicBezTo>
                  <a:cubicBezTo>
                    <a:pt x="1392" y="489"/>
                    <a:pt x="1392" y="489"/>
                    <a:pt x="1392" y="489"/>
                  </a:cubicBezTo>
                  <a:cubicBezTo>
                    <a:pt x="1371" y="508"/>
                    <a:pt x="1371" y="508"/>
                    <a:pt x="1371" y="508"/>
                  </a:cubicBezTo>
                  <a:cubicBezTo>
                    <a:pt x="1381" y="536"/>
                    <a:pt x="1381" y="536"/>
                    <a:pt x="1381" y="536"/>
                  </a:cubicBezTo>
                  <a:cubicBezTo>
                    <a:pt x="1400" y="559"/>
                    <a:pt x="1400" y="559"/>
                    <a:pt x="1400" y="559"/>
                  </a:cubicBezTo>
                  <a:cubicBezTo>
                    <a:pt x="1440" y="569"/>
                    <a:pt x="1440" y="569"/>
                    <a:pt x="1440" y="569"/>
                  </a:cubicBezTo>
                  <a:cubicBezTo>
                    <a:pt x="1457" y="578"/>
                    <a:pt x="1457" y="578"/>
                    <a:pt x="1457" y="578"/>
                  </a:cubicBezTo>
                  <a:cubicBezTo>
                    <a:pt x="1483" y="593"/>
                    <a:pt x="1483" y="593"/>
                    <a:pt x="1483" y="593"/>
                  </a:cubicBezTo>
                  <a:cubicBezTo>
                    <a:pt x="1506" y="605"/>
                    <a:pt x="1506" y="605"/>
                    <a:pt x="1506" y="605"/>
                  </a:cubicBezTo>
                  <a:cubicBezTo>
                    <a:pt x="1523" y="620"/>
                    <a:pt x="1523" y="620"/>
                    <a:pt x="1523" y="620"/>
                  </a:cubicBezTo>
                  <a:cubicBezTo>
                    <a:pt x="1514" y="656"/>
                    <a:pt x="1514" y="656"/>
                    <a:pt x="1514" y="656"/>
                  </a:cubicBezTo>
                  <a:cubicBezTo>
                    <a:pt x="1506" y="681"/>
                    <a:pt x="1506" y="681"/>
                    <a:pt x="1506" y="681"/>
                  </a:cubicBezTo>
                  <a:cubicBezTo>
                    <a:pt x="1516" y="698"/>
                    <a:pt x="1516" y="698"/>
                    <a:pt x="1516" y="698"/>
                  </a:cubicBezTo>
                  <a:cubicBezTo>
                    <a:pt x="1539" y="692"/>
                    <a:pt x="1539" y="692"/>
                    <a:pt x="1539" y="692"/>
                  </a:cubicBezTo>
                  <a:cubicBezTo>
                    <a:pt x="1563" y="670"/>
                    <a:pt x="1563" y="670"/>
                    <a:pt x="1563" y="670"/>
                  </a:cubicBezTo>
                  <a:cubicBezTo>
                    <a:pt x="1579" y="631"/>
                    <a:pt x="1579" y="631"/>
                    <a:pt x="1579" y="631"/>
                  </a:cubicBezTo>
                  <a:cubicBezTo>
                    <a:pt x="1603" y="614"/>
                    <a:pt x="1603" y="614"/>
                    <a:pt x="1603" y="614"/>
                  </a:cubicBezTo>
                  <a:cubicBezTo>
                    <a:pt x="1638" y="593"/>
                    <a:pt x="1638" y="593"/>
                    <a:pt x="1638" y="593"/>
                  </a:cubicBezTo>
                  <a:cubicBezTo>
                    <a:pt x="1657" y="571"/>
                    <a:pt x="1657" y="571"/>
                    <a:pt x="1657" y="571"/>
                  </a:cubicBezTo>
                  <a:cubicBezTo>
                    <a:pt x="1668" y="538"/>
                    <a:pt x="1668" y="538"/>
                    <a:pt x="1668" y="538"/>
                  </a:cubicBezTo>
                  <a:cubicBezTo>
                    <a:pt x="1666" y="512"/>
                    <a:pt x="1666" y="512"/>
                    <a:pt x="1666" y="512"/>
                  </a:cubicBezTo>
                  <a:cubicBezTo>
                    <a:pt x="1687" y="500"/>
                    <a:pt x="1687" y="500"/>
                    <a:pt x="1687" y="500"/>
                  </a:cubicBezTo>
                  <a:cubicBezTo>
                    <a:pt x="1702" y="479"/>
                    <a:pt x="1702" y="479"/>
                    <a:pt x="1702" y="479"/>
                  </a:cubicBezTo>
                  <a:cubicBezTo>
                    <a:pt x="1710" y="451"/>
                    <a:pt x="1710" y="451"/>
                    <a:pt x="1710" y="451"/>
                  </a:cubicBezTo>
                  <a:cubicBezTo>
                    <a:pt x="1733" y="445"/>
                    <a:pt x="1733" y="445"/>
                    <a:pt x="1733" y="445"/>
                  </a:cubicBezTo>
                  <a:cubicBezTo>
                    <a:pt x="1757" y="437"/>
                    <a:pt x="1757" y="437"/>
                    <a:pt x="1757" y="437"/>
                  </a:cubicBezTo>
                  <a:cubicBezTo>
                    <a:pt x="1788" y="439"/>
                    <a:pt x="1788" y="439"/>
                    <a:pt x="1788" y="439"/>
                  </a:cubicBezTo>
                  <a:cubicBezTo>
                    <a:pt x="1813" y="447"/>
                    <a:pt x="1813" y="447"/>
                    <a:pt x="1813" y="447"/>
                  </a:cubicBezTo>
                  <a:cubicBezTo>
                    <a:pt x="1845" y="462"/>
                    <a:pt x="1845" y="462"/>
                    <a:pt x="1845" y="462"/>
                  </a:cubicBezTo>
                  <a:cubicBezTo>
                    <a:pt x="1854" y="483"/>
                    <a:pt x="1854" y="483"/>
                    <a:pt x="1854" y="483"/>
                  </a:cubicBezTo>
                  <a:cubicBezTo>
                    <a:pt x="1864" y="517"/>
                    <a:pt x="1864" y="517"/>
                    <a:pt x="1864" y="517"/>
                  </a:cubicBezTo>
                  <a:cubicBezTo>
                    <a:pt x="1875" y="527"/>
                    <a:pt x="1875" y="527"/>
                    <a:pt x="1875" y="527"/>
                  </a:cubicBezTo>
                  <a:cubicBezTo>
                    <a:pt x="1896" y="517"/>
                    <a:pt x="1896" y="517"/>
                    <a:pt x="1896" y="517"/>
                  </a:cubicBezTo>
                  <a:cubicBezTo>
                    <a:pt x="1913" y="502"/>
                    <a:pt x="1913" y="502"/>
                    <a:pt x="1913" y="502"/>
                  </a:cubicBezTo>
                  <a:cubicBezTo>
                    <a:pt x="1944" y="496"/>
                    <a:pt x="1944" y="496"/>
                    <a:pt x="1944" y="496"/>
                  </a:cubicBezTo>
                  <a:cubicBezTo>
                    <a:pt x="1944" y="496"/>
                    <a:pt x="1959" y="498"/>
                    <a:pt x="1959" y="504"/>
                  </a:cubicBezTo>
                  <a:cubicBezTo>
                    <a:pt x="1959" y="510"/>
                    <a:pt x="1963" y="538"/>
                    <a:pt x="1963" y="546"/>
                  </a:cubicBezTo>
                  <a:cubicBezTo>
                    <a:pt x="1963" y="553"/>
                    <a:pt x="1986" y="611"/>
                    <a:pt x="1986" y="611"/>
                  </a:cubicBezTo>
                  <a:cubicBezTo>
                    <a:pt x="1997" y="628"/>
                    <a:pt x="1997" y="628"/>
                    <a:pt x="1997" y="628"/>
                  </a:cubicBezTo>
                  <a:cubicBezTo>
                    <a:pt x="2033" y="630"/>
                    <a:pt x="2033" y="630"/>
                    <a:pt x="2033" y="630"/>
                  </a:cubicBezTo>
                  <a:cubicBezTo>
                    <a:pt x="2043" y="652"/>
                    <a:pt x="2043" y="652"/>
                    <a:pt x="2043" y="652"/>
                  </a:cubicBezTo>
                  <a:cubicBezTo>
                    <a:pt x="2043" y="668"/>
                    <a:pt x="2043" y="668"/>
                    <a:pt x="2043" y="668"/>
                  </a:cubicBezTo>
                  <a:cubicBezTo>
                    <a:pt x="2020" y="692"/>
                    <a:pt x="2020" y="692"/>
                    <a:pt x="2020" y="692"/>
                  </a:cubicBezTo>
                  <a:cubicBezTo>
                    <a:pt x="2020" y="692"/>
                    <a:pt x="2014" y="717"/>
                    <a:pt x="2014" y="723"/>
                  </a:cubicBezTo>
                  <a:cubicBezTo>
                    <a:pt x="2014" y="728"/>
                    <a:pt x="2018" y="759"/>
                    <a:pt x="2018" y="759"/>
                  </a:cubicBezTo>
                  <a:cubicBezTo>
                    <a:pt x="2018" y="759"/>
                    <a:pt x="2048" y="765"/>
                    <a:pt x="2048" y="770"/>
                  </a:cubicBezTo>
                  <a:cubicBezTo>
                    <a:pt x="2048" y="776"/>
                    <a:pt x="2052" y="795"/>
                    <a:pt x="2052" y="795"/>
                  </a:cubicBezTo>
                  <a:cubicBezTo>
                    <a:pt x="2033" y="803"/>
                    <a:pt x="2033" y="803"/>
                    <a:pt x="2033" y="803"/>
                  </a:cubicBezTo>
                  <a:cubicBezTo>
                    <a:pt x="2033" y="803"/>
                    <a:pt x="2005" y="805"/>
                    <a:pt x="1999" y="806"/>
                  </a:cubicBezTo>
                  <a:cubicBezTo>
                    <a:pt x="1993" y="808"/>
                    <a:pt x="1940" y="810"/>
                    <a:pt x="1940" y="810"/>
                  </a:cubicBezTo>
                  <a:cubicBezTo>
                    <a:pt x="1910" y="795"/>
                    <a:pt x="1910" y="795"/>
                    <a:pt x="1910" y="795"/>
                  </a:cubicBezTo>
                  <a:cubicBezTo>
                    <a:pt x="1930" y="770"/>
                    <a:pt x="1930" y="770"/>
                    <a:pt x="1930" y="770"/>
                  </a:cubicBezTo>
                  <a:cubicBezTo>
                    <a:pt x="1955" y="744"/>
                    <a:pt x="1955" y="744"/>
                    <a:pt x="1955" y="744"/>
                  </a:cubicBezTo>
                  <a:cubicBezTo>
                    <a:pt x="1963" y="725"/>
                    <a:pt x="1963" y="725"/>
                    <a:pt x="1963" y="725"/>
                  </a:cubicBezTo>
                  <a:cubicBezTo>
                    <a:pt x="1963" y="725"/>
                    <a:pt x="1929" y="730"/>
                    <a:pt x="1921" y="734"/>
                  </a:cubicBezTo>
                  <a:cubicBezTo>
                    <a:pt x="1913" y="738"/>
                    <a:pt x="1889" y="740"/>
                    <a:pt x="1889" y="740"/>
                  </a:cubicBezTo>
                  <a:cubicBezTo>
                    <a:pt x="1889" y="740"/>
                    <a:pt x="1854" y="740"/>
                    <a:pt x="1849" y="740"/>
                  </a:cubicBezTo>
                  <a:cubicBezTo>
                    <a:pt x="1843" y="740"/>
                    <a:pt x="1813" y="740"/>
                    <a:pt x="1813" y="740"/>
                  </a:cubicBezTo>
                  <a:cubicBezTo>
                    <a:pt x="1776" y="747"/>
                    <a:pt x="1776" y="747"/>
                    <a:pt x="1776" y="747"/>
                  </a:cubicBezTo>
                  <a:cubicBezTo>
                    <a:pt x="1799" y="763"/>
                    <a:pt x="1799" y="763"/>
                    <a:pt x="1799" y="763"/>
                  </a:cubicBezTo>
                  <a:cubicBezTo>
                    <a:pt x="1809" y="797"/>
                    <a:pt x="1809" y="797"/>
                    <a:pt x="1809" y="797"/>
                  </a:cubicBezTo>
                  <a:cubicBezTo>
                    <a:pt x="1809" y="797"/>
                    <a:pt x="1790" y="820"/>
                    <a:pt x="1795" y="827"/>
                  </a:cubicBezTo>
                  <a:cubicBezTo>
                    <a:pt x="1801" y="835"/>
                    <a:pt x="1833" y="839"/>
                    <a:pt x="1833" y="839"/>
                  </a:cubicBezTo>
                  <a:cubicBezTo>
                    <a:pt x="1862" y="839"/>
                    <a:pt x="1862" y="839"/>
                    <a:pt x="1862" y="839"/>
                  </a:cubicBezTo>
                  <a:cubicBezTo>
                    <a:pt x="1868" y="856"/>
                    <a:pt x="1868" y="856"/>
                    <a:pt x="1868" y="856"/>
                  </a:cubicBezTo>
                  <a:cubicBezTo>
                    <a:pt x="1814" y="875"/>
                    <a:pt x="1814" y="875"/>
                    <a:pt x="1814" y="875"/>
                  </a:cubicBezTo>
                  <a:cubicBezTo>
                    <a:pt x="1769" y="902"/>
                    <a:pt x="1769" y="902"/>
                    <a:pt x="1769" y="902"/>
                  </a:cubicBezTo>
                  <a:cubicBezTo>
                    <a:pt x="1738" y="905"/>
                    <a:pt x="1738" y="905"/>
                    <a:pt x="1738" y="905"/>
                  </a:cubicBezTo>
                  <a:cubicBezTo>
                    <a:pt x="1716" y="886"/>
                    <a:pt x="1716" y="886"/>
                    <a:pt x="1716" y="886"/>
                  </a:cubicBezTo>
                  <a:cubicBezTo>
                    <a:pt x="1716" y="886"/>
                    <a:pt x="1727" y="877"/>
                    <a:pt x="1721" y="877"/>
                  </a:cubicBezTo>
                  <a:cubicBezTo>
                    <a:pt x="1716" y="877"/>
                    <a:pt x="1689" y="884"/>
                    <a:pt x="1689" y="884"/>
                  </a:cubicBezTo>
                  <a:cubicBezTo>
                    <a:pt x="1653" y="907"/>
                    <a:pt x="1653" y="907"/>
                    <a:pt x="1653" y="907"/>
                  </a:cubicBezTo>
                  <a:cubicBezTo>
                    <a:pt x="1617" y="947"/>
                    <a:pt x="1617" y="947"/>
                    <a:pt x="1617" y="947"/>
                  </a:cubicBezTo>
                  <a:cubicBezTo>
                    <a:pt x="1569" y="959"/>
                    <a:pt x="1569" y="959"/>
                    <a:pt x="1569" y="959"/>
                  </a:cubicBezTo>
                  <a:cubicBezTo>
                    <a:pt x="1539" y="968"/>
                    <a:pt x="1539" y="968"/>
                    <a:pt x="1539" y="968"/>
                  </a:cubicBezTo>
                  <a:cubicBezTo>
                    <a:pt x="1527" y="991"/>
                    <a:pt x="1527" y="991"/>
                    <a:pt x="1527" y="991"/>
                  </a:cubicBezTo>
                  <a:cubicBezTo>
                    <a:pt x="1520" y="1008"/>
                    <a:pt x="1520" y="1008"/>
                    <a:pt x="1520" y="1008"/>
                  </a:cubicBezTo>
                  <a:cubicBezTo>
                    <a:pt x="1497" y="1012"/>
                    <a:pt x="1497" y="1012"/>
                    <a:pt x="1497" y="1012"/>
                  </a:cubicBezTo>
                  <a:cubicBezTo>
                    <a:pt x="1478" y="1029"/>
                    <a:pt x="1478" y="1029"/>
                    <a:pt x="1478" y="1029"/>
                  </a:cubicBezTo>
                  <a:cubicBezTo>
                    <a:pt x="1472" y="1048"/>
                    <a:pt x="1472" y="1048"/>
                    <a:pt x="1472" y="1048"/>
                  </a:cubicBezTo>
                  <a:cubicBezTo>
                    <a:pt x="1451" y="1057"/>
                    <a:pt x="1451" y="1057"/>
                    <a:pt x="1451" y="1057"/>
                  </a:cubicBezTo>
                  <a:cubicBezTo>
                    <a:pt x="1442" y="1088"/>
                    <a:pt x="1442" y="1088"/>
                    <a:pt x="1442" y="1088"/>
                  </a:cubicBezTo>
                  <a:cubicBezTo>
                    <a:pt x="1442" y="1115"/>
                    <a:pt x="1442" y="1115"/>
                    <a:pt x="1442" y="1115"/>
                  </a:cubicBezTo>
                  <a:cubicBezTo>
                    <a:pt x="1426" y="1134"/>
                    <a:pt x="1426" y="1134"/>
                    <a:pt x="1426" y="1134"/>
                  </a:cubicBezTo>
                  <a:cubicBezTo>
                    <a:pt x="1398" y="1139"/>
                    <a:pt x="1398" y="1139"/>
                    <a:pt x="1398" y="1139"/>
                  </a:cubicBezTo>
                  <a:cubicBezTo>
                    <a:pt x="1366" y="1160"/>
                    <a:pt x="1366" y="1160"/>
                    <a:pt x="1366" y="1160"/>
                  </a:cubicBezTo>
                  <a:cubicBezTo>
                    <a:pt x="1337" y="1175"/>
                    <a:pt x="1337" y="1175"/>
                    <a:pt x="1337" y="1175"/>
                  </a:cubicBezTo>
                  <a:cubicBezTo>
                    <a:pt x="1303" y="1204"/>
                    <a:pt x="1303" y="1204"/>
                    <a:pt x="1303" y="1204"/>
                  </a:cubicBezTo>
                  <a:cubicBezTo>
                    <a:pt x="1291" y="1243"/>
                    <a:pt x="1291" y="1243"/>
                    <a:pt x="1291" y="1243"/>
                  </a:cubicBezTo>
                  <a:cubicBezTo>
                    <a:pt x="1286" y="1276"/>
                    <a:pt x="1286" y="1276"/>
                    <a:pt x="1286" y="1276"/>
                  </a:cubicBezTo>
                  <a:cubicBezTo>
                    <a:pt x="1288" y="1318"/>
                    <a:pt x="1288" y="1318"/>
                    <a:pt x="1288" y="1318"/>
                  </a:cubicBezTo>
                  <a:cubicBezTo>
                    <a:pt x="1299" y="1339"/>
                    <a:pt x="1299" y="1339"/>
                    <a:pt x="1299" y="1339"/>
                  </a:cubicBezTo>
                  <a:cubicBezTo>
                    <a:pt x="1312" y="1318"/>
                    <a:pt x="1312" y="1318"/>
                    <a:pt x="1312" y="1318"/>
                  </a:cubicBezTo>
                  <a:cubicBezTo>
                    <a:pt x="1337" y="1320"/>
                    <a:pt x="1337" y="1320"/>
                    <a:pt x="1337" y="1320"/>
                  </a:cubicBezTo>
                  <a:cubicBezTo>
                    <a:pt x="1371" y="1322"/>
                    <a:pt x="1371" y="1322"/>
                    <a:pt x="1371" y="1322"/>
                  </a:cubicBezTo>
                  <a:cubicBezTo>
                    <a:pt x="1371" y="1339"/>
                    <a:pt x="1371" y="1339"/>
                    <a:pt x="1371" y="1339"/>
                  </a:cubicBezTo>
                  <a:cubicBezTo>
                    <a:pt x="1358" y="1358"/>
                    <a:pt x="1358" y="1358"/>
                    <a:pt x="1358" y="1358"/>
                  </a:cubicBezTo>
                  <a:cubicBezTo>
                    <a:pt x="1341" y="1369"/>
                    <a:pt x="1341" y="1369"/>
                    <a:pt x="1341" y="1369"/>
                  </a:cubicBezTo>
                  <a:cubicBezTo>
                    <a:pt x="1329" y="1390"/>
                    <a:pt x="1329" y="1390"/>
                    <a:pt x="1329" y="1390"/>
                  </a:cubicBezTo>
                  <a:cubicBezTo>
                    <a:pt x="1328" y="1402"/>
                    <a:pt x="1328" y="1402"/>
                    <a:pt x="1328" y="1402"/>
                  </a:cubicBezTo>
                  <a:cubicBezTo>
                    <a:pt x="1301" y="1396"/>
                    <a:pt x="1301" y="1396"/>
                    <a:pt x="1301" y="1396"/>
                  </a:cubicBezTo>
                  <a:cubicBezTo>
                    <a:pt x="1297" y="1377"/>
                    <a:pt x="1297" y="1377"/>
                    <a:pt x="1297" y="1377"/>
                  </a:cubicBezTo>
                  <a:cubicBezTo>
                    <a:pt x="1282" y="1367"/>
                    <a:pt x="1282" y="1367"/>
                    <a:pt x="1282" y="1367"/>
                  </a:cubicBezTo>
                  <a:cubicBezTo>
                    <a:pt x="1267" y="1379"/>
                    <a:pt x="1267" y="1379"/>
                    <a:pt x="1267" y="1379"/>
                  </a:cubicBezTo>
                  <a:cubicBezTo>
                    <a:pt x="1246" y="1373"/>
                    <a:pt x="1246" y="1373"/>
                    <a:pt x="1246" y="1373"/>
                  </a:cubicBezTo>
                  <a:cubicBezTo>
                    <a:pt x="1231" y="1339"/>
                    <a:pt x="1231" y="1339"/>
                    <a:pt x="1231" y="1339"/>
                  </a:cubicBezTo>
                  <a:cubicBezTo>
                    <a:pt x="1223" y="1310"/>
                    <a:pt x="1223" y="1310"/>
                    <a:pt x="1223" y="1310"/>
                  </a:cubicBezTo>
                  <a:cubicBezTo>
                    <a:pt x="1227" y="1290"/>
                    <a:pt x="1227" y="1290"/>
                    <a:pt x="1227" y="1290"/>
                  </a:cubicBezTo>
                  <a:cubicBezTo>
                    <a:pt x="1217" y="1261"/>
                    <a:pt x="1217" y="1261"/>
                    <a:pt x="1217" y="1261"/>
                  </a:cubicBezTo>
                  <a:cubicBezTo>
                    <a:pt x="1179" y="1259"/>
                    <a:pt x="1179" y="1259"/>
                    <a:pt x="1179" y="1259"/>
                  </a:cubicBezTo>
                  <a:cubicBezTo>
                    <a:pt x="1151" y="1243"/>
                    <a:pt x="1151" y="1243"/>
                    <a:pt x="1151" y="1243"/>
                  </a:cubicBezTo>
                  <a:cubicBezTo>
                    <a:pt x="1124" y="1243"/>
                    <a:pt x="1124" y="1243"/>
                    <a:pt x="1124" y="1243"/>
                  </a:cubicBezTo>
                  <a:cubicBezTo>
                    <a:pt x="1101" y="1243"/>
                    <a:pt x="1101" y="1243"/>
                    <a:pt x="1101" y="1243"/>
                  </a:cubicBezTo>
                  <a:cubicBezTo>
                    <a:pt x="1092" y="1270"/>
                    <a:pt x="1092" y="1270"/>
                    <a:pt x="1092" y="1270"/>
                  </a:cubicBezTo>
                  <a:cubicBezTo>
                    <a:pt x="1063" y="1276"/>
                    <a:pt x="1063" y="1276"/>
                    <a:pt x="1063" y="1276"/>
                  </a:cubicBezTo>
                  <a:cubicBezTo>
                    <a:pt x="1037" y="1267"/>
                    <a:pt x="1037" y="1267"/>
                    <a:pt x="1037" y="1267"/>
                  </a:cubicBezTo>
                  <a:cubicBezTo>
                    <a:pt x="1014" y="1259"/>
                    <a:pt x="1014" y="1259"/>
                    <a:pt x="1014" y="1259"/>
                  </a:cubicBezTo>
                  <a:cubicBezTo>
                    <a:pt x="964" y="1278"/>
                    <a:pt x="964" y="1278"/>
                    <a:pt x="964" y="1278"/>
                  </a:cubicBezTo>
                  <a:cubicBezTo>
                    <a:pt x="922" y="1305"/>
                    <a:pt x="922" y="1305"/>
                    <a:pt x="922" y="1305"/>
                  </a:cubicBezTo>
                  <a:cubicBezTo>
                    <a:pt x="890" y="1350"/>
                    <a:pt x="890" y="1350"/>
                    <a:pt x="890" y="1350"/>
                  </a:cubicBezTo>
                  <a:cubicBezTo>
                    <a:pt x="877" y="1387"/>
                    <a:pt x="877" y="1387"/>
                    <a:pt x="877" y="1387"/>
                  </a:cubicBezTo>
                  <a:cubicBezTo>
                    <a:pt x="867" y="1440"/>
                    <a:pt x="867" y="1440"/>
                    <a:pt x="867" y="1440"/>
                  </a:cubicBezTo>
                  <a:cubicBezTo>
                    <a:pt x="871" y="1470"/>
                    <a:pt x="871" y="1470"/>
                    <a:pt x="871" y="1470"/>
                  </a:cubicBezTo>
                  <a:cubicBezTo>
                    <a:pt x="888" y="1497"/>
                    <a:pt x="888" y="1497"/>
                    <a:pt x="888" y="1497"/>
                  </a:cubicBezTo>
                  <a:cubicBezTo>
                    <a:pt x="888" y="1497"/>
                    <a:pt x="886" y="1516"/>
                    <a:pt x="894" y="1518"/>
                  </a:cubicBezTo>
                  <a:cubicBezTo>
                    <a:pt x="902" y="1520"/>
                    <a:pt x="936" y="1533"/>
                    <a:pt x="936" y="1533"/>
                  </a:cubicBezTo>
                  <a:cubicBezTo>
                    <a:pt x="962" y="1533"/>
                    <a:pt x="962" y="1533"/>
                    <a:pt x="962" y="1533"/>
                  </a:cubicBezTo>
                  <a:cubicBezTo>
                    <a:pt x="991" y="1520"/>
                    <a:pt x="991" y="1520"/>
                    <a:pt x="991" y="1520"/>
                  </a:cubicBezTo>
                  <a:cubicBezTo>
                    <a:pt x="1006" y="1493"/>
                    <a:pt x="1006" y="1493"/>
                    <a:pt x="1006" y="1493"/>
                  </a:cubicBezTo>
                  <a:cubicBezTo>
                    <a:pt x="1029" y="1466"/>
                    <a:pt x="1029" y="1466"/>
                    <a:pt x="1029" y="1466"/>
                  </a:cubicBezTo>
                  <a:cubicBezTo>
                    <a:pt x="1065" y="1463"/>
                    <a:pt x="1065" y="1463"/>
                    <a:pt x="1065" y="1463"/>
                  </a:cubicBezTo>
                  <a:cubicBezTo>
                    <a:pt x="1090" y="1466"/>
                    <a:pt x="1090" y="1466"/>
                    <a:pt x="1090" y="1466"/>
                  </a:cubicBezTo>
                  <a:cubicBezTo>
                    <a:pt x="1094" y="1485"/>
                    <a:pt x="1094" y="1485"/>
                    <a:pt x="1094" y="1485"/>
                  </a:cubicBezTo>
                  <a:cubicBezTo>
                    <a:pt x="1094" y="1485"/>
                    <a:pt x="1101" y="1501"/>
                    <a:pt x="1101" y="1506"/>
                  </a:cubicBezTo>
                  <a:cubicBezTo>
                    <a:pt x="1101" y="1512"/>
                    <a:pt x="1071" y="1562"/>
                    <a:pt x="1071" y="1562"/>
                  </a:cubicBezTo>
                  <a:cubicBezTo>
                    <a:pt x="1063" y="1609"/>
                    <a:pt x="1063" y="1609"/>
                    <a:pt x="1063" y="1609"/>
                  </a:cubicBezTo>
                  <a:cubicBezTo>
                    <a:pt x="1111" y="1605"/>
                    <a:pt x="1111" y="1605"/>
                    <a:pt x="1111" y="1605"/>
                  </a:cubicBezTo>
                  <a:cubicBezTo>
                    <a:pt x="1147" y="1611"/>
                    <a:pt x="1147" y="1611"/>
                    <a:pt x="1147" y="1611"/>
                  </a:cubicBezTo>
                  <a:cubicBezTo>
                    <a:pt x="1164" y="1636"/>
                    <a:pt x="1164" y="1636"/>
                    <a:pt x="1164" y="1636"/>
                  </a:cubicBezTo>
                  <a:cubicBezTo>
                    <a:pt x="1168" y="1670"/>
                    <a:pt x="1168" y="1670"/>
                    <a:pt x="1168" y="1670"/>
                  </a:cubicBezTo>
                  <a:cubicBezTo>
                    <a:pt x="1151" y="1717"/>
                    <a:pt x="1151" y="1717"/>
                    <a:pt x="1151" y="1717"/>
                  </a:cubicBezTo>
                  <a:cubicBezTo>
                    <a:pt x="1170" y="1752"/>
                    <a:pt x="1170" y="1752"/>
                    <a:pt x="1170" y="1752"/>
                  </a:cubicBezTo>
                  <a:cubicBezTo>
                    <a:pt x="1185" y="1773"/>
                    <a:pt x="1185" y="1773"/>
                    <a:pt x="1185" y="1773"/>
                  </a:cubicBezTo>
                  <a:cubicBezTo>
                    <a:pt x="1213" y="1780"/>
                    <a:pt x="1213" y="1780"/>
                    <a:pt x="1213" y="1780"/>
                  </a:cubicBezTo>
                  <a:cubicBezTo>
                    <a:pt x="1244" y="1774"/>
                    <a:pt x="1244" y="1774"/>
                    <a:pt x="1244" y="1774"/>
                  </a:cubicBezTo>
                  <a:cubicBezTo>
                    <a:pt x="1276" y="1780"/>
                    <a:pt x="1276" y="1780"/>
                    <a:pt x="1276" y="1780"/>
                  </a:cubicBezTo>
                  <a:cubicBezTo>
                    <a:pt x="1295" y="1790"/>
                    <a:pt x="1295" y="1790"/>
                    <a:pt x="1295" y="1790"/>
                  </a:cubicBezTo>
                  <a:cubicBezTo>
                    <a:pt x="1329" y="1774"/>
                    <a:pt x="1329" y="1774"/>
                    <a:pt x="1329" y="1774"/>
                  </a:cubicBezTo>
                  <a:cubicBezTo>
                    <a:pt x="1343" y="1744"/>
                    <a:pt x="1343" y="1744"/>
                    <a:pt x="1343" y="1744"/>
                  </a:cubicBezTo>
                  <a:cubicBezTo>
                    <a:pt x="1379" y="1733"/>
                    <a:pt x="1379" y="1733"/>
                    <a:pt x="1379" y="1733"/>
                  </a:cubicBezTo>
                  <a:cubicBezTo>
                    <a:pt x="1406" y="1723"/>
                    <a:pt x="1406" y="1723"/>
                    <a:pt x="1406" y="1723"/>
                  </a:cubicBezTo>
                  <a:cubicBezTo>
                    <a:pt x="1417" y="1706"/>
                    <a:pt x="1417" y="1706"/>
                    <a:pt x="1417" y="1706"/>
                  </a:cubicBezTo>
                  <a:cubicBezTo>
                    <a:pt x="1453" y="1716"/>
                    <a:pt x="1453" y="1716"/>
                    <a:pt x="1453" y="1716"/>
                  </a:cubicBezTo>
                  <a:cubicBezTo>
                    <a:pt x="1487" y="1721"/>
                    <a:pt x="1487" y="1721"/>
                    <a:pt x="1487" y="1721"/>
                  </a:cubicBezTo>
                  <a:cubicBezTo>
                    <a:pt x="1506" y="1733"/>
                    <a:pt x="1506" y="1733"/>
                    <a:pt x="1506" y="1733"/>
                  </a:cubicBezTo>
                  <a:cubicBezTo>
                    <a:pt x="1531" y="1733"/>
                    <a:pt x="1531" y="1733"/>
                    <a:pt x="1531" y="1733"/>
                  </a:cubicBezTo>
                  <a:cubicBezTo>
                    <a:pt x="1588" y="1752"/>
                    <a:pt x="1588" y="1752"/>
                    <a:pt x="1588" y="1752"/>
                  </a:cubicBezTo>
                  <a:cubicBezTo>
                    <a:pt x="1617" y="1752"/>
                    <a:pt x="1617" y="1752"/>
                    <a:pt x="1617" y="1752"/>
                  </a:cubicBezTo>
                  <a:cubicBezTo>
                    <a:pt x="1660" y="1750"/>
                    <a:pt x="1660" y="1750"/>
                    <a:pt x="1660" y="1750"/>
                  </a:cubicBezTo>
                  <a:cubicBezTo>
                    <a:pt x="1681" y="1733"/>
                    <a:pt x="1681" y="1733"/>
                    <a:pt x="1681" y="1733"/>
                  </a:cubicBezTo>
                  <a:cubicBezTo>
                    <a:pt x="1698" y="1733"/>
                    <a:pt x="1698" y="1733"/>
                    <a:pt x="1698" y="1733"/>
                  </a:cubicBezTo>
                  <a:cubicBezTo>
                    <a:pt x="1710" y="1733"/>
                    <a:pt x="1710" y="1733"/>
                    <a:pt x="1710" y="1733"/>
                  </a:cubicBezTo>
                  <a:cubicBezTo>
                    <a:pt x="1693" y="1746"/>
                    <a:pt x="1693" y="1746"/>
                    <a:pt x="1693" y="1746"/>
                  </a:cubicBezTo>
                  <a:cubicBezTo>
                    <a:pt x="1685" y="1765"/>
                    <a:pt x="1685" y="1765"/>
                    <a:pt x="1685" y="1765"/>
                  </a:cubicBezTo>
                  <a:cubicBezTo>
                    <a:pt x="1698" y="1784"/>
                    <a:pt x="1698" y="1784"/>
                    <a:pt x="1698" y="1784"/>
                  </a:cubicBezTo>
                  <a:cubicBezTo>
                    <a:pt x="1698" y="1784"/>
                    <a:pt x="1706" y="1795"/>
                    <a:pt x="1714" y="1801"/>
                  </a:cubicBezTo>
                  <a:cubicBezTo>
                    <a:pt x="1721" y="1807"/>
                    <a:pt x="1733" y="1822"/>
                    <a:pt x="1733" y="1822"/>
                  </a:cubicBezTo>
                  <a:cubicBezTo>
                    <a:pt x="1767" y="1847"/>
                    <a:pt x="1767" y="1847"/>
                    <a:pt x="1767" y="1847"/>
                  </a:cubicBezTo>
                  <a:cubicBezTo>
                    <a:pt x="1780" y="1862"/>
                    <a:pt x="1780" y="1862"/>
                    <a:pt x="1780" y="1862"/>
                  </a:cubicBezTo>
                  <a:cubicBezTo>
                    <a:pt x="1820" y="1868"/>
                    <a:pt x="1820" y="1868"/>
                    <a:pt x="1820" y="1868"/>
                  </a:cubicBezTo>
                  <a:cubicBezTo>
                    <a:pt x="1851" y="1868"/>
                    <a:pt x="1851" y="1868"/>
                    <a:pt x="1851" y="1868"/>
                  </a:cubicBezTo>
                  <a:cubicBezTo>
                    <a:pt x="1887" y="1887"/>
                    <a:pt x="1887" y="1887"/>
                    <a:pt x="1887" y="1887"/>
                  </a:cubicBezTo>
                  <a:cubicBezTo>
                    <a:pt x="1915" y="1921"/>
                    <a:pt x="1915" y="1921"/>
                    <a:pt x="1915" y="1921"/>
                  </a:cubicBezTo>
                  <a:cubicBezTo>
                    <a:pt x="1923" y="1953"/>
                    <a:pt x="1923" y="1953"/>
                    <a:pt x="1923" y="1953"/>
                  </a:cubicBezTo>
                  <a:cubicBezTo>
                    <a:pt x="1936" y="1986"/>
                    <a:pt x="1936" y="1986"/>
                    <a:pt x="1936" y="1986"/>
                  </a:cubicBezTo>
                  <a:cubicBezTo>
                    <a:pt x="1938" y="2008"/>
                    <a:pt x="1938" y="2008"/>
                    <a:pt x="1938" y="2008"/>
                  </a:cubicBezTo>
                  <a:cubicBezTo>
                    <a:pt x="1963" y="2022"/>
                    <a:pt x="1963" y="2022"/>
                    <a:pt x="1963" y="2022"/>
                  </a:cubicBezTo>
                  <a:cubicBezTo>
                    <a:pt x="1999" y="2048"/>
                    <a:pt x="1999" y="2048"/>
                    <a:pt x="1999" y="2048"/>
                  </a:cubicBezTo>
                  <a:cubicBezTo>
                    <a:pt x="2031" y="2046"/>
                    <a:pt x="2031" y="2046"/>
                    <a:pt x="2031" y="2046"/>
                  </a:cubicBezTo>
                  <a:cubicBezTo>
                    <a:pt x="2069" y="2062"/>
                    <a:pt x="2069" y="2062"/>
                    <a:pt x="2069" y="2062"/>
                  </a:cubicBezTo>
                  <a:cubicBezTo>
                    <a:pt x="2083" y="2088"/>
                    <a:pt x="2083" y="2088"/>
                    <a:pt x="2083" y="2088"/>
                  </a:cubicBezTo>
                  <a:cubicBezTo>
                    <a:pt x="2132" y="2083"/>
                    <a:pt x="2132" y="2083"/>
                    <a:pt x="2132" y="2083"/>
                  </a:cubicBezTo>
                  <a:cubicBezTo>
                    <a:pt x="2166" y="2096"/>
                    <a:pt x="2166" y="2096"/>
                    <a:pt x="2166" y="2096"/>
                  </a:cubicBezTo>
                  <a:cubicBezTo>
                    <a:pt x="2197" y="2107"/>
                    <a:pt x="2197" y="2107"/>
                    <a:pt x="2197" y="2107"/>
                  </a:cubicBezTo>
                  <a:cubicBezTo>
                    <a:pt x="2237" y="2132"/>
                    <a:pt x="2237" y="2132"/>
                    <a:pt x="2237" y="2132"/>
                  </a:cubicBezTo>
                  <a:cubicBezTo>
                    <a:pt x="2290" y="2153"/>
                    <a:pt x="2290" y="2153"/>
                    <a:pt x="2290" y="2153"/>
                  </a:cubicBezTo>
                  <a:cubicBezTo>
                    <a:pt x="2311" y="2185"/>
                    <a:pt x="2311" y="2185"/>
                    <a:pt x="2311" y="2185"/>
                  </a:cubicBezTo>
                  <a:cubicBezTo>
                    <a:pt x="2309" y="2231"/>
                    <a:pt x="2309" y="2231"/>
                    <a:pt x="2309" y="2231"/>
                  </a:cubicBezTo>
                  <a:cubicBezTo>
                    <a:pt x="2303" y="2246"/>
                    <a:pt x="2303" y="2246"/>
                    <a:pt x="2303" y="2246"/>
                  </a:cubicBezTo>
                  <a:cubicBezTo>
                    <a:pt x="2294" y="2265"/>
                    <a:pt x="2294" y="2265"/>
                    <a:pt x="2294" y="2265"/>
                  </a:cubicBezTo>
                  <a:cubicBezTo>
                    <a:pt x="2277" y="2284"/>
                    <a:pt x="2277" y="2284"/>
                    <a:pt x="2277" y="2284"/>
                  </a:cubicBezTo>
                  <a:cubicBezTo>
                    <a:pt x="2263" y="2311"/>
                    <a:pt x="2263" y="2311"/>
                    <a:pt x="2263" y="2311"/>
                  </a:cubicBezTo>
                  <a:cubicBezTo>
                    <a:pt x="2263" y="2311"/>
                    <a:pt x="2248" y="2343"/>
                    <a:pt x="2242" y="2343"/>
                  </a:cubicBezTo>
                  <a:cubicBezTo>
                    <a:pt x="2237" y="2343"/>
                    <a:pt x="2214" y="2377"/>
                    <a:pt x="2214" y="2377"/>
                  </a:cubicBezTo>
                  <a:cubicBezTo>
                    <a:pt x="2216" y="2421"/>
                    <a:pt x="2216" y="2421"/>
                    <a:pt x="2216" y="2421"/>
                  </a:cubicBezTo>
                  <a:cubicBezTo>
                    <a:pt x="2218" y="2459"/>
                    <a:pt x="2218" y="2459"/>
                    <a:pt x="2218" y="2459"/>
                  </a:cubicBezTo>
                  <a:cubicBezTo>
                    <a:pt x="2206" y="2471"/>
                    <a:pt x="2206" y="2471"/>
                    <a:pt x="2206" y="2471"/>
                  </a:cubicBezTo>
                  <a:cubicBezTo>
                    <a:pt x="2206" y="2484"/>
                    <a:pt x="2206" y="2484"/>
                    <a:pt x="2206" y="2484"/>
                  </a:cubicBezTo>
                  <a:cubicBezTo>
                    <a:pt x="2204" y="2516"/>
                    <a:pt x="2204" y="2516"/>
                    <a:pt x="2204" y="2516"/>
                  </a:cubicBezTo>
                  <a:cubicBezTo>
                    <a:pt x="2201" y="2543"/>
                    <a:pt x="2201" y="2543"/>
                    <a:pt x="2201" y="2543"/>
                  </a:cubicBezTo>
                  <a:cubicBezTo>
                    <a:pt x="2181" y="2564"/>
                    <a:pt x="2181" y="2564"/>
                    <a:pt x="2181" y="2564"/>
                  </a:cubicBezTo>
                  <a:cubicBezTo>
                    <a:pt x="2185" y="2583"/>
                    <a:pt x="2185" y="2583"/>
                    <a:pt x="2185" y="2583"/>
                  </a:cubicBezTo>
                  <a:cubicBezTo>
                    <a:pt x="2174" y="2594"/>
                    <a:pt x="2174" y="2594"/>
                    <a:pt x="2174" y="2594"/>
                  </a:cubicBezTo>
                  <a:cubicBezTo>
                    <a:pt x="2174" y="2594"/>
                    <a:pt x="2170" y="2617"/>
                    <a:pt x="2164" y="2619"/>
                  </a:cubicBezTo>
                  <a:cubicBezTo>
                    <a:pt x="2159" y="2621"/>
                    <a:pt x="2136" y="2627"/>
                    <a:pt x="2136" y="2627"/>
                  </a:cubicBezTo>
                  <a:cubicBezTo>
                    <a:pt x="2107" y="2627"/>
                    <a:pt x="2107" y="2627"/>
                    <a:pt x="2107" y="2627"/>
                  </a:cubicBezTo>
                  <a:cubicBezTo>
                    <a:pt x="2069" y="2647"/>
                    <a:pt x="2069" y="2647"/>
                    <a:pt x="2069" y="2647"/>
                  </a:cubicBezTo>
                  <a:cubicBezTo>
                    <a:pt x="2031" y="2672"/>
                    <a:pt x="2031" y="2672"/>
                    <a:pt x="2031" y="2672"/>
                  </a:cubicBezTo>
                  <a:cubicBezTo>
                    <a:pt x="2008" y="2708"/>
                    <a:pt x="2008" y="2708"/>
                    <a:pt x="2008" y="2708"/>
                  </a:cubicBezTo>
                  <a:cubicBezTo>
                    <a:pt x="2026" y="2729"/>
                    <a:pt x="2026" y="2729"/>
                    <a:pt x="2026" y="2729"/>
                  </a:cubicBezTo>
                  <a:cubicBezTo>
                    <a:pt x="2020" y="2756"/>
                    <a:pt x="2020" y="2756"/>
                    <a:pt x="2020" y="2756"/>
                  </a:cubicBezTo>
                  <a:cubicBezTo>
                    <a:pt x="2016" y="2788"/>
                    <a:pt x="2016" y="2788"/>
                    <a:pt x="2016" y="2788"/>
                  </a:cubicBezTo>
                  <a:cubicBezTo>
                    <a:pt x="1993" y="2798"/>
                    <a:pt x="1993" y="2798"/>
                    <a:pt x="1993" y="2798"/>
                  </a:cubicBezTo>
                  <a:cubicBezTo>
                    <a:pt x="1995" y="2822"/>
                    <a:pt x="1995" y="2822"/>
                    <a:pt x="1995" y="2822"/>
                  </a:cubicBezTo>
                  <a:cubicBezTo>
                    <a:pt x="1972" y="2855"/>
                    <a:pt x="1972" y="2855"/>
                    <a:pt x="1972" y="2855"/>
                  </a:cubicBezTo>
                  <a:cubicBezTo>
                    <a:pt x="1944" y="2899"/>
                    <a:pt x="1944" y="2899"/>
                    <a:pt x="1944" y="2899"/>
                  </a:cubicBezTo>
                  <a:cubicBezTo>
                    <a:pt x="1923" y="2929"/>
                    <a:pt x="1923" y="2929"/>
                    <a:pt x="1923" y="2929"/>
                  </a:cubicBezTo>
                  <a:cubicBezTo>
                    <a:pt x="1887" y="2929"/>
                    <a:pt x="1887" y="2929"/>
                    <a:pt x="1887" y="2929"/>
                  </a:cubicBezTo>
                  <a:cubicBezTo>
                    <a:pt x="1862" y="2929"/>
                    <a:pt x="1862" y="2929"/>
                    <a:pt x="1862" y="2929"/>
                  </a:cubicBezTo>
                  <a:cubicBezTo>
                    <a:pt x="1883" y="2978"/>
                    <a:pt x="1883" y="2978"/>
                    <a:pt x="1883" y="2978"/>
                  </a:cubicBezTo>
                  <a:cubicBezTo>
                    <a:pt x="1879" y="3005"/>
                    <a:pt x="1879" y="3005"/>
                    <a:pt x="1879" y="3005"/>
                  </a:cubicBezTo>
                  <a:cubicBezTo>
                    <a:pt x="1860" y="3022"/>
                    <a:pt x="1860" y="3022"/>
                    <a:pt x="1860" y="3022"/>
                  </a:cubicBezTo>
                  <a:cubicBezTo>
                    <a:pt x="1837" y="3022"/>
                    <a:pt x="1837" y="3022"/>
                    <a:pt x="1837" y="3022"/>
                  </a:cubicBezTo>
                  <a:cubicBezTo>
                    <a:pt x="1792" y="3039"/>
                    <a:pt x="1792" y="3039"/>
                    <a:pt x="1792" y="3039"/>
                  </a:cubicBezTo>
                  <a:cubicBezTo>
                    <a:pt x="1788" y="3066"/>
                    <a:pt x="1788" y="3066"/>
                    <a:pt x="1788" y="3066"/>
                  </a:cubicBezTo>
                  <a:cubicBezTo>
                    <a:pt x="1786" y="3098"/>
                    <a:pt x="1786" y="3098"/>
                    <a:pt x="1786" y="3098"/>
                  </a:cubicBezTo>
                  <a:cubicBezTo>
                    <a:pt x="1771" y="3098"/>
                    <a:pt x="1771" y="3098"/>
                    <a:pt x="1771" y="3098"/>
                  </a:cubicBezTo>
                  <a:cubicBezTo>
                    <a:pt x="1746" y="3098"/>
                    <a:pt x="1746" y="3098"/>
                    <a:pt x="1746" y="3098"/>
                  </a:cubicBezTo>
                  <a:cubicBezTo>
                    <a:pt x="1767" y="3125"/>
                    <a:pt x="1767" y="3125"/>
                    <a:pt x="1767" y="3125"/>
                  </a:cubicBezTo>
                  <a:cubicBezTo>
                    <a:pt x="1763" y="3144"/>
                    <a:pt x="1763" y="3144"/>
                    <a:pt x="1763" y="3144"/>
                  </a:cubicBezTo>
                  <a:cubicBezTo>
                    <a:pt x="1746" y="3165"/>
                    <a:pt x="1746" y="3165"/>
                    <a:pt x="1746" y="3165"/>
                  </a:cubicBezTo>
                  <a:cubicBezTo>
                    <a:pt x="1742" y="3190"/>
                    <a:pt x="1742" y="3190"/>
                    <a:pt x="1742" y="3190"/>
                  </a:cubicBezTo>
                  <a:cubicBezTo>
                    <a:pt x="1731" y="3214"/>
                    <a:pt x="1731" y="3214"/>
                    <a:pt x="1731" y="3214"/>
                  </a:cubicBezTo>
                  <a:cubicBezTo>
                    <a:pt x="1767" y="3235"/>
                    <a:pt x="1767" y="3235"/>
                    <a:pt x="1767" y="3235"/>
                  </a:cubicBezTo>
                  <a:cubicBezTo>
                    <a:pt x="1776" y="3281"/>
                    <a:pt x="1776" y="3281"/>
                    <a:pt x="1776" y="3281"/>
                  </a:cubicBezTo>
                  <a:cubicBezTo>
                    <a:pt x="1757" y="3302"/>
                    <a:pt x="1757" y="3302"/>
                    <a:pt x="1757" y="3302"/>
                  </a:cubicBezTo>
                  <a:cubicBezTo>
                    <a:pt x="1748" y="3328"/>
                    <a:pt x="1748" y="3328"/>
                    <a:pt x="1748" y="3328"/>
                  </a:cubicBezTo>
                  <a:cubicBezTo>
                    <a:pt x="1752" y="3344"/>
                    <a:pt x="1752" y="3344"/>
                    <a:pt x="1752" y="3344"/>
                  </a:cubicBezTo>
                  <a:cubicBezTo>
                    <a:pt x="1767" y="3359"/>
                    <a:pt x="1767" y="3359"/>
                    <a:pt x="1767" y="3359"/>
                  </a:cubicBezTo>
                  <a:cubicBezTo>
                    <a:pt x="1778" y="3368"/>
                    <a:pt x="1778" y="3368"/>
                    <a:pt x="1778" y="3368"/>
                  </a:cubicBezTo>
                  <a:cubicBezTo>
                    <a:pt x="1778" y="3368"/>
                    <a:pt x="1778" y="3380"/>
                    <a:pt x="1790" y="3380"/>
                  </a:cubicBezTo>
                  <a:cubicBezTo>
                    <a:pt x="1801" y="3380"/>
                    <a:pt x="1813" y="3389"/>
                    <a:pt x="1813" y="3389"/>
                  </a:cubicBezTo>
                  <a:cubicBezTo>
                    <a:pt x="1845" y="3412"/>
                    <a:pt x="1845" y="3412"/>
                    <a:pt x="1845" y="3412"/>
                  </a:cubicBezTo>
                  <a:cubicBezTo>
                    <a:pt x="1845" y="3412"/>
                    <a:pt x="1845" y="3412"/>
                    <a:pt x="1846" y="3412"/>
                  </a:cubicBezTo>
                  <a:cubicBezTo>
                    <a:pt x="1848" y="3412"/>
                    <a:pt x="1853" y="3414"/>
                    <a:pt x="1868" y="3427"/>
                  </a:cubicBezTo>
                  <a:cubicBezTo>
                    <a:pt x="1889" y="3446"/>
                    <a:pt x="1858" y="3448"/>
                    <a:pt x="1858" y="3448"/>
                  </a:cubicBezTo>
                  <a:cubicBezTo>
                    <a:pt x="1799" y="3448"/>
                    <a:pt x="1799" y="3448"/>
                    <a:pt x="1799" y="3448"/>
                  </a:cubicBezTo>
                  <a:cubicBezTo>
                    <a:pt x="1759" y="3439"/>
                    <a:pt x="1759" y="3439"/>
                    <a:pt x="1759" y="3439"/>
                  </a:cubicBezTo>
                  <a:cubicBezTo>
                    <a:pt x="1738" y="3406"/>
                    <a:pt x="1738" y="3406"/>
                    <a:pt x="1738" y="3406"/>
                  </a:cubicBezTo>
                  <a:cubicBezTo>
                    <a:pt x="1736" y="3387"/>
                    <a:pt x="1736" y="3387"/>
                    <a:pt x="1736" y="3387"/>
                  </a:cubicBezTo>
                  <a:cubicBezTo>
                    <a:pt x="1706" y="3391"/>
                    <a:pt x="1706" y="3391"/>
                    <a:pt x="1706" y="3391"/>
                  </a:cubicBezTo>
                  <a:cubicBezTo>
                    <a:pt x="1662" y="3380"/>
                    <a:pt x="1662" y="3380"/>
                    <a:pt x="1662" y="3380"/>
                  </a:cubicBezTo>
                  <a:cubicBezTo>
                    <a:pt x="1634" y="3330"/>
                    <a:pt x="1634" y="3330"/>
                    <a:pt x="1634" y="3330"/>
                  </a:cubicBezTo>
                  <a:cubicBezTo>
                    <a:pt x="1609" y="3307"/>
                    <a:pt x="1609" y="3307"/>
                    <a:pt x="1609" y="3307"/>
                  </a:cubicBezTo>
                  <a:cubicBezTo>
                    <a:pt x="1601" y="3273"/>
                    <a:pt x="1601" y="3273"/>
                    <a:pt x="1601" y="3273"/>
                  </a:cubicBezTo>
                  <a:cubicBezTo>
                    <a:pt x="1582" y="3250"/>
                    <a:pt x="1582" y="3250"/>
                    <a:pt x="1582" y="3250"/>
                  </a:cubicBezTo>
                  <a:cubicBezTo>
                    <a:pt x="1561" y="3229"/>
                    <a:pt x="1561" y="3229"/>
                    <a:pt x="1561" y="3229"/>
                  </a:cubicBezTo>
                  <a:cubicBezTo>
                    <a:pt x="1561" y="3209"/>
                    <a:pt x="1561" y="3209"/>
                    <a:pt x="1561" y="3209"/>
                  </a:cubicBezTo>
                  <a:cubicBezTo>
                    <a:pt x="1571" y="3199"/>
                    <a:pt x="1571" y="3199"/>
                    <a:pt x="1571" y="3199"/>
                  </a:cubicBezTo>
                  <a:cubicBezTo>
                    <a:pt x="1580" y="3188"/>
                    <a:pt x="1580" y="3188"/>
                    <a:pt x="1580" y="3188"/>
                  </a:cubicBezTo>
                  <a:cubicBezTo>
                    <a:pt x="1580" y="3170"/>
                    <a:pt x="1580" y="3170"/>
                    <a:pt x="1580" y="3170"/>
                  </a:cubicBezTo>
                  <a:cubicBezTo>
                    <a:pt x="1567" y="3163"/>
                    <a:pt x="1567" y="3163"/>
                    <a:pt x="1567" y="3163"/>
                  </a:cubicBezTo>
                  <a:cubicBezTo>
                    <a:pt x="1567" y="3136"/>
                    <a:pt x="1567" y="3136"/>
                    <a:pt x="1567" y="3136"/>
                  </a:cubicBezTo>
                  <a:cubicBezTo>
                    <a:pt x="1567" y="3113"/>
                    <a:pt x="1567" y="3113"/>
                    <a:pt x="1567" y="3113"/>
                  </a:cubicBezTo>
                  <a:cubicBezTo>
                    <a:pt x="1531" y="3091"/>
                    <a:pt x="1531" y="3091"/>
                    <a:pt x="1531" y="3091"/>
                  </a:cubicBezTo>
                  <a:cubicBezTo>
                    <a:pt x="1520" y="3045"/>
                    <a:pt x="1520" y="3045"/>
                    <a:pt x="1520" y="3045"/>
                  </a:cubicBezTo>
                  <a:cubicBezTo>
                    <a:pt x="1518" y="3020"/>
                    <a:pt x="1518" y="3020"/>
                    <a:pt x="1518" y="3020"/>
                  </a:cubicBezTo>
                  <a:cubicBezTo>
                    <a:pt x="1506" y="2999"/>
                    <a:pt x="1506" y="2999"/>
                    <a:pt x="1506" y="2999"/>
                  </a:cubicBezTo>
                  <a:cubicBezTo>
                    <a:pt x="1506" y="2948"/>
                    <a:pt x="1506" y="2948"/>
                    <a:pt x="1506" y="2948"/>
                  </a:cubicBezTo>
                  <a:cubicBezTo>
                    <a:pt x="1520" y="2929"/>
                    <a:pt x="1520" y="2929"/>
                    <a:pt x="1520" y="2929"/>
                  </a:cubicBezTo>
                  <a:cubicBezTo>
                    <a:pt x="1516" y="2895"/>
                    <a:pt x="1516" y="2895"/>
                    <a:pt x="1516" y="2895"/>
                  </a:cubicBezTo>
                  <a:cubicBezTo>
                    <a:pt x="1506" y="2872"/>
                    <a:pt x="1506" y="2872"/>
                    <a:pt x="1506" y="2872"/>
                  </a:cubicBezTo>
                  <a:cubicBezTo>
                    <a:pt x="1506" y="2847"/>
                    <a:pt x="1506" y="2847"/>
                    <a:pt x="1506" y="2847"/>
                  </a:cubicBezTo>
                  <a:cubicBezTo>
                    <a:pt x="1495" y="2798"/>
                    <a:pt x="1495" y="2798"/>
                    <a:pt x="1495" y="2798"/>
                  </a:cubicBezTo>
                  <a:cubicBezTo>
                    <a:pt x="1495" y="2754"/>
                    <a:pt x="1495" y="2754"/>
                    <a:pt x="1495" y="2754"/>
                  </a:cubicBezTo>
                  <a:cubicBezTo>
                    <a:pt x="1485" y="2699"/>
                    <a:pt x="1485" y="2699"/>
                    <a:pt x="1485" y="2699"/>
                  </a:cubicBezTo>
                  <a:cubicBezTo>
                    <a:pt x="1506" y="2687"/>
                    <a:pt x="1506" y="2687"/>
                    <a:pt x="1506" y="2687"/>
                  </a:cubicBezTo>
                  <a:cubicBezTo>
                    <a:pt x="1485" y="2668"/>
                    <a:pt x="1485" y="2668"/>
                    <a:pt x="1485" y="2668"/>
                  </a:cubicBezTo>
                  <a:cubicBezTo>
                    <a:pt x="1485" y="2630"/>
                    <a:pt x="1485" y="2630"/>
                    <a:pt x="1485" y="2630"/>
                  </a:cubicBezTo>
                  <a:cubicBezTo>
                    <a:pt x="1495" y="2558"/>
                    <a:pt x="1495" y="2558"/>
                    <a:pt x="1495" y="2558"/>
                  </a:cubicBezTo>
                  <a:cubicBezTo>
                    <a:pt x="1485" y="2522"/>
                    <a:pt x="1485" y="2522"/>
                    <a:pt x="1485" y="2522"/>
                  </a:cubicBezTo>
                  <a:cubicBezTo>
                    <a:pt x="1445" y="2484"/>
                    <a:pt x="1445" y="2484"/>
                    <a:pt x="1445" y="2484"/>
                  </a:cubicBezTo>
                  <a:cubicBezTo>
                    <a:pt x="1444" y="2485"/>
                    <a:pt x="1444" y="2485"/>
                    <a:pt x="1444" y="2485"/>
                  </a:cubicBezTo>
                  <a:cubicBezTo>
                    <a:pt x="1445" y="2484"/>
                    <a:pt x="1445" y="2484"/>
                    <a:pt x="1445" y="2484"/>
                  </a:cubicBezTo>
                  <a:cubicBezTo>
                    <a:pt x="1373" y="2446"/>
                    <a:pt x="1373" y="2446"/>
                    <a:pt x="1373" y="2446"/>
                  </a:cubicBezTo>
                  <a:cubicBezTo>
                    <a:pt x="1331" y="2406"/>
                    <a:pt x="1331" y="2406"/>
                    <a:pt x="1331" y="2406"/>
                  </a:cubicBezTo>
                  <a:cubicBezTo>
                    <a:pt x="1310" y="2356"/>
                    <a:pt x="1310" y="2356"/>
                    <a:pt x="1310" y="2356"/>
                  </a:cubicBezTo>
                  <a:cubicBezTo>
                    <a:pt x="1280" y="2324"/>
                    <a:pt x="1280" y="2324"/>
                    <a:pt x="1280" y="2324"/>
                  </a:cubicBezTo>
                  <a:cubicBezTo>
                    <a:pt x="1263" y="2286"/>
                    <a:pt x="1263" y="2286"/>
                    <a:pt x="1263" y="2286"/>
                  </a:cubicBezTo>
                  <a:cubicBezTo>
                    <a:pt x="1246" y="2242"/>
                    <a:pt x="1246" y="2242"/>
                    <a:pt x="1246" y="2242"/>
                  </a:cubicBezTo>
                  <a:cubicBezTo>
                    <a:pt x="1225" y="2214"/>
                    <a:pt x="1225" y="2214"/>
                    <a:pt x="1225" y="2214"/>
                  </a:cubicBezTo>
                  <a:cubicBezTo>
                    <a:pt x="1200" y="2189"/>
                    <a:pt x="1200" y="2189"/>
                    <a:pt x="1200" y="2189"/>
                  </a:cubicBezTo>
                  <a:cubicBezTo>
                    <a:pt x="1200" y="2159"/>
                    <a:pt x="1200" y="2159"/>
                    <a:pt x="1200" y="2159"/>
                  </a:cubicBezTo>
                  <a:cubicBezTo>
                    <a:pt x="1187" y="2136"/>
                    <a:pt x="1187" y="2136"/>
                    <a:pt x="1187" y="2136"/>
                  </a:cubicBezTo>
                  <a:cubicBezTo>
                    <a:pt x="1202" y="2115"/>
                    <a:pt x="1202" y="2115"/>
                    <a:pt x="1202" y="2115"/>
                  </a:cubicBezTo>
                  <a:cubicBezTo>
                    <a:pt x="1213" y="2100"/>
                    <a:pt x="1213" y="2100"/>
                    <a:pt x="1213" y="2100"/>
                  </a:cubicBezTo>
                  <a:cubicBezTo>
                    <a:pt x="1187" y="2079"/>
                    <a:pt x="1187" y="2079"/>
                    <a:pt x="1187" y="2079"/>
                  </a:cubicBezTo>
                  <a:cubicBezTo>
                    <a:pt x="1187" y="2054"/>
                    <a:pt x="1187" y="2054"/>
                    <a:pt x="1187" y="2054"/>
                  </a:cubicBezTo>
                  <a:cubicBezTo>
                    <a:pt x="1206" y="2033"/>
                    <a:pt x="1206" y="2033"/>
                    <a:pt x="1206" y="2033"/>
                  </a:cubicBezTo>
                  <a:cubicBezTo>
                    <a:pt x="1223" y="1995"/>
                    <a:pt x="1223" y="1995"/>
                    <a:pt x="1223" y="1995"/>
                  </a:cubicBezTo>
                  <a:cubicBezTo>
                    <a:pt x="1242" y="1974"/>
                    <a:pt x="1242" y="1974"/>
                    <a:pt x="1242" y="1974"/>
                  </a:cubicBezTo>
                  <a:cubicBezTo>
                    <a:pt x="1263" y="1948"/>
                    <a:pt x="1263" y="1948"/>
                    <a:pt x="1263" y="1948"/>
                  </a:cubicBezTo>
                  <a:cubicBezTo>
                    <a:pt x="1274" y="1927"/>
                    <a:pt x="1274" y="1927"/>
                    <a:pt x="1274" y="1927"/>
                  </a:cubicBezTo>
                  <a:cubicBezTo>
                    <a:pt x="1284" y="1898"/>
                    <a:pt x="1284" y="1898"/>
                    <a:pt x="1284" y="1898"/>
                  </a:cubicBezTo>
                  <a:cubicBezTo>
                    <a:pt x="1284" y="1879"/>
                    <a:pt x="1284" y="1879"/>
                    <a:pt x="1284" y="1879"/>
                  </a:cubicBezTo>
                  <a:cubicBezTo>
                    <a:pt x="1278" y="1860"/>
                    <a:pt x="1278" y="1860"/>
                    <a:pt x="1278" y="1860"/>
                  </a:cubicBezTo>
                  <a:cubicBezTo>
                    <a:pt x="1269" y="1839"/>
                    <a:pt x="1269" y="1839"/>
                    <a:pt x="1269" y="1839"/>
                  </a:cubicBezTo>
                  <a:cubicBezTo>
                    <a:pt x="1261" y="1826"/>
                    <a:pt x="1261" y="1826"/>
                    <a:pt x="1261" y="1826"/>
                  </a:cubicBezTo>
                  <a:cubicBezTo>
                    <a:pt x="1263" y="1813"/>
                    <a:pt x="1263" y="1813"/>
                    <a:pt x="1263" y="1813"/>
                  </a:cubicBezTo>
                  <a:cubicBezTo>
                    <a:pt x="1253" y="1799"/>
                    <a:pt x="1253" y="1799"/>
                    <a:pt x="1253" y="1799"/>
                  </a:cubicBezTo>
                  <a:cubicBezTo>
                    <a:pt x="1244" y="1799"/>
                    <a:pt x="1244" y="1799"/>
                    <a:pt x="1244" y="1799"/>
                  </a:cubicBezTo>
                  <a:cubicBezTo>
                    <a:pt x="1232" y="1799"/>
                    <a:pt x="1232" y="1799"/>
                    <a:pt x="1232" y="1799"/>
                  </a:cubicBezTo>
                  <a:cubicBezTo>
                    <a:pt x="1232" y="1818"/>
                    <a:pt x="1232" y="1818"/>
                    <a:pt x="1232" y="1818"/>
                  </a:cubicBezTo>
                  <a:cubicBezTo>
                    <a:pt x="1231" y="1828"/>
                    <a:pt x="1231" y="1828"/>
                    <a:pt x="1231" y="1828"/>
                  </a:cubicBezTo>
                  <a:cubicBezTo>
                    <a:pt x="1217" y="1830"/>
                    <a:pt x="1217" y="1830"/>
                    <a:pt x="1217" y="1830"/>
                  </a:cubicBezTo>
                  <a:cubicBezTo>
                    <a:pt x="1204" y="1830"/>
                    <a:pt x="1204" y="1830"/>
                    <a:pt x="1204" y="1830"/>
                  </a:cubicBezTo>
                  <a:cubicBezTo>
                    <a:pt x="1187" y="1830"/>
                    <a:pt x="1187" y="1830"/>
                    <a:pt x="1187" y="1830"/>
                  </a:cubicBezTo>
                  <a:cubicBezTo>
                    <a:pt x="1173" y="1824"/>
                    <a:pt x="1173" y="1824"/>
                    <a:pt x="1173" y="1824"/>
                  </a:cubicBezTo>
                  <a:cubicBezTo>
                    <a:pt x="1162" y="1818"/>
                    <a:pt x="1162" y="1818"/>
                    <a:pt x="1162" y="1818"/>
                  </a:cubicBezTo>
                  <a:cubicBezTo>
                    <a:pt x="1153" y="1813"/>
                    <a:pt x="1153" y="1813"/>
                    <a:pt x="1153" y="1813"/>
                  </a:cubicBezTo>
                  <a:cubicBezTo>
                    <a:pt x="1141" y="1813"/>
                    <a:pt x="1141" y="1813"/>
                    <a:pt x="1141" y="1813"/>
                  </a:cubicBezTo>
                  <a:cubicBezTo>
                    <a:pt x="1126" y="1799"/>
                    <a:pt x="1126" y="1799"/>
                    <a:pt x="1126" y="1799"/>
                  </a:cubicBezTo>
                  <a:cubicBezTo>
                    <a:pt x="1113" y="1790"/>
                    <a:pt x="1113" y="1790"/>
                    <a:pt x="1113" y="1790"/>
                  </a:cubicBezTo>
                  <a:cubicBezTo>
                    <a:pt x="1103" y="1790"/>
                    <a:pt x="1103" y="1790"/>
                    <a:pt x="1103" y="1790"/>
                  </a:cubicBezTo>
                  <a:cubicBezTo>
                    <a:pt x="1088" y="1771"/>
                    <a:pt x="1088" y="1771"/>
                    <a:pt x="1088" y="1771"/>
                  </a:cubicBezTo>
                  <a:cubicBezTo>
                    <a:pt x="1088" y="1752"/>
                    <a:pt x="1088" y="1752"/>
                    <a:pt x="1088" y="1752"/>
                  </a:cubicBezTo>
                  <a:cubicBezTo>
                    <a:pt x="1075" y="1733"/>
                    <a:pt x="1075" y="1733"/>
                    <a:pt x="1075" y="1733"/>
                  </a:cubicBezTo>
                  <a:cubicBezTo>
                    <a:pt x="1059" y="1712"/>
                    <a:pt x="1059" y="1712"/>
                    <a:pt x="1059" y="1712"/>
                  </a:cubicBezTo>
                  <a:cubicBezTo>
                    <a:pt x="1059" y="1700"/>
                    <a:pt x="1059" y="1700"/>
                    <a:pt x="1059" y="1700"/>
                  </a:cubicBezTo>
                  <a:cubicBezTo>
                    <a:pt x="1048" y="1689"/>
                    <a:pt x="1048" y="1689"/>
                    <a:pt x="1048" y="1689"/>
                  </a:cubicBezTo>
                  <a:cubicBezTo>
                    <a:pt x="1029" y="1689"/>
                    <a:pt x="1029" y="1689"/>
                    <a:pt x="1029" y="1689"/>
                  </a:cubicBezTo>
                  <a:cubicBezTo>
                    <a:pt x="1014" y="1689"/>
                    <a:pt x="1014" y="1689"/>
                    <a:pt x="1014" y="1689"/>
                  </a:cubicBezTo>
                  <a:cubicBezTo>
                    <a:pt x="993" y="1676"/>
                    <a:pt x="993" y="1676"/>
                    <a:pt x="993" y="1676"/>
                  </a:cubicBezTo>
                  <a:cubicBezTo>
                    <a:pt x="978" y="1676"/>
                    <a:pt x="978" y="1676"/>
                    <a:pt x="978" y="1676"/>
                  </a:cubicBezTo>
                  <a:cubicBezTo>
                    <a:pt x="951" y="1655"/>
                    <a:pt x="951" y="1655"/>
                    <a:pt x="951" y="1655"/>
                  </a:cubicBezTo>
                  <a:cubicBezTo>
                    <a:pt x="936" y="1655"/>
                    <a:pt x="936" y="1655"/>
                    <a:pt x="936" y="1655"/>
                  </a:cubicBezTo>
                  <a:cubicBezTo>
                    <a:pt x="902" y="1613"/>
                    <a:pt x="902" y="1613"/>
                    <a:pt x="902" y="1613"/>
                  </a:cubicBezTo>
                  <a:cubicBezTo>
                    <a:pt x="875" y="1613"/>
                    <a:pt x="875" y="1613"/>
                    <a:pt x="875" y="1613"/>
                  </a:cubicBezTo>
                  <a:cubicBezTo>
                    <a:pt x="852" y="1624"/>
                    <a:pt x="852" y="1624"/>
                    <a:pt x="852" y="1624"/>
                  </a:cubicBezTo>
                  <a:cubicBezTo>
                    <a:pt x="829" y="1613"/>
                    <a:pt x="829" y="1613"/>
                    <a:pt x="829" y="1613"/>
                  </a:cubicBezTo>
                  <a:cubicBezTo>
                    <a:pt x="806" y="1613"/>
                    <a:pt x="806" y="1613"/>
                    <a:pt x="806" y="1613"/>
                  </a:cubicBezTo>
                  <a:cubicBezTo>
                    <a:pt x="778" y="1596"/>
                    <a:pt x="778" y="1596"/>
                    <a:pt x="778" y="1596"/>
                  </a:cubicBezTo>
                  <a:cubicBezTo>
                    <a:pt x="753" y="1584"/>
                    <a:pt x="753" y="1584"/>
                    <a:pt x="753" y="1584"/>
                  </a:cubicBezTo>
                  <a:cubicBezTo>
                    <a:pt x="723" y="1571"/>
                    <a:pt x="723" y="1571"/>
                    <a:pt x="723" y="1571"/>
                  </a:cubicBezTo>
                  <a:cubicBezTo>
                    <a:pt x="696" y="1552"/>
                    <a:pt x="696" y="1552"/>
                    <a:pt x="696" y="1552"/>
                  </a:cubicBezTo>
                  <a:cubicBezTo>
                    <a:pt x="671" y="1531"/>
                    <a:pt x="671" y="1531"/>
                    <a:pt x="671" y="1531"/>
                  </a:cubicBezTo>
                  <a:cubicBezTo>
                    <a:pt x="658" y="1510"/>
                    <a:pt x="658" y="1510"/>
                    <a:pt x="658" y="1510"/>
                  </a:cubicBezTo>
                  <a:cubicBezTo>
                    <a:pt x="658" y="1485"/>
                    <a:pt x="658" y="1485"/>
                    <a:pt x="658" y="1485"/>
                  </a:cubicBezTo>
                  <a:cubicBezTo>
                    <a:pt x="658" y="1463"/>
                    <a:pt x="658" y="1463"/>
                    <a:pt x="658" y="1463"/>
                  </a:cubicBezTo>
                  <a:cubicBezTo>
                    <a:pt x="658" y="1445"/>
                    <a:pt x="658" y="1445"/>
                    <a:pt x="658" y="1445"/>
                  </a:cubicBezTo>
                  <a:cubicBezTo>
                    <a:pt x="649" y="1430"/>
                    <a:pt x="649" y="1430"/>
                    <a:pt x="649" y="1430"/>
                  </a:cubicBezTo>
                  <a:cubicBezTo>
                    <a:pt x="637" y="1404"/>
                    <a:pt x="637" y="1404"/>
                    <a:pt x="637" y="1404"/>
                  </a:cubicBezTo>
                  <a:cubicBezTo>
                    <a:pt x="624" y="1392"/>
                    <a:pt x="624" y="1392"/>
                    <a:pt x="624" y="1392"/>
                  </a:cubicBezTo>
                  <a:cubicBezTo>
                    <a:pt x="607" y="1379"/>
                    <a:pt x="607" y="1379"/>
                    <a:pt x="607" y="1379"/>
                  </a:cubicBezTo>
                  <a:cubicBezTo>
                    <a:pt x="599" y="1362"/>
                    <a:pt x="599" y="1362"/>
                    <a:pt x="599" y="1362"/>
                  </a:cubicBezTo>
                  <a:cubicBezTo>
                    <a:pt x="599" y="1343"/>
                    <a:pt x="599" y="1343"/>
                    <a:pt x="599" y="1343"/>
                  </a:cubicBezTo>
                  <a:cubicBezTo>
                    <a:pt x="578" y="1324"/>
                    <a:pt x="578" y="1324"/>
                    <a:pt x="578" y="1324"/>
                  </a:cubicBezTo>
                  <a:cubicBezTo>
                    <a:pt x="567" y="1299"/>
                    <a:pt x="567" y="1299"/>
                    <a:pt x="567" y="1299"/>
                  </a:cubicBezTo>
                  <a:cubicBezTo>
                    <a:pt x="567" y="1270"/>
                    <a:pt x="567" y="1270"/>
                    <a:pt x="567" y="1270"/>
                  </a:cubicBezTo>
                  <a:cubicBezTo>
                    <a:pt x="555" y="1242"/>
                    <a:pt x="555" y="1242"/>
                    <a:pt x="555" y="1242"/>
                  </a:cubicBezTo>
                  <a:cubicBezTo>
                    <a:pt x="546" y="1223"/>
                    <a:pt x="546" y="1223"/>
                    <a:pt x="546" y="1223"/>
                  </a:cubicBezTo>
                  <a:cubicBezTo>
                    <a:pt x="529" y="1223"/>
                    <a:pt x="529" y="1223"/>
                    <a:pt x="529" y="1223"/>
                  </a:cubicBezTo>
                  <a:cubicBezTo>
                    <a:pt x="529" y="1240"/>
                    <a:pt x="529" y="1240"/>
                    <a:pt x="529" y="1240"/>
                  </a:cubicBezTo>
                  <a:cubicBezTo>
                    <a:pt x="538" y="1267"/>
                    <a:pt x="538" y="1267"/>
                    <a:pt x="538" y="1267"/>
                  </a:cubicBezTo>
                  <a:cubicBezTo>
                    <a:pt x="548" y="1293"/>
                    <a:pt x="548" y="1293"/>
                    <a:pt x="548" y="1293"/>
                  </a:cubicBezTo>
                  <a:cubicBezTo>
                    <a:pt x="559" y="1318"/>
                    <a:pt x="559" y="1318"/>
                    <a:pt x="559" y="1318"/>
                  </a:cubicBezTo>
                  <a:cubicBezTo>
                    <a:pt x="561" y="1337"/>
                    <a:pt x="561" y="1337"/>
                    <a:pt x="561" y="1337"/>
                  </a:cubicBezTo>
                  <a:cubicBezTo>
                    <a:pt x="561" y="1360"/>
                    <a:pt x="561" y="1360"/>
                    <a:pt x="561" y="1360"/>
                  </a:cubicBezTo>
                  <a:cubicBezTo>
                    <a:pt x="561" y="1360"/>
                    <a:pt x="563" y="1375"/>
                    <a:pt x="569" y="1375"/>
                  </a:cubicBezTo>
                  <a:cubicBezTo>
                    <a:pt x="574" y="1375"/>
                    <a:pt x="584" y="1398"/>
                    <a:pt x="584" y="1398"/>
                  </a:cubicBezTo>
                  <a:cubicBezTo>
                    <a:pt x="588" y="1415"/>
                    <a:pt x="588" y="1415"/>
                    <a:pt x="588" y="1415"/>
                  </a:cubicBezTo>
                  <a:cubicBezTo>
                    <a:pt x="590" y="1425"/>
                    <a:pt x="590" y="1425"/>
                    <a:pt x="590" y="1425"/>
                  </a:cubicBezTo>
                  <a:cubicBezTo>
                    <a:pt x="574" y="1430"/>
                    <a:pt x="574" y="1430"/>
                    <a:pt x="574" y="1430"/>
                  </a:cubicBezTo>
                  <a:cubicBezTo>
                    <a:pt x="559" y="1426"/>
                    <a:pt x="559" y="1426"/>
                    <a:pt x="559" y="1426"/>
                  </a:cubicBezTo>
                  <a:cubicBezTo>
                    <a:pt x="548" y="1417"/>
                    <a:pt x="548" y="1417"/>
                    <a:pt x="548" y="1417"/>
                  </a:cubicBezTo>
                  <a:cubicBezTo>
                    <a:pt x="536" y="1398"/>
                    <a:pt x="536" y="1398"/>
                    <a:pt x="536" y="1398"/>
                  </a:cubicBezTo>
                  <a:cubicBezTo>
                    <a:pt x="529" y="1383"/>
                    <a:pt x="529" y="1383"/>
                    <a:pt x="529" y="1383"/>
                  </a:cubicBezTo>
                  <a:cubicBezTo>
                    <a:pt x="529" y="1358"/>
                    <a:pt x="529" y="1358"/>
                    <a:pt x="529" y="1358"/>
                  </a:cubicBezTo>
                  <a:cubicBezTo>
                    <a:pt x="529" y="1345"/>
                    <a:pt x="529" y="1345"/>
                    <a:pt x="529" y="1345"/>
                  </a:cubicBezTo>
                  <a:cubicBezTo>
                    <a:pt x="508" y="1341"/>
                    <a:pt x="508" y="1341"/>
                    <a:pt x="508" y="1341"/>
                  </a:cubicBezTo>
                  <a:cubicBezTo>
                    <a:pt x="498" y="1324"/>
                    <a:pt x="498" y="1324"/>
                    <a:pt x="498" y="1324"/>
                  </a:cubicBezTo>
                  <a:cubicBezTo>
                    <a:pt x="498" y="1295"/>
                    <a:pt x="498" y="1295"/>
                    <a:pt x="498" y="1295"/>
                  </a:cubicBezTo>
                  <a:cubicBezTo>
                    <a:pt x="498" y="1278"/>
                    <a:pt x="498" y="1278"/>
                    <a:pt x="498" y="1278"/>
                  </a:cubicBezTo>
                  <a:cubicBezTo>
                    <a:pt x="489" y="1255"/>
                    <a:pt x="489" y="1255"/>
                    <a:pt x="489" y="1255"/>
                  </a:cubicBezTo>
                  <a:cubicBezTo>
                    <a:pt x="479" y="1240"/>
                    <a:pt x="479" y="1240"/>
                    <a:pt x="479" y="1240"/>
                  </a:cubicBezTo>
                  <a:cubicBezTo>
                    <a:pt x="479" y="1223"/>
                    <a:pt x="479" y="1223"/>
                    <a:pt x="479" y="1223"/>
                  </a:cubicBezTo>
                  <a:cubicBezTo>
                    <a:pt x="479" y="1177"/>
                    <a:pt x="479" y="1177"/>
                    <a:pt x="479" y="1177"/>
                  </a:cubicBezTo>
                  <a:cubicBezTo>
                    <a:pt x="470" y="1162"/>
                    <a:pt x="470" y="1162"/>
                    <a:pt x="470" y="1162"/>
                  </a:cubicBezTo>
                  <a:cubicBezTo>
                    <a:pt x="449" y="1162"/>
                    <a:pt x="449" y="1162"/>
                    <a:pt x="449" y="1162"/>
                  </a:cubicBezTo>
                  <a:cubicBezTo>
                    <a:pt x="436" y="1139"/>
                    <a:pt x="436" y="1139"/>
                    <a:pt x="436" y="1139"/>
                  </a:cubicBezTo>
                  <a:cubicBezTo>
                    <a:pt x="436" y="1113"/>
                    <a:pt x="436" y="1113"/>
                    <a:pt x="436" y="1113"/>
                  </a:cubicBezTo>
                  <a:cubicBezTo>
                    <a:pt x="428" y="1088"/>
                    <a:pt x="428" y="1088"/>
                    <a:pt x="428" y="1088"/>
                  </a:cubicBezTo>
                  <a:cubicBezTo>
                    <a:pt x="417" y="1059"/>
                    <a:pt x="417" y="1059"/>
                    <a:pt x="417" y="1059"/>
                  </a:cubicBezTo>
                  <a:cubicBezTo>
                    <a:pt x="417" y="1038"/>
                    <a:pt x="417" y="1038"/>
                    <a:pt x="417" y="1038"/>
                  </a:cubicBezTo>
                  <a:cubicBezTo>
                    <a:pt x="417" y="1018"/>
                    <a:pt x="417" y="1018"/>
                    <a:pt x="417" y="1018"/>
                  </a:cubicBezTo>
                  <a:cubicBezTo>
                    <a:pt x="417" y="999"/>
                    <a:pt x="417" y="999"/>
                    <a:pt x="417" y="999"/>
                  </a:cubicBezTo>
                  <a:cubicBezTo>
                    <a:pt x="417" y="972"/>
                    <a:pt x="417" y="972"/>
                    <a:pt x="417" y="972"/>
                  </a:cubicBezTo>
                  <a:cubicBezTo>
                    <a:pt x="443" y="941"/>
                    <a:pt x="443" y="941"/>
                    <a:pt x="443" y="941"/>
                  </a:cubicBezTo>
                  <a:cubicBezTo>
                    <a:pt x="456" y="913"/>
                    <a:pt x="456" y="913"/>
                    <a:pt x="456" y="913"/>
                  </a:cubicBezTo>
                  <a:cubicBezTo>
                    <a:pt x="485" y="879"/>
                    <a:pt x="485" y="879"/>
                    <a:pt x="485" y="879"/>
                  </a:cubicBezTo>
                  <a:cubicBezTo>
                    <a:pt x="506" y="854"/>
                    <a:pt x="506" y="854"/>
                    <a:pt x="506" y="854"/>
                  </a:cubicBezTo>
                  <a:cubicBezTo>
                    <a:pt x="519" y="831"/>
                    <a:pt x="519" y="831"/>
                    <a:pt x="519" y="831"/>
                  </a:cubicBezTo>
                  <a:cubicBezTo>
                    <a:pt x="536" y="801"/>
                    <a:pt x="536" y="801"/>
                    <a:pt x="536" y="801"/>
                  </a:cubicBezTo>
                  <a:cubicBezTo>
                    <a:pt x="548" y="782"/>
                    <a:pt x="548" y="782"/>
                    <a:pt x="548" y="782"/>
                  </a:cubicBezTo>
                  <a:cubicBezTo>
                    <a:pt x="546" y="765"/>
                    <a:pt x="546" y="765"/>
                    <a:pt x="546" y="765"/>
                  </a:cubicBezTo>
                  <a:cubicBezTo>
                    <a:pt x="517" y="753"/>
                    <a:pt x="517" y="753"/>
                    <a:pt x="517" y="753"/>
                  </a:cubicBezTo>
                  <a:cubicBezTo>
                    <a:pt x="517" y="728"/>
                    <a:pt x="517" y="728"/>
                    <a:pt x="517" y="728"/>
                  </a:cubicBezTo>
                  <a:cubicBezTo>
                    <a:pt x="534" y="713"/>
                    <a:pt x="534" y="713"/>
                    <a:pt x="534" y="713"/>
                  </a:cubicBezTo>
                  <a:cubicBezTo>
                    <a:pt x="546" y="700"/>
                    <a:pt x="546" y="700"/>
                    <a:pt x="546" y="700"/>
                  </a:cubicBezTo>
                  <a:cubicBezTo>
                    <a:pt x="546" y="675"/>
                    <a:pt x="546" y="675"/>
                    <a:pt x="546" y="675"/>
                  </a:cubicBezTo>
                  <a:cubicBezTo>
                    <a:pt x="550" y="645"/>
                    <a:pt x="550" y="645"/>
                    <a:pt x="550" y="645"/>
                  </a:cubicBezTo>
                  <a:cubicBezTo>
                    <a:pt x="550" y="631"/>
                    <a:pt x="550" y="631"/>
                    <a:pt x="550" y="631"/>
                  </a:cubicBezTo>
                  <a:cubicBezTo>
                    <a:pt x="531" y="622"/>
                    <a:pt x="531" y="622"/>
                    <a:pt x="531" y="622"/>
                  </a:cubicBezTo>
                  <a:cubicBezTo>
                    <a:pt x="523" y="595"/>
                    <a:pt x="523" y="595"/>
                    <a:pt x="523" y="595"/>
                  </a:cubicBezTo>
                  <a:cubicBezTo>
                    <a:pt x="521" y="584"/>
                    <a:pt x="521" y="584"/>
                    <a:pt x="521" y="584"/>
                  </a:cubicBezTo>
                  <a:cubicBezTo>
                    <a:pt x="510" y="571"/>
                    <a:pt x="510" y="571"/>
                    <a:pt x="510" y="571"/>
                  </a:cubicBezTo>
                  <a:cubicBezTo>
                    <a:pt x="512" y="546"/>
                    <a:pt x="512" y="546"/>
                    <a:pt x="512" y="546"/>
                  </a:cubicBezTo>
                  <a:cubicBezTo>
                    <a:pt x="521" y="533"/>
                    <a:pt x="521" y="533"/>
                    <a:pt x="521" y="533"/>
                  </a:cubicBezTo>
                  <a:cubicBezTo>
                    <a:pt x="504" y="519"/>
                    <a:pt x="504" y="519"/>
                    <a:pt x="504" y="519"/>
                  </a:cubicBezTo>
                  <a:cubicBezTo>
                    <a:pt x="481" y="504"/>
                    <a:pt x="481" y="504"/>
                    <a:pt x="481" y="504"/>
                  </a:cubicBezTo>
                  <a:cubicBezTo>
                    <a:pt x="455" y="504"/>
                    <a:pt x="455" y="504"/>
                    <a:pt x="455" y="504"/>
                  </a:cubicBezTo>
                  <a:cubicBezTo>
                    <a:pt x="424" y="489"/>
                    <a:pt x="424" y="489"/>
                    <a:pt x="424" y="489"/>
                  </a:cubicBezTo>
                  <a:cubicBezTo>
                    <a:pt x="396" y="489"/>
                    <a:pt x="396" y="489"/>
                    <a:pt x="396" y="489"/>
                  </a:cubicBezTo>
                  <a:cubicBezTo>
                    <a:pt x="382" y="477"/>
                    <a:pt x="382" y="477"/>
                    <a:pt x="382" y="477"/>
                  </a:cubicBezTo>
                  <a:cubicBezTo>
                    <a:pt x="359" y="493"/>
                    <a:pt x="359" y="493"/>
                    <a:pt x="359" y="493"/>
                  </a:cubicBezTo>
                  <a:cubicBezTo>
                    <a:pt x="325" y="500"/>
                    <a:pt x="325" y="500"/>
                    <a:pt x="325" y="500"/>
                  </a:cubicBezTo>
                  <a:cubicBezTo>
                    <a:pt x="301" y="504"/>
                    <a:pt x="301" y="504"/>
                    <a:pt x="301" y="504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62" y="502"/>
                    <a:pt x="262" y="502"/>
                    <a:pt x="262" y="502"/>
                  </a:cubicBezTo>
                  <a:cubicBezTo>
                    <a:pt x="243" y="515"/>
                    <a:pt x="243" y="515"/>
                    <a:pt x="243" y="515"/>
                  </a:cubicBezTo>
                  <a:cubicBezTo>
                    <a:pt x="226" y="529"/>
                    <a:pt x="226" y="529"/>
                    <a:pt x="226" y="529"/>
                  </a:cubicBezTo>
                  <a:cubicBezTo>
                    <a:pt x="215" y="538"/>
                    <a:pt x="215" y="538"/>
                    <a:pt x="215" y="538"/>
                  </a:cubicBezTo>
                  <a:cubicBezTo>
                    <a:pt x="215" y="557"/>
                    <a:pt x="215" y="557"/>
                    <a:pt x="215" y="557"/>
                  </a:cubicBezTo>
                  <a:cubicBezTo>
                    <a:pt x="204" y="563"/>
                    <a:pt x="204" y="563"/>
                    <a:pt x="204" y="563"/>
                  </a:cubicBezTo>
                  <a:cubicBezTo>
                    <a:pt x="177" y="567"/>
                    <a:pt x="177" y="567"/>
                    <a:pt x="177" y="567"/>
                  </a:cubicBezTo>
                  <a:cubicBezTo>
                    <a:pt x="167" y="571"/>
                    <a:pt x="167" y="571"/>
                    <a:pt x="167" y="571"/>
                  </a:cubicBezTo>
                  <a:cubicBezTo>
                    <a:pt x="152" y="571"/>
                    <a:pt x="152" y="571"/>
                    <a:pt x="152" y="571"/>
                  </a:cubicBezTo>
                  <a:cubicBezTo>
                    <a:pt x="152" y="561"/>
                    <a:pt x="152" y="561"/>
                    <a:pt x="152" y="561"/>
                  </a:cubicBezTo>
                  <a:cubicBezTo>
                    <a:pt x="139" y="561"/>
                    <a:pt x="139" y="561"/>
                    <a:pt x="139" y="561"/>
                  </a:cubicBezTo>
                  <a:cubicBezTo>
                    <a:pt x="127" y="572"/>
                    <a:pt x="127" y="572"/>
                    <a:pt x="127" y="572"/>
                  </a:cubicBezTo>
                  <a:cubicBezTo>
                    <a:pt x="107" y="578"/>
                    <a:pt x="107" y="578"/>
                    <a:pt x="107" y="578"/>
                  </a:cubicBezTo>
                  <a:cubicBezTo>
                    <a:pt x="86" y="582"/>
                    <a:pt x="86" y="582"/>
                    <a:pt x="86" y="582"/>
                  </a:cubicBezTo>
                  <a:cubicBezTo>
                    <a:pt x="65" y="593"/>
                    <a:pt x="65" y="593"/>
                    <a:pt x="65" y="593"/>
                  </a:cubicBezTo>
                  <a:cubicBezTo>
                    <a:pt x="46" y="595"/>
                    <a:pt x="46" y="595"/>
                    <a:pt x="46" y="595"/>
                  </a:cubicBezTo>
                  <a:cubicBezTo>
                    <a:pt x="23" y="601"/>
                    <a:pt x="23" y="601"/>
                    <a:pt x="23" y="601"/>
                  </a:cubicBezTo>
                  <a:cubicBezTo>
                    <a:pt x="2" y="597"/>
                    <a:pt x="2" y="597"/>
                    <a:pt x="2" y="597"/>
                  </a:cubicBezTo>
                  <a:cubicBezTo>
                    <a:pt x="2" y="590"/>
                    <a:pt x="2" y="590"/>
                    <a:pt x="2" y="590"/>
                  </a:cubicBezTo>
                  <a:cubicBezTo>
                    <a:pt x="2" y="578"/>
                    <a:pt x="2" y="578"/>
                    <a:pt x="2" y="578"/>
                  </a:cubicBezTo>
                  <a:cubicBezTo>
                    <a:pt x="27" y="571"/>
                    <a:pt x="27" y="571"/>
                    <a:pt x="27" y="571"/>
                  </a:cubicBezTo>
                  <a:cubicBezTo>
                    <a:pt x="53" y="559"/>
                    <a:pt x="53" y="559"/>
                    <a:pt x="53" y="559"/>
                  </a:cubicBezTo>
                  <a:cubicBezTo>
                    <a:pt x="78" y="550"/>
                    <a:pt x="78" y="550"/>
                    <a:pt x="78" y="550"/>
                  </a:cubicBezTo>
                  <a:cubicBezTo>
                    <a:pt x="93" y="538"/>
                    <a:pt x="93" y="538"/>
                    <a:pt x="93" y="538"/>
                  </a:cubicBezTo>
                  <a:cubicBezTo>
                    <a:pt x="80" y="523"/>
                    <a:pt x="80" y="523"/>
                    <a:pt x="80" y="523"/>
                  </a:cubicBezTo>
                  <a:cubicBezTo>
                    <a:pt x="72" y="510"/>
                    <a:pt x="72" y="510"/>
                    <a:pt x="72" y="510"/>
                  </a:cubicBezTo>
                  <a:cubicBezTo>
                    <a:pt x="91" y="487"/>
                    <a:pt x="91" y="487"/>
                    <a:pt x="91" y="487"/>
                  </a:cubicBezTo>
                  <a:cubicBezTo>
                    <a:pt x="103" y="458"/>
                    <a:pt x="103" y="458"/>
                    <a:pt x="103" y="458"/>
                  </a:cubicBezTo>
                  <a:cubicBezTo>
                    <a:pt x="107" y="436"/>
                    <a:pt x="107" y="436"/>
                    <a:pt x="107" y="436"/>
                  </a:cubicBezTo>
                  <a:cubicBezTo>
                    <a:pt x="127" y="436"/>
                    <a:pt x="127" y="436"/>
                    <a:pt x="127" y="436"/>
                  </a:cubicBezTo>
                  <a:cubicBezTo>
                    <a:pt x="152" y="420"/>
                    <a:pt x="152" y="420"/>
                    <a:pt x="152" y="420"/>
                  </a:cubicBezTo>
                  <a:cubicBezTo>
                    <a:pt x="198" y="413"/>
                    <a:pt x="198" y="413"/>
                    <a:pt x="198" y="413"/>
                  </a:cubicBezTo>
                  <a:cubicBezTo>
                    <a:pt x="223" y="401"/>
                    <a:pt x="223" y="401"/>
                    <a:pt x="223" y="401"/>
                  </a:cubicBezTo>
                  <a:cubicBezTo>
                    <a:pt x="175" y="384"/>
                    <a:pt x="175" y="384"/>
                    <a:pt x="175" y="384"/>
                  </a:cubicBezTo>
                  <a:cubicBezTo>
                    <a:pt x="167" y="361"/>
                    <a:pt x="167" y="361"/>
                    <a:pt x="167" y="361"/>
                  </a:cubicBezTo>
                  <a:cubicBezTo>
                    <a:pt x="198" y="344"/>
                    <a:pt x="198" y="344"/>
                    <a:pt x="198" y="344"/>
                  </a:cubicBezTo>
                  <a:cubicBezTo>
                    <a:pt x="232" y="344"/>
                    <a:pt x="232" y="344"/>
                    <a:pt x="232" y="344"/>
                  </a:cubicBezTo>
                  <a:cubicBezTo>
                    <a:pt x="270" y="333"/>
                    <a:pt x="270" y="333"/>
                    <a:pt x="270" y="333"/>
                  </a:cubicBezTo>
                  <a:cubicBezTo>
                    <a:pt x="293" y="333"/>
                    <a:pt x="293" y="333"/>
                    <a:pt x="293" y="333"/>
                  </a:cubicBezTo>
                  <a:cubicBezTo>
                    <a:pt x="287" y="297"/>
                    <a:pt x="287" y="297"/>
                    <a:pt x="287" y="297"/>
                  </a:cubicBezTo>
                  <a:cubicBezTo>
                    <a:pt x="312" y="287"/>
                    <a:pt x="312" y="287"/>
                    <a:pt x="312" y="287"/>
                  </a:cubicBezTo>
                  <a:cubicBezTo>
                    <a:pt x="348" y="287"/>
                    <a:pt x="348" y="287"/>
                    <a:pt x="348" y="287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418" y="266"/>
                    <a:pt x="418" y="266"/>
                    <a:pt x="418" y="266"/>
                  </a:cubicBezTo>
                  <a:cubicBezTo>
                    <a:pt x="439" y="257"/>
                    <a:pt x="439" y="257"/>
                    <a:pt x="439" y="257"/>
                  </a:cubicBezTo>
                  <a:cubicBezTo>
                    <a:pt x="474" y="257"/>
                    <a:pt x="474" y="257"/>
                    <a:pt x="474" y="257"/>
                  </a:cubicBezTo>
                  <a:cubicBezTo>
                    <a:pt x="508" y="245"/>
                    <a:pt x="508" y="245"/>
                    <a:pt x="508" y="245"/>
                  </a:cubicBezTo>
                  <a:cubicBezTo>
                    <a:pt x="563" y="245"/>
                    <a:pt x="563" y="245"/>
                    <a:pt x="563" y="245"/>
                  </a:cubicBezTo>
                  <a:cubicBezTo>
                    <a:pt x="620" y="245"/>
                    <a:pt x="620" y="245"/>
                    <a:pt x="620" y="245"/>
                  </a:cubicBezTo>
                  <a:cubicBezTo>
                    <a:pt x="666" y="245"/>
                    <a:pt x="666" y="245"/>
                    <a:pt x="666" y="245"/>
                  </a:cubicBezTo>
                  <a:cubicBezTo>
                    <a:pt x="681" y="261"/>
                    <a:pt x="681" y="261"/>
                    <a:pt x="681" y="261"/>
                  </a:cubicBezTo>
                  <a:cubicBezTo>
                    <a:pt x="724" y="261"/>
                    <a:pt x="724" y="261"/>
                    <a:pt x="724" y="261"/>
                  </a:cubicBezTo>
                  <a:cubicBezTo>
                    <a:pt x="753" y="266"/>
                    <a:pt x="753" y="266"/>
                    <a:pt x="753" y="266"/>
                  </a:cubicBezTo>
                  <a:cubicBezTo>
                    <a:pt x="797" y="276"/>
                    <a:pt x="797" y="276"/>
                    <a:pt x="797" y="276"/>
                  </a:cubicBezTo>
                  <a:cubicBezTo>
                    <a:pt x="839" y="280"/>
                    <a:pt x="839" y="280"/>
                    <a:pt x="839" y="280"/>
                  </a:cubicBezTo>
                  <a:cubicBezTo>
                    <a:pt x="862" y="281"/>
                    <a:pt x="862" y="281"/>
                    <a:pt x="862" y="281"/>
                  </a:cubicBezTo>
                  <a:cubicBezTo>
                    <a:pt x="892" y="280"/>
                    <a:pt x="892" y="280"/>
                    <a:pt x="892" y="280"/>
                  </a:cubicBezTo>
                  <a:cubicBezTo>
                    <a:pt x="934" y="272"/>
                    <a:pt x="934" y="272"/>
                    <a:pt x="934" y="272"/>
                  </a:cubicBezTo>
                  <a:cubicBezTo>
                    <a:pt x="976" y="266"/>
                    <a:pt x="976" y="266"/>
                    <a:pt x="976" y="266"/>
                  </a:cubicBezTo>
                  <a:cubicBezTo>
                    <a:pt x="1010" y="261"/>
                    <a:pt x="1010" y="261"/>
                    <a:pt x="1010" y="261"/>
                  </a:cubicBezTo>
                  <a:cubicBezTo>
                    <a:pt x="1048" y="268"/>
                    <a:pt x="1048" y="268"/>
                    <a:pt x="1048" y="268"/>
                  </a:cubicBezTo>
                  <a:cubicBezTo>
                    <a:pt x="1101" y="274"/>
                    <a:pt x="1101" y="274"/>
                    <a:pt x="1101" y="274"/>
                  </a:cubicBezTo>
                  <a:cubicBezTo>
                    <a:pt x="1124" y="280"/>
                    <a:pt x="1124" y="280"/>
                    <a:pt x="1124" y="280"/>
                  </a:cubicBezTo>
                  <a:cubicBezTo>
                    <a:pt x="1151" y="283"/>
                    <a:pt x="1151" y="283"/>
                    <a:pt x="1151" y="283"/>
                  </a:cubicBezTo>
                  <a:cubicBezTo>
                    <a:pt x="1177" y="293"/>
                    <a:pt x="1177" y="293"/>
                    <a:pt x="1177" y="293"/>
                  </a:cubicBezTo>
                  <a:cubicBezTo>
                    <a:pt x="1191" y="289"/>
                    <a:pt x="1191" y="289"/>
                    <a:pt x="1191" y="289"/>
                  </a:cubicBezTo>
                  <a:cubicBezTo>
                    <a:pt x="1189" y="270"/>
                    <a:pt x="1189" y="270"/>
                    <a:pt x="1189" y="270"/>
                  </a:cubicBezTo>
                  <a:cubicBezTo>
                    <a:pt x="1200" y="255"/>
                    <a:pt x="1200" y="255"/>
                    <a:pt x="1200" y="255"/>
                  </a:cubicBezTo>
                  <a:cubicBezTo>
                    <a:pt x="1193" y="236"/>
                    <a:pt x="1193" y="236"/>
                    <a:pt x="1193" y="236"/>
                  </a:cubicBezTo>
                  <a:cubicBezTo>
                    <a:pt x="1166" y="236"/>
                    <a:pt x="1166" y="236"/>
                    <a:pt x="1166" y="236"/>
                  </a:cubicBezTo>
                  <a:cubicBezTo>
                    <a:pt x="1137" y="253"/>
                    <a:pt x="1137" y="253"/>
                    <a:pt x="1137" y="253"/>
                  </a:cubicBezTo>
                  <a:cubicBezTo>
                    <a:pt x="1116" y="243"/>
                    <a:pt x="1116" y="243"/>
                    <a:pt x="1116" y="243"/>
                  </a:cubicBezTo>
                  <a:cubicBezTo>
                    <a:pt x="1105" y="221"/>
                    <a:pt x="1105" y="221"/>
                    <a:pt x="1105" y="221"/>
                  </a:cubicBezTo>
                  <a:cubicBezTo>
                    <a:pt x="1132" y="209"/>
                    <a:pt x="1132" y="209"/>
                    <a:pt x="1132" y="209"/>
                  </a:cubicBezTo>
                  <a:cubicBezTo>
                    <a:pt x="1160" y="186"/>
                    <a:pt x="1160" y="186"/>
                    <a:pt x="1160" y="186"/>
                  </a:cubicBezTo>
                  <a:cubicBezTo>
                    <a:pt x="1217" y="171"/>
                    <a:pt x="1217" y="171"/>
                    <a:pt x="1217" y="171"/>
                  </a:cubicBezTo>
                  <a:cubicBezTo>
                    <a:pt x="1250" y="171"/>
                    <a:pt x="1250" y="171"/>
                    <a:pt x="1250" y="171"/>
                  </a:cubicBezTo>
                  <a:cubicBezTo>
                    <a:pt x="1284" y="171"/>
                    <a:pt x="1284" y="171"/>
                    <a:pt x="1284" y="171"/>
                  </a:cubicBezTo>
                  <a:cubicBezTo>
                    <a:pt x="1303" y="185"/>
                    <a:pt x="1303" y="185"/>
                    <a:pt x="1303" y="185"/>
                  </a:cubicBezTo>
                  <a:cubicBezTo>
                    <a:pt x="1324" y="196"/>
                    <a:pt x="1324" y="196"/>
                    <a:pt x="1324" y="196"/>
                  </a:cubicBezTo>
                  <a:cubicBezTo>
                    <a:pt x="1350" y="207"/>
                    <a:pt x="1350" y="207"/>
                    <a:pt x="1350" y="207"/>
                  </a:cubicBezTo>
                  <a:cubicBezTo>
                    <a:pt x="1383" y="204"/>
                    <a:pt x="1383" y="204"/>
                    <a:pt x="1383" y="204"/>
                  </a:cubicBezTo>
                  <a:cubicBezTo>
                    <a:pt x="1396" y="207"/>
                    <a:pt x="1396" y="207"/>
                    <a:pt x="1396" y="207"/>
                  </a:cubicBezTo>
                  <a:cubicBezTo>
                    <a:pt x="1413" y="198"/>
                    <a:pt x="1413" y="198"/>
                    <a:pt x="1413" y="198"/>
                  </a:cubicBezTo>
                  <a:cubicBezTo>
                    <a:pt x="1436" y="198"/>
                    <a:pt x="1436" y="198"/>
                    <a:pt x="1436" y="198"/>
                  </a:cubicBezTo>
                  <a:cubicBezTo>
                    <a:pt x="1445" y="204"/>
                    <a:pt x="1445" y="204"/>
                    <a:pt x="1445" y="204"/>
                  </a:cubicBezTo>
                  <a:cubicBezTo>
                    <a:pt x="1445" y="221"/>
                    <a:pt x="1445" y="221"/>
                    <a:pt x="1445" y="221"/>
                  </a:cubicBezTo>
                  <a:cubicBezTo>
                    <a:pt x="1445" y="234"/>
                    <a:pt x="1445" y="234"/>
                    <a:pt x="1445" y="234"/>
                  </a:cubicBezTo>
                  <a:cubicBezTo>
                    <a:pt x="1445" y="251"/>
                    <a:pt x="1445" y="251"/>
                    <a:pt x="1445" y="251"/>
                  </a:cubicBezTo>
                  <a:cubicBezTo>
                    <a:pt x="1464" y="259"/>
                    <a:pt x="1464" y="259"/>
                    <a:pt x="1464" y="259"/>
                  </a:cubicBezTo>
                  <a:cubicBezTo>
                    <a:pt x="1464" y="270"/>
                    <a:pt x="1464" y="270"/>
                    <a:pt x="1464" y="270"/>
                  </a:cubicBezTo>
                  <a:cubicBezTo>
                    <a:pt x="1445" y="278"/>
                    <a:pt x="1445" y="278"/>
                    <a:pt x="1445" y="278"/>
                  </a:cubicBezTo>
                  <a:cubicBezTo>
                    <a:pt x="1428" y="291"/>
                    <a:pt x="1428" y="291"/>
                    <a:pt x="1428" y="291"/>
                  </a:cubicBezTo>
                  <a:cubicBezTo>
                    <a:pt x="1426" y="308"/>
                    <a:pt x="1426" y="308"/>
                    <a:pt x="1426" y="308"/>
                  </a:cubicBezTo>
                  <a:cubicBezTo>
                    <a:pt x="1464" y="314"/>
                    <a:pt x="1464" y="314"/>
                    <a:pt x="1464" y="314"/>
                  </a:cubicBezTo>
                  <a:cubicBezTo>
                    <a:pt x="1476" y="314"/>
                    <a:pt x="1476" y="314"/>
                    <a:pt x="1476" y="314"/>
                  </a:cubicBezTo>
                  <a:cubicBezTo>
                    <a:pt x="1476" y="285"/>
                    <a:pt x="1476" y="285"/>
                    <a:pt x="1476" y="285"/>
                  </a:cubicBezTo>
                  <a:cubicBezTo>
                    <a:pt x="1489" y="274"/>
                    <a:pt x="1489" y="274"/>
                    <a:pt x="1489" y="274"/>
                  </a:cubicBezTo>
                  <a:cubicBezTo>
                    <a:pt x="1518" y="270"/>
                    <a:pt x="1518" y="270"/>
                    <a:pt x="1518" y="270"/>
                  </a:cubicBezTo>
                  <a:cubicBezTo>
                    <a:pt x="1535" y="270"/>
                    <a:pt x="1535" y="270"/>
                    <a:pt x="1535" y="270"/>
                  </a:cubicBezTo>
                  <a:cubicBezTo>
                    <a:pt x="1546" y="255"/>
                    <a:pt x="1546" y="255"/>
                    <a:pt x="1546" y="255"/>
                  </a:cubicBezTo>
                  <a:cubicBezTo>
                    <a:pt x="1554" y="242"/>
                    <a:pt x="1554" y="242"/>
                    <a:pt x="1554" y="242"/>
                  </a:cubicBezTo>
                  <a:cubicBezTo>
                    <a:pt x="1522" y="242"/>
                    <a:pt x="1522" y="242"/>
                    <a:pt x="1522" y="242"/>
                  </a:cubicBezTo>
                  <a:cubicBezTo>
                    <a:pt x="1506" y="219"/>
                    <a:pt x="1506" y="219"/>
                    <a:pt x="1506" y="219"/>
                  </a:cubicBezTo>
                  <a:cubicBezTo>
                    <a:pt x="1499" y="204"/>
                    <a:pt x="1499" y="204"/>
                    <a:pt x="1499" y="204"/>
                  </a:cubicBezTo>
                  <a:cubicBezTo>
                    <a:pt x="1529" y="196"/>
                    <a:pt x="1529" y="196"/>
                    <a:pt x="1529" y="196"/>
                  </a:cubicBezTo>
                  <a:cubicBezTo>
                    <a:pt x="1554" y="186"/>
                    <a:pt x="1554" y="186"/>
                    <a:pt x="1554" y="186"/>
                  </a:cubicBezTo>
                  <a:cubicBezTo>
                    <a:pt x="1579" y="185"/>
                    <a:pt x="1579" y="185"/>
                    <a:pt x="1579" y="185"/>
                  </a:cubicBezTo>
                  <a:cubicBezTo>
                    <a:pt x="1600" y="183"/>
                    <a:pt x="1600" y="183"/>
                    <a:pt x="1600" y="183"/>
                  </a:cubicBezTo>
                  <a:cubicBezTo>
                    <a:pt x="1619" y="188"/>
                    <a:pt x="1619" y="188"/>
                    <a:pt x="1619" y="188"/>
                  </a:cubicBezTo>
                  <a:cubicBezTo>
                    <a:pt x="1639" y="186"/>
                    <a:pt x="1639" y="186"/>
                    <a:pt x="1639" y="186"/>
                  </a:cubicBezTo>
                  <a:cubicBezTo>
                    <a:pt x="1666" y="171"/>
                    <a:pt x="1666" y="171"/>
                    <a:pt x="1666" y="171"/>
                  </a:cubicBezTo>
                  <a:cubicBezTo>
                    <a:pt x="1691" y="171"/>
                    <a:pt x="1691" y="171"/>
                    <a:pt x="1691" y="171"/>
                  </a:cubicBezTo>
                  <a:cubicBezTo>
                    <a:pt x="1702" y="188"/>
                    <a:pt x="1702" y="188"/>
                    <a:pt x="1702" y="188"/>
                  </a:cubicBezTo>
                  <a:cubicBezTo>
                    <a:pt x="1717" y="196"/>
                    <a:pt x="1717" y="196"/>
                    <a:pt x="1717" y="196"/>
                  </a:cubicBezTo>
                  <a:cubicBezTo>
                    <a:pt x="1735" y="192"/>
                    <a:pt x="1735" y="192"/>
                    <a:pt x="1735" y="192"/>
                  </a:cubicBezTo>
                  <a:cubicBezTo>
                    <a:pt x="1755" y="188"/>
                    <a:pt x="1755" y="188"/>
                    <a:pt x="1755" y="188"/>
                  </a:cubicBezTo>
                  <a:cubicBezTo>
                    <a:pt x="1755" y="171"/>
                    <a:pt x="1755" y="171"/>
                    <a:pt x="1755" y="171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7" y="150"/>
                    <a:pt x="1727" y="150"/>
                    <a:pt x="1727" y="150"/>
                  </a:cubicBezTo>
                  <a:cubicBezTo>
                    <a:pt x="1736" y="137"/>
                    <a:pt x="1736" y="137"/>
                    <a:pt x="1736" y="137"/>
                  </a:cubicBezTo>
                  <a:cubicBezTo>
                    <a:pt x="1755" y="127"/>
                    <a:pt x="1755" y="127"/>
                    <a:pt x="1755" y="127"/>
                  </a:cubicBezTo>
                  <a:cubicBezTo>
                    <a:pt x="1784" y="127"/>
                    <a:pt x="1784" y="127"/>
                    <a:pt x="1784" y="127"/>
                  </a:cubicBezTo>
                  <a:cubicBezTo>
                    <a:pt x="1803" y="139"/>
                    <a:pt x="1803" y="139"/>
                    <a:pt x="1803" y="139"/>
                  </a:cubicBezTo>
                  <a:cubicBezTo>
                    <a:pt x="1814" y="143"/>
                    <a:pt x="1814" y="143"/>
                    <a:pt x="1814" y="143"/>
                  </a:cubicBezTo>
                  <a:cubicBezTo>
                    <a:pt x="1828" y="141"/>
                    <a:pt x="1828" y="141"/>
                    <a:pt x="1828" y="141"/>
                  </a:cubicBezTo>
                  <a:cubicBezTo>
                    <a:pt x="1818" y="127"/>
                    <a:pt x="1818" y="127"/>
                    <a:pt x="1818" y="127"/>
                  </a:cubicBezTo>
                  <a:cubicBezTo>
                    <a:pt x="1828" y="108"/>
                    <a:pt x="1828" y="108"/>
                    <a:pt x="1828" y="108"/>
                  </a:cubicBezTo>
                  <a:cubicBezTo>
                    <a:pt x="1856" y="108"/>
                    <a:pt x="1856" y="108"/>
                    <a:pt x="1856" y="108"/>
                  </a:cubicBezTo>
                  <a:cubicBezTo>
                    <a:pt x="1870" y="108"/>
                    <a:pt x="1870" y="108"/>
                    <a:pt x="1870" y="108"/>
                  </a:cubicBezTo>
                  <a:cubicBezTo>
                    <a:pt x="1889" y="108"/>
                    <a:pt x="1889" y="108"/>
                    <a:pt x="1889" y="108"/>
                  </a:cubicBezTo>
                  <a:cubicBezTo>
                    <a:pt x="1889" y="91"/>
                    <a:pt x="1889" y="91"/>
                    <a:pt x="1889" y="91"/>
                  </a:cubicBezTo>
                  <a:cubicBezTo>
                    <a:pt x="1875" y="91"/>
                    <a:pt x="1875" y="91"/>
                    <a:pt x="1875" y="91"/>
                  </a:cubicBezTo>
                  <a:cubicBezTo>
                    <a:pt x="1851" y="91"/>
                    <a:pt x="1851" y="91"/>
                    <a:pt x="1851" y="91"/>
                  </a:cubicBezTo>
                  <a:cubicBezTo>
                    <a:pt x="1793" y="91"/>
                    <a:pt x="1793" y="91"/>
                    <a:pt x="1793" y="91"/>
                  </a:cubicBezTo>
                  <a:cubicBezTo>
                    <a:pt x="1795" y="59"/>
                    <a:pt x="1795" y="59"/>
                    <a:pt x="1795" y="59"/>
                  </a:cubicBezTo>
                  <a:cubicBezTo>
                    <a:pt x="1824" y="48"/>
                    <a:pt x="1824" y="48"/>
                    <a:pt x="1824" y="48"/>
                  </a:cubicBezTo>
                  <a:cubicBezTo>
                    <a:pt x="1856" y="48"/>
                    <a:pt x="1856" y="48"/>
                    <a:pt x="1856" y="48"/>
                  </a:cubicBezTo>
                  <a:cubicBezTo>
                    <a:pt x="1889" y="42"/>
                    <a:pt x="1889" y="42"/>
                    <a:pt x="1889" y="42"/>
                  </a:cubicBezTo>
                  <a:cubicBezTo>
                    <a:pt x="1900" y="51"/>
                    <a:pt x="1900" y="51"/>
                    <a:pt x="1900" y="51"/>
                  </a:cubicBezTo>
                  <a:cubicBezTo>
                    <a:pt x="1900" y="74"/>
                    <a:pt x="1900" y="74"/>
                    <a:pt x="1900" y="74"/>
                  </a:cubicBezTo>
                  <a:cubicBezTo>
                    <a:pt x="1910" y="82"/>
                    <a:pt x="1910" y="82"/>
                    <a:pt x="1910" y="82"/>
                  </a:cubicBezTo>
                  <a:cubicBezTo>
                    <a:pt x="1929" y="82"/>
                    <a:pt x="1929" y="82"/>
                    <a:pt x="1929" y="82"/>
                  </a:cubicBezTo>
                  <a:cubicBezTo>
                    <a:pt x="1946" y="53"/>
                    <a:pt x="1946" y="53"/>
                    <a:pt x="1946" y="53"/>
                  </a:cubicBezTo>
                  <a:cubicBezTo>
                    <a:pt x="1946" y="32"/>
                    <a:pt x="1946" y="32"/>
                    <a:pt x="1946" y="32"/>
                  </a:cubicBezTo>
                  <a:cubicBezTo>
                    <a:pt x="2007" y="21"/>
                    <a:pt x="2007" y="21"/>
                    <a:pt x="2007" y="21"/>
                  </a:cubicBezTo>
                  <a:cubicBezTo>
                    <a:pt x="2035" y="30"/>
                    <a:pt x="2035" y="30"/>
                    <a:pt x="2035" y="30"/>
                  </a:cubicBezTo>
                  <a:cubicBezTo>
                    <a:pt x="2073" y="21"/>
                    <a:pt x="2073" y="21"/>
                    <a:pt x="2073" y="21"/>
                  </a:cubicBezTo>
                  <a:cubicBezTo>
                    <a:pt x="2111" y="21"/>
                    <a:pt x="2111" y="21"/>
                    <a:pt x="2111" y="21"/>
                  </a:cubicBezTo>
                  <a:cubicBezTo>
                    <a:pt x="2172" y="21"/>
                    <a:pt x="2172" y="21"/>
                    <a:pt x="2172" y="21"/>
                  </a:cubicBezTo>
                  <a:cubicBezTo>
                    <a:pt x="2231" y="11"/>
                    <a:pt x="2231" y="11"/>
                    <a:pt x="2231" y="11"/>
                  </a:cubicBezTo>
                  <a:cubicBezTo>
                    <a:pt x="2271" y="11"/>
                    <a:pt x="2271" y="11"/>
                    <a:pt x="2271" y="11"/>
                  </a:cubicBezTo>
                  <a:cubicBezTo>
                    <a:pt x="2294" y="23"/>
                    <a:pt x="2294" y="23"/>
                    <a:pt x="2294" y="23"/>
                  </a:cubicBezTo>
                  <a:cubicBezTo>
                    <a:pt x="2294" y="40"/>
                    <a:pt x="2294" y="40"/>
                    <a:pt x="2294" y="40"/>
                  </a:cubicBezTo>
                  <a:cubicBezTo>
                    <a:pt x="2320" y="36"/>
                    <a:pt x="2320" y="36"/>
                    <a:pt x="2320" y="36"/>
                  </a:cubicBezTo>
                  <a:cubicBezTo>
                    <a:pt x="2356" y="36"/>
                    <a:pt x="2356" y="36"/>
                    <a:pt x="2356" y="36"/>
                  </a:cubicBezTo>
                  <a:cubicBezTo>
                    <a:pt x="2394" y="36"/>
                    <a:pt x="2394" y="36"/>
                    <a:pt x="2394" y="36"/>
                  </a:cubicBezTo>
                  <a:cubicBezTo>
                    <a:pt x="2434" y="29"/>
                    <a:pt x="2434" y="29"/>
                    <a:pt x="2434" y="29"/>
                  </a:cubicBezTo>
                  <a:cubicBezTo>
                    <a:pt x="2457" y="30"/>
                    <a:pt x="2457" y="30"/>
                    <a:pt x="2457" y="30"/>
                  </a:cubicBezTo>
                  <a:cubicBezTo>
                    <a:pt x="2492" y="36"/>
                    <a:pt x="2492" y="36"/>
                    <a:pt x="2492" y="36"/>
                  </a:cubicBezTo>
                  <a:moveTo>
                    <a:pt x="2849" y="0"/>
                  </a:moveTo>
                  <a:cubicBezTo>
                    <a:pt x="2813" y="0"/>
                    <a:pt x="2813" y="0"/>
                    <a:pt x="2813" y="0"/>
                  </a:cubicBezTo>
                  <a:cubicBezTo>
                    <a:pt x="2769" y="9"/>
                    <a:pt x="2769" y="9"/>
                    <a:pt x="2769" y="9"/>
                  </a:cubicBezTo>
                  <a:cubicBezTo>
                    <a:pt x="2710" y="9"/>
                    <a:pt x="2710" y="9"/>
                    <a:pt x="2710" y="9"/>
                  </a:cubicBezTo>
                  <a:cubicBezTo>
                    <a:pt x="2647" y="9"/>
                    <a:pt x="2647" y="9"/>
                    <a:pt x="2647" y="9"/>
                  </a:cubicBezTo>
                  <a:cubicBezTo>
                    <a:pt x="2596" y="19"/>
                    <a:pt x="2596" y="19"/>
                    <a:pt x="2596" y="19"/>
                  </a:cubicBezTo>
                  <a:cubicBezTo>
                    <a:pt x="2539" y="28"/>
                    <a:pt x="2539" y="28"/>
                    <a:pt x="2539" y="28"/>
                  </a:cubicBezTo>
                  <a:cubicBezTo>
                    <a:pt x="2492" y="34"/>
                    <a:pt x="2492" y="34"/>
                    <a:pt x="2492" y="34"/>
                  </a:cubicBezTo>
                  <a:cubicBezTo>
                    <a:pt x="2458" y="28"/>
                    <a:pt x="2458" y="28"/>
                    <a:pt x="2458" y="28"/>
                  </a:cubicBezTo>
                  <a:cubicBezTo>
                    <a:pt x="2434" y="27"/>
                    <a:pt x="2434" y="27"/>
                    <a:pt x="2434" y="27"/>
                  </a:cubicBezTo>
                  <a:cubicBezTo>
                    <a:pt x="2394" y="34"/>
                    <a:pt x="2394" y="34"/>
                    <a:pt x="2394" y="34"/>
                  </a:cubicBezTo>
                  <a:cubicBezTo>
                    <a:pt x="2356" y="34"/>
                    <a:pt x="2356" y="34"/>
                    <a:pt x="2356" y="34"/>
                  </a:cubicBezTo>
                  <a:cubicBezTo>
                    <a:pt x="2320" y="34"/>
                    <a:pt x="2320" y="34"/>
                    <a:pt x="2320" y="34"/>
                  </a:cubicBezTo>
                  <a:cubicBezTo>
                    <a:pt x="2296" y="38"/>
                    <a:pt x="2296" y="38"/>
                    <a:pt x="2296" y="38"/>
                  </a:cubicBezTo>
                  <a:cubicBezTo>
                    <a:pt x="2296" y="22"/>
                    <a:pt x="2296" y="22"/>
                    <a:pt x="2296" y="22"/>
                  </a:cubicBezTo>
                  <a:cubicBezTo>
                    <a:pt x="2271" y="9"/>
                    <a:pt x="2271" y="9"/>
                    <a:pt x="2271" y="9"/>
                  </a:cubicBezTo>
                  <a:cubicBezTo>
                    <a:pt x="2231" y="9"/>
                    <a:pt x="2231" y="9"/>
                    <a:pt x="2231" y="9"/>
                  </a:cubicBezTo>
                  <a:cubicBezTo>
                    <a:pt x="2172" y="19"/>
                    <a:pt x="2172" y="19"/>
                    <a:pt x="2172" y="19"/>
                  </a:cubicBezTo>
                  <a:cubicBezTo>
                    <a:pt x="2111" y="19"/>
                    <a:pt x="2111" y="19"/>
                    <a:pt x="2111" y="19"/>
                  </a:cubicBezTo>
                  <a:cubicBezTo>
                    <a:pt x="2073" y="19"/>
                    <a:pt x="2073" y="19"/>
                    <a:pt x="2073" y="19"/>
                  </a:cubicBezTo>
                  <a:cubicBezTo>
                    <a:pt x="2035" y="28"/>
                    <a:pt x="2035" y="28"/>
                    <a:pt x="2035" y="28"/>
                  </a:cubicBezTo>
                  <a:cubicBezTo>
                    <a:pt x="2007" y="19"/>
                    <a:pt x="2007" y="19"/>
                    <a:pt x="2007" y="19"/>
                  </a:cubicBezTo>
                  <a:cubicBezTo>
                    <a:pt x="1944" y="31"/>
                    <a:pt x="1944" y="31"/>
                    <a:pt x="1944" y="31"/>
                  </a:cubicBezTo>
                  <a:cubicBezTo>
                    <a:pt x="1944" y="53"/>
                    <a:pt x="1944" y="53"/>
                    <a:pt x="1944" y="53"/>
                  </a:cubicBezTo>
                  <a:cubicBezTo>
                    <a:pt x="1927" y="80"/>
                    <a:pt x="1927" y="80"/>
                    <a:pt x="1927" y="80"/>
                  </a:cubicBezTo>
                  <a:cubicBezTo>
                    <a:pt x="1910" y="80"/>
                    <a:pt x="1910" y="80"/>
                    <a:pt x="1910" y="80"/>
                  </a:cubicBezTo>
                  <a:cubicBezTo>
                    <a:pt x="1902" y="73"/>
                    <a:pt x="1902" y="73"/>
                    <a:pt x="1902" y="73"/>
                  </a:cubicBezTo>
                  <a:cubicBezTo>
                    <a:pt x="1902" y="50"/>
                    <a:pt x="1902" y="50"/>
                    <a:pt x="1902" y="50"/>
                  </a:cubicBezTo>
                  <a:cubicBezTo>
                    <a:pt x="1889" y="40"/>
                    <a:pt x="1889" y="40"/>
                    <a:pt x="1889" y="40"/>
                  </a:cubicBezTo>
                  <a:cubicBezTo>
                    <a:pt x="1856" y="46"/>
                    <a:pt x="1856" y="46"/>
                    <a:pt x="1856" y="46"/>
                  </a:cubicBezTo>
                  <a:cubicBezTo>
                    <a:pt x="1824" y="46"/>
                    <a:pt x="1824" y="46"/>
                    <a:pt x="1824" y="46"/>
                  </a:cubicBezTo>
                  <a:cubicBezTo>
                    <a:pt x="1793" y="58"/>
                    <a:pt x="1793" y="58"/>
                    <a:pt x="1793" y="58"/>
                  </a:cubicBezTo>
                  <a:cubicBezTo>
                    <a:pt x="1791" y="93"/>
                    <a:pt x="1791" y="93"/>
                    <a:pt x="1791" y="93"/>
                  </a:cubicBezTo>
                  <a:cubicBezTo>
                    <a:pt x="1851" y="93"/>
                    <a:pt x="1851" y="93"/>
                    <a:pt x="1851" y="93"/>
                  </a:cubicBezTo>
                  <a:cubicBezTo>
                    <a:pt x="1875" y="93"/>
                    <a:pt x="1875" y="93"/>
                    <a:pt x="1875" y="93"/>
                  </a:cubicBezTo>
                  <a:cubicBezTo>
                    <a:pt x="1887" y="93"/>
                    <a:pt x="1887" y="93"/>
                    <a:pt x="1887" y="93"/>
                  </a:cubicBezTo>
                  <a:cubicBezTo>
                    <a:pt x="1887" y="106"/>
                    <a:pt x="1887" y="106"/>
                    <a:pt x="1887" y="106"/>
                  </a:cubicBezTo>
                  <a:cubicBezTo>
                    <a:pt x="1870" y="106"/>
                    <a:pt x="1870" y="106"/>
                    <a:pt x="1870" y="106"/>
                  </a:cubicBezTo>
                  <a:cubicBezTo>
                    <a:pt x="1856" y="106"/>
                    <a:pt x="1856" y="106"/>
                    <a:pt x="1856" y="106"/>
                  </a:cubicBezTo>
                  <a:cubicBezTo>
                    <a:pt x="1827" y="106"/>
                    <a:pt x="1827" y="106"/>
                    <a:pt x="1827" y="106"/>
                  </a:cubicBezTo>
                  <a:cubicBezTo>
                    <a:pt x="1816" y="128"/>
                    <a:pt x="1816" y="128"/>
                    <a:pt x="1816" y="128"/>
                  </a:cubicBezTo>
                  <a:cubicBezTo>
                    <a:pt x="1824" y="139"/>
                    <a:pt x="1824" y="139"/>
                    <a:pt x="1824" y="139"/>
                  </a:cubicBezTo>
                  <a:cubicBezTo>
                    <a:pt x="1815" y="141"/>
                    <a:pt x="1815" y="141"/>
                    <a:pt x="1815" y="141"/>
                  </a:cubicBezTo>
                  <a:cubicBezTo>
                    <a:pt x="1804" y="137"/>
                    <a:pt x="1804" y="137"/>
                    <a:pt x="1804" y="137"/>
                  </a:cubicBezTo>
                  <a:cubicBezTo>
                    <a:pt x="1785" y="125"/>
                    <a:pt x="1785" y="125"/>
                    <a:pt x="1785" y="125"/>
                  </a:cubicBezTo>
                  <a:cubicBezTo>
                    <a:pt x="1755" y="125"/>
                    <a:pt x="1755" y="125"/>
                    <a:pt x="1755" y="125"/>
                  </a:cubicBezTo>
                  <a:cubicBezTo>
                    <a:pt x="1735" y="135"/>
                    <a:pt x="1735" y="135"/>
                    <a:pt x="1735" y="135"/>
                  </a:cubicBezTo>
                  <a:cubicBezTo>
                    <a:pt x="1725" y="150"/>
                    <a:pt x="1725" y="150"/>
                    <a:pt x="1725" y="150"/>
                  </a:cubicBezTo>
                  <a:cubicBezTo>
                    <a:pt x="1727" y="173"/>
                    <a:pt x="1727" y="173"/>
                    <a:pt x="1727" y="173"/>
                  </a:cubicBezTo>
                  <a:cubicBezTo>
                    <a:pt x="1753" y="173"/>
                    <a:pt x="1753" y="173"/>
                    <a:pt x="1753" y="173"/>
                  </a:cubicBezTo>
                  <a:cubicBezTo>
                    <a:pt x="1753" y="187"/>
                    <a:pt x="1753" y="187"/>
                    <a:pt x="1753" y="187"/>
                  </a:cubicBezTo>
                  <a:cubicBezTo>
                    <a:pt x="1734" y="190"/>
                    <a:pt x="1734" y="190"/>
                    <a:pt x="1734" y="190"/>
                  </a:cubicBezTo>
                  <a:cubicBezTo>
                    <a:pt x="1718" y="194"/>
                    <a:pt x="1718" y="194"/>
                    <a:pt x="1718" y="194"/>
                  </a:cubicBezTo>
                  <a:cubicBezTo>
                    <a:pt x="1704" y="187"/>
                    <a:pt x="1704" y="187"/>
                    <a:pt x="1704" y="187"/>
                  </a:cubicBezTo>
                  <a:cubicBezTo>
                    <a:pt x="1692" y="169"/>
                    <a:pt x="1692" y="169"/>
                    <a:pt x="1692" y="169"/>
                  </a:cubicBezTo>
                  <a:cubicBezTo>
                    <a:pt x="1666" y="169"/>
                    <a:pt x="1666" y="169"/>
                    <a:pt x="1666" y="169"/>
                  </a:cubicBezTo>
                  <a:cubicBezTo>
                    <a:pt x="1639" y="184"/>
                    <a:pt x="1639" y="184"/>
                    <a:pt x="1639" y="184"/>
                  </a:cubicBezTo>
                  <a:cubicBezTo>
                    <a:pt x="1619" y="186"/>
                    <a:pt x="1619" y="186"/>
                    <a:pt x="1619" y="186"/>
                  </a:cubicBezTo>
                  <a:cubicBezTo>
                    <a:pt x="1600" y="181"/>
                    <a:pt x="1600" y="181"/>
                    <a:pt x="1600" y="181"/>
                  </a:cubicBezTo>
                  <a:cubicBezTo>
                    <a:pt x="1578" y="183"/>
                    <a:pt x="1578" y="183"/>
                    <a:pt x="1578" y="183"/>
                  </a:cubicBezTo>
                  <a:cubicBezTo>
                    <a:pt x="1553" y="184"/>
                    <a:pt x="1553" y="184"/>
                    <a:pt x="1553" y="184"/>
                  </a:cubicBezTo>
                  <a:cubicBezTo>
                    <a:pt x="1529" y="194"/>
                    <a:pt x="1529" y="194"/>
                    <a:pt x="1529" y="194"/>
                  </a:cubicBezTo>
                  <a:cubicBezTo>
                    <a:pt x="1496" y="202"/>
                    <a:pt x="1496" y="202"/>
                    <a:pt x="1496" y="202"/>
                  </a:cubicBezTo>
                  <a:cubicBezTo>
                    <a:pt x="1505" y="220"/>
                    <a:pt x="1505" y="220"/>
                    <a:pt x="1505" y="220"/>
                  </a:cubicBezTo>
                  <a:cubicBezTo>
                    <a:pt x="1520" y="244"/>
                    <a:pt x="1520" y="244"/>
                    <a:pt x="1520" y="244"/>
                  </a:cubicBezTo>
                  <a:cubicBezTo>
                    <a:pt x="1550" y="244"/>
                    <a:pt x="1550" y="244"/>
                    <a:pt x="1550" y="244"/>
                  </a:cubicBezTo>
                  <a:cubicBezTo>
                    <a:pt x="1545" y="254"/>
                    <a:pt x="1545" y="254"/>
                    <a:pt x="1545" y="254"/>
                  </a:cubicBezTo>
                  <a:cubicBezTo>
                    <a:pt x="1534" y="268"/>
                    <a:pt x="1534" y="268"/>
                    <a:pt x="1534" y="268"/>
                  </a:cubicBezTo>
                  <a:cubicBezTo>
                    <a:pt x="1518" y="268"/>
                    <a:pt x="1518" y="268"/>
                    <a:pt x="1518" y="268"/>
                  </a:cubicBezTo>
                  <a:cubicBezTo>
                    <a:pt x="1488" y="272"/>
                    <a:pt x="1488" y="272"/>
                    <a:pt x="1488" y="272"/>
                  </a:cubicBezTo>
                  <a:cubicBezTo>
                    <a:pt x="1474" y="284"/>
                    <a:pt x="1474" y="284"/>
                    <a:pt x="1474" y="284"/>
                  </a:cubicBezTo>
                  <a:cubicBezTo>
                    <a:pt x="1474" y="312"/>
                    <a:pt x="1474" y="312"/>
                    <a:pt x="1474" y="312"/>
                  </a:cubicBezTo>
                  <a:cubicBezTo>
                    <a:pt x="1465" y="312"/>
                    <a:pt x="1465" y="312"/>
                    <a:pt x="1465" y="312"/>
                  </a:cubicBezTo>
                  <a:cubicBezTo>
                    <a:pt x="1429" y="306"/>
                    <a:pt x="1429" y="306"/>
                    <a:pt x="1429" y="306"/>
                  </a:cubicBezTo>
                  <a:cubicBezTo>
                    <a:pt x="1430" y="292"/>
                    <a:pt x="1430" y="292"/>
                    <a:pt x="1430" y="292"/>
                  </a:cubicBezTo>
                  <a:cubicBezTo>
                    <a:pt x="1446" y="279"/>
                    <a:pt x="1446" y="279"/>
                    <a:pt x="1446" y="279"/>
                  </a:cubicBezTo>
                  <a:cubicBezTo>
                    <a:pt x="1466" y="271"/>
                    <a:pt x="1466" y="271"/>
                    <a:pt x="1466" y="271"/>
                  </a:cubicBezTo>
                  <a:cubicBezTo>
                    <a:pt x="1466" y="257"/>
                    <a:pt x="1466" y="257"/>
                    <a:pt x="1466" y="257"/>
                  </a:cubicBezTo>
                  <a:cubicBezTo>
                    <a:pt x="1447" y="250"/>
                    <a:pt x="1447" y="250"/>
                    <a:pt x="1447" y="250"/>
                  </a:cubicBezTo>
                  <a:cubicBezTo>
                    <a:pt x="1447" y="234"/>
                    <a:pt x="1447" y="234"/>
                    <a:pt x="1447" y="234"/>
                  </a:cubicBezTo>
                  <a:cubicBezTo>
                    <a:pt x="1447" y="221"/>
                    <a:pt x="1447" y="221"/>
                    <a:pt x="1447" y="221"/>
                  </a:cubicBezTo>
                  <a:cubicBezTo>
                    <a:pt x="1447" y="202"/>
                    <a:pt x="1447" y="202"/>
                    <a:pt x="1447" y="202"/>
                  </a:cubicBezTo>
                  <a:cubicBezTo>
                    <a:pt x="1436" y="196"/>
                    <a:pt x="1436" y="196"/>
                    <a:pt x="1436" y="196"/>
                  </a:cubicBezTo>
                  <a:cubicBezTo>
                    <a:pt x="1413" y="196"/>
                    <a:pt x="1413" y="196"/>
                    <a:pt x="1413" y="196"/>
                  </a:cubicBezTo>
                  <a:cubicBezTo>
                    <a:pt x="1396" y="205"/>
                    <a:pt x="1396" y="205"/>
                    <a:pt x="1396" y="205"/>
                  </a:cubicBezTo>
                  <a:cubicBezTo>
                    <a:pt x="1383" y="202"/>
                    <a:pt x="1383" y="202"/>
                    <a:pt x="1383" y="202"/>
                  </a:cubicBezTo>
                  <a:cubicBezTo>
                    <a:pt x="1351" y="205"/>
                    <a:pt x="1351" y="205"/>
                    <a:pt x="1351" y="205"/>
                  </a:cubicBezTo>
                  <a:cubicBezTo>
                    <a:pt x="1325" y="194"/>
                    <a:pt x="1325" y="194"/>
                    <a:pt x="1325" y="194"/>
                  </a:cubicBezTo>
                  <a:cubicBezTo>
                    <a:pt x="1304" y="183"/>
                    <a:pt x="1304" y="183"/>
                    <a:pt x="1304" y="183"/>
                  </a:cubicBezTo>
                  <a:cubicBezTo>
                    <a:pt x="1284" y="169"/>
                    <a:pt x="1284" y="169"/>
                    <a:pt x="1284" y="169"/>
                  </a:cubicBezTo>
                  <a:cubicBezTo>
                    <a:pt x="1250" y="169"/>
                    <a:pt x="1250" y="169"/>
                    <a:pt x="1250" y="169"/>
                  </a:cubicBezTo>
                  <a:cubicBezTo>
                    <a:pt x="1217" y="169"/>
                    <a:pt x="1217" y="169"/>
                    <a:pt x="1217" y="169"/>
                  </a:cubicBezTo>
                  <a:cubicBezTo>
                    <a:pt x="1159" y="185"/>
                    <a:pt x="1159" y="185"/>
                    <a:pt x="1159" y="185"/>
                  </a:cubicBezTo>
                  <a:cubicBezTo>
                    <a:pt x="1131" y="208"/>
                    <a:pt x="1131" y="208"/>
                    <a:pt x="1131" y="208"/>
                  </a:cubicBezTo>
                  <a:cubicBezTo>
                    <a:pt x="1102" y="220"/>
                    <a:pt x="1102" y="220"/>
                    <a:pt x="1102" y="220"/>
                  </a:cubicBezTo>
                  <a:cubicBezTo>
                    <a:pt x="1115" y="245"/>
                    <a:pt x="1115" y="245"/>
                    <a:pt x="1115" y="245"/>
                  </a:cubicBezTo>
                  <a:cubicBezTo>
                    <a:pt x="1137" y="255"/>
                    <a:pt x="1137" y="255"/>
                    <a:pt x="1137" y="255"/>
                  </a:cubicBezTo>
                  <a:cubicBezTo>
                    <a:pt x="1166" y="238"/>
                    <a:pt x="1166" y="238"/>
                    <a:pt x="1166" y="238"/>
                  </a:cubicBezTo>
                  <a:cubicBezTo>
                    <a:pt x="1191" y="238"/>
                    <a:pt x="1191" y="238"/>
                    <a:pt x="1191" y="238"/>
                  </a:cubicBezTo>
                  <a:cubicBezTo>
                    <a:pt x="1198" y="255"/>
                    <a:pt x="1198" y="255"/>
                    <a:pt x="1198" y="255"/>
                  </a:cubicBezTo>
                  <a:cubicBezTo>
                    <a:pt x="1187" y="270"/>
                    <a:pt x="1187" y="270"/>
                    <a:pt x="1187" y="270"/>
                  </a:cubicBezTo>
                  <a:cubicBezTo>
                    <a:pt x="1188" y="288"/>
                    <a:pt x="1188" y="288"/>
                    <a:pt x="1188" y="288"/>
                  </a:cubicBezTo>
                  <a:cubicBezTo>
                    <a:pt x="1177" y="291"/>
                    <a:pt x="1177" y="291"/>
                    <a:pt x="1177" y="291"/>
                  </a:cubicBezTo>
                  <a:cubicBezTo>
                    <a:pt x="1151" y="281"/>
                    <a:pt x="1151" y="281"/>
                    <a:pt x="1151" y="281"/>
                  </a:cubicBezTo>
                  <a:cubicBezTo>
                    <a:pt x="1124" y="278"/>
                    <a:pt x="1124" y="278"/>
                    <a:pt x="1124" y="278"/>
                  </a:cubicBezTo>
                  <a:cubicBezTo>
                    <a:pt x="1102" y="272"/>
                    <a:pt x="1102" y="272"/>
                    <a:pt x="1102" y="272"/>
                  </a:cubicBezTo>
                  <a:cubicBezTo>
                    <a:pt x="1048" y="266"/>
                    <a:pt x="1048" y="266"/>
                    <a:pt x="1048" y="266"/>
                  </a:cubicBezTo>
                  <a:cubicBezTo>
                    <a:pt x="1010" y="259"/>
                    <a:pt x="1010" y="259"/>
                    <a:pt x="1010" y="259"/>
                  </a:cubicBezTo>
                  <a:cubicBezTo>
                    <a:pt x="975" y="264"/>
                    <a:pt x="975" y="264"/>
                    <a:pt x="975" y="264"/>
                  </a:cubicBezTo>
                  <a:cubicBezTo>
                    <a:pt x="934" y="270"/>
                    <a:pt x="934" y="270"/>
                    <a:pt x="934" y="270"/>
                  </a:cubicBezTo>
                  <a:cubicBezTo>
                    <a:pt x="892" y="278"/>
                    <a:pt x="892" y="278"/>
                    <a:pt x="892" y="278"/>
                  </a:cubicBezTo>
                  <a:cubicBezTo>
                    <a:pt x="862" y="279"/>
                    <a:pt x="862" y="279"/>
                    <a:pt x="862" y="279"/>
                  </a:cubicBezTo>
                  <a:cubicBezTo>
                    <a:pt x="839" y="278"/>
                    <a:pt x="839" y="278"/>
                    <a:pt x="839" y="278"/>
                  </a:cubicBezTo>
                  <a:cubicBezTo>
                    <a:pt x="839" y="278"/>
                    <a:pt x="839" y="278"/>
                    <a:pt x="839" y="278"/>
                  </a:cubicBezTo>
                  <a:cubicBezTo>
                    <a:pt x="797" y="274"/>
                    <a:pt x="797" y="274"/>
                    <a:pt x="797" y="274"/>
                  </a:cubicBezTo>
                  <a:cubicBezTo>
                    <a:pt x="754" y="264"/>
                    <a:pt x="754" y="264"/>
                    <a:pt x="754" y="264"/>
                  </a:cubicBezTo>
                  <a:cubicBezTo>
                    <a:pt x="724" y="259"/>
                    <a:pt x="724" y="259"/>
                    <a:pt x="724" y="259"/>
                  </a:cubicBezTo>
                  <a:cubicBezTo>
                    <a:pt x="682" y="259"/>
                    <a:pt x="682" y="259"/>
                    <a:pt x="682" y="259"/>
                  </a:cubicBezTo>
                  <a:cubicBezTo>
                    <a:pt x="667" y="243"/>
                    <a:pt x="667" y="243"/>
                    <a:pt x="667" y="243"/>
                  </a:cubicBezTo>
                  <a:cubicBezTo>
                    <a:pt x="620" y="243"/>
                    <a:pt x="620" y="243"/>
                    <a:pt x="620" y="243"/>
                  </a:cubicBezTo>
                  <a:cubicBezTo>
                    <a:pt x="563" y="243"/>
                    <a:pt x="563" y="243"/>
                    <a:pt x="563" y="243"/>
                  </a:cubicBezTo>
                  <a:cubicBezTo>
                    <a:pt x="507" y="243"/>
                    <a:pt x="507" y="243"/>
                    <a:pt x="507" y="243"/>
                  </a:cubicBezTo>
                  <a:cubicBezTo>
                    <a:pt x="473" y="255"/>
                    <a:pt x="473" y="255"/>
                    <a:pt x="473" y="255"/>
                  </a:cubicBezTo>
                  <a:cubicBezTo>
                    <a:pt x="439" y="255"/>
                    <a:pt x="439" y="255"/>
                    <a:pt x="439" y="255"/>
                  </a:cubicBezTo>
                  <a:cubicBezTo>
                    <a:pt x="418" y="264"/>
                    <a:pt x="418" y="264"/>
                    <a:pt x="418" y="264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48" y="285"/>
                    <a:pt x="348" y="285"/>
                    <a:pt x="348" y="285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285" y="295"/>
                    <a:pt x="285" y="295"/>
                    <a:pt x="285" y="295"/>
                  </a:cubicBezTo>
                  <a:cubicBezTo>
                    <a:pt x="291" y="331"/>
                    <a:pt x="291" y="331"/>
                    <a:pt x="291" y="331"/>
                  </a:cubicBezTo>
                  <a:cubicBezTo>
                    <a:pt x="270" y="331"/>
                    <a:pt x="270" y="331"/>
                    <a:pt x="270" y="331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197" y="342"/>
                    <a:pt x="197" y="342"/>
                    <a:pt x="197" y="342"/>
                  </a:cubicBezTo>
                  <a:cubicBezTo>
                    <a:pt x="165" y="360"/>
                    <a:pt x="165" y="360"/>
                    <a:pt x="165" y="360"/>
                  </a:cubicBezTo>
                  <a:cubicBezTo>
                    <a:pt x="173" y="386"/>
                    <a:pt x="173" y="386"/>
                    <a:pt x="173" y="386"/>
                  </a:cubicBezTo>
                  <a:cubicBezTo>
                    <a:pt x="217" y="402"/>
                    <a:pt x="217" y="402"/>
                    <a:pt x="217" y="402"/>
                  </a:cubicBezTo>
                  <a:cubicBezTo>
                    <a:pt x="197" y="411"/>
                    <a:pt x="197" y="411"/>
                    <a:pt x="197" y="411"/>
                  </a:cubicBezTo>
                  <a:cubicBezTo>
                    <a:pt x="151" y="418"/>
                    <a:pt x="151" y="418"/>
                    <a:pt x="151" y="418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05" y="434"/>
                    <a:pt x="105" y="434"/>
                    <a:pt x="105" y="434"/>
                  </a:cubicBezTo>
                  <a:cubicBezTo>
                    <a:pt x="101" y="458"/>
                    <a:pt x="101" y="458"/>
                    <a:pt x="101" y="458"/>
                  </a:cubicBezTo>
                  <a:cubicBezTo>
                    <a:pt x="90" y="486"/>
                    <a:pt x="90" y="486"/>
                    <a:pt x="90" y="486"/>
                  </a:cubicBezTo>
                  <a:cubicBezTo>
                    <a:pt x="70" y="510"/>
                    <a:pt x="70" y="510"/>
                    <a:pt x="70" y="510"/>
                  </a:cubicBezTo>
                  <a:cubicBezTo>
                    <a:pt x="78" y="524"/>
                    <a:pt x="78" y="524"/>
                    <a:pt x="78" y="524"/>
                  </a:cubicBezTo>
                  <a:cubicBezTo>
                    <a:pt x="90" y="538"/>
                    <a:pt x="90" y="538"/>
                    <a:pt x="90" y="538"/>
                  </a:cubicBezTo>
                  <a:cubicBezTo>
                    <a:pt x="77" y="548"/>
                    <a:pt x="77" y="548"/>
                    <a:pt x="77" y="548"/>
                  </a:cubicBezTo>
                  <a:cubicBezTo>
                    <a:pt x="53" y="557"/>
                    <a:pt x="53" y="557"/>
                    <a:pt x="53" y="557"/>
                  </a:cubicBezTo>
                  <a:cubicBezTo>
                    <a:pt x="26" y="569"/>
                    <a:pt x="26" y="569"/>
                    <a:pt x="26" y="569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3" y="603"/>
                    <a:pt x="23" y="603"/>
                    <a:pt x="23" y="603"/>
                  </a:cubicBezTo>
                  <a:cubicBezTo>
                    <a:pt x="46" y="597"/>
                    <a:pt x="46" y="597"/>
                    <a:pt x="46" y="597"/>
                  </a:cubicBezTo>
                  <a:cubicBezTo>
                    <a:pt x="65" y="595"/>
                    <a:pt x="65" y="595"/>
                    <a:pt x="65" y="595"/>
                  </a:cubicBezTo>
                  <a:cubicBezTo>
                    <a:pt x="86" y="584"/>
                    <a:pt x="86" y="584"/>
                    <a:pt x="86" y="584"/>
                  </a:cubicBezTo>
                  <a:cubicBezTo>
                    <a:pt x="107" y="580"/>
                    <a:pt x="107" y="580"/>
                    <a:pt x="107" y="580"/>
                  </a:cubicBezTo>
                  <a:cubicBezTo>
                    <a:pt x="128" y="574"/>
                    <a:pt x="128" y="574"/>
                    <a:pt x="128" y="574"/>
                  </a:cubicBezTo>
                  <a:cubicBezTo>
                    <a:pt x="140" y="563"/>
                    <a:pt x="140" y="563"/>
                    <a:pt x="140" y="563"/>
                  </a:cubicBezTo>
                  <a:cubicBezTo>
                    <a:pt x="150" y="563"/>
                    <a:pt x="150" y="563"/>
                    <a:pt x="150" y="563"/>
                  </a:cubicBezTo>
                  <a:cubicBezTo>
                    <a:pt x="150" y="573"/>
                    <a:pt x="150" y="573"/>
                    <a:pt x="150" y="573"/>
                  </a:cubicBezTo>
                  <a:cubicBezTo>
                    <a:pt x="168" y="573"/>
                    <a:pt x="168" y="573"/>
                    <a:pt x="168" y="573"/>
                  </a:cubicBezTo>
                  <a:cubicBezTo>
                    <a:pt x="177" y="569"/>
                    <a:pt x="177" y="569"/>
                    <a:pt x="177" y="569"/>
                  </a:cubicBezTo>
                  <a:cubicBezTo>
                    <a:pt x="204" y="565"/>
                    <a:pt x="204" y="565"/>
                    <a:pt x="204" y="565"/>
                  </a:cubicBezTo>
                  <a:cubicBezTo>
                    <a:pt x="217" y="559"/>
                    <a:pt x="217" y="559"/>
                    <a:pt x="217" y="559"/>
                  </a:cubicBezTo>
                  <a:cubicBezTo>
                    <a:pt x="217" y="539"/>
                    <a:pt x="217" y="539"/>
                    <a:pt x="217" y="539"/>
                  </a:cubicBezTo>
                  <a:cubicBezTo>
                    <a:pt x="228" y="530"/>
                    <a:pt x="228" y="530"/>
                    <a:pt x="228" y="530"/>
                  </a:cubicBezTo>
                  <a:cubicBezTo>
                    <a:pt x="245" y="517"/>
                    <a:pt x="245" y="517"/>
                    <a:pt x="245" y="517"/>
                  </a:cubicBezTo>
                  <a:cubicBezTo>
                    <a:pt x="263" y="504"/>
                    <a:pt x="263" y="504"/>
                    <a:pt x="263" y="504"/>
                  </a:cubicBezTo>
                  <a:cubicBezTo>
                    <a:pt x="283" y="504"/>
                    <a:pt x="283" y="504"/>
                    <a:pt x="283" y="504"/>
                  </a:cubicBezTo>
                  <a:cubicBezTo>
                    <a:pt x="301" y="506"/>
                    <a:pt x="301" y="506"/>
                    <a:pt x="301" y="506"/>
                  </a:cubicBezTo>
                  <a:cubicBezTo>
                    <a:pt x="326" y="502"/>
                    <a:pt x="326" y="502"/>
                    <a:pt x="326" y="502"/>
                  </a:cubicBezTo>
                  <a:cubicBezTo>
                    <a:pt x="360" y="494"/>
                    <a:pt x="360" y="494"/>
                    <a:pt x="360" y="494"/>
                  </a:cubicBezTo>
                  <a:cubicBezTo>
                    <a:pt x="382" y="480"/>
                    <a:pt x="382" y="480"/>
                    <a:pt x="382" y="480"/>
                  </a:cubicBezTo>
                  <a:cubicBezTo>
                    <a:pt x="395" y="491"/>
                    <a:pt x="395" y="491"/>
                    <a:pt x="395" y="491"/>
                  </a:cubicBezTo>
                  <a:cubicBezTo>
                    <a:pt x="424" y="491"/>
                    <a:pt x="424" y="491"/>
                    <a:pt x="424" y="491"/>
                  </a:cubicBezTo>
                  <a:cubicBezTo>
                    <a:pt x="454" y="506"/>
                    <a:pt x="454" y="506"/>
                    <a:pt x="454" y="506"/>
                  </a:cubicBezTo>
                  <a:cubicBezTo>
                    <a:pt x="481" y="506"/>
                    <a:pt x="481" y="506"/>
                    <a:pt x="481" y="506"/>
                  </a:cubicBezTo>
                  <a:cubicBezTo>
                    <a:pt x="503" y="521"/>
                    <a:pt x="503" y="521"/>
                    <a:pt x="503" y="521"/>
                  </a:cubicBezTo>
                  <a:cubicBezTo>
                    <a:pt x="518" y="533"/>
                    <a:pt x="518" y="533"/>
                    <a:pt x="518" y="533"/>
                  </a:cubicBezTo>
                  <a:cubicBezTo>
                    <a:pt x="510" y="545"/>
                    <a:pt x="510" y="545"/>
                    <a:pt x="510" y="545"/>
                  </a:cubicBezTo>
                  <a:cubicBezTo>
                    <a:pt x="508" y="571"/>
                    <a:pt x="508" y="571"/>
                    <a:pt x="508" y="571"/>
                  </a:cubicBezTo>
                  <a:cubicBezTo>
                    <a:pt x="519" y="585"/>
                    <a:pt x="519" y="585"/>
                    <a:pt x="519" y="585"/>
                  </a:cubicBezTo>
                  <a:cubicBezTo>
                    <a:pt x="521" y="596"/>
                    <a:pt x="521" y="596"/>
                    <a:pt x="521" y="596"/>
                  </a:cubicBezTo>
                  <a:cubicBezTo>
                    <a:pt x="529" y="623"/>
                    <a:pt x="529" y="623"/>
                    <a:pt x="529" y="623"/>
                  </a:cubicBezTo>
                  <a:cubicBezTo>
                    <a:pt x="548" y="633"/>
                    <a:pt x="548" y="633"/>
                    <a:pt x="548" y="633"/>
                  </a:cubicBezTo>
                  <a:cubicBezTo>
                    <a:pt x="548" y="645"/>
                    <a:pt x="548" y="645"/>
                    <a:pt x="548" y="645"/>
                  </a:cubicBezTo>
                  <a:cubicBezTo>
                    <a:pt x="544" y="675"/>
                    <a:pt x="544" y="675"/>
                    <a:pt x="544" y="675"/>
                  </a:cubicBezTo>
                  <a:cubicBezTo>
                    <a:pt x="544" y="699"/>
                    <a:pt x="544" y="699"/>
                    <a:pt x="544" y="699"/>
                  </a:cubicBezTo>
                  <a:cubicBezTo>
                    <a:pt x="533" y="712"/>
                    <a:pt x="533" y="712"/>
                    <a:pt x="533" y="712"/>
                  </a:cubicBezTo>
                  <a:cubicBezTo>
                    <a:pt x="515" y="728"/>
                    <a:pt x="515" y="728"/>
                    <a:pt x="515" y="728"/>
                  </a:cubicBezTo>
                  <a:cubicBezTo>
                    <a:pt x="515" y="755"/>
                    <a:pt x="515" y="755"/>
                    <a:pt x="515" y="755"/>
                  </a:cubicBezTo>
                  <a:cubicBezTo>
                    <a:pt x="544" y="766"/>
                    <a:pt x="544" y="766"/>
                    <a:pt x="544" y="766"/>
                  </a:cubicBezTo>
                  <a:cubicBezTo>
                    <a:pt x="546" y="781"/>
                    <a:pt x="546" y="781"/>
                    <a:pt x="546" y="781"/>
                  </a:cubicBezTo>
                  <a:cubicBezTo>
                    <a:pt x="535" y="800"/>
                    <a:pt x="535" y="800"/>
                    <a:pt x="535" y="800"/>
                  </a:cubicBezTo>
                  <a:cubicBezTo>
                    <a:pt x="517" y="830"/>
                    <a:pt x="517" y="830"/>
                    <a:pt x="517" y="830"/>
                  </a:cubicBezTo>
                  <a:cubicBezTo>
                    <a:pt x="517" y="830"/>
                    <a:pt x="517" y="830"/>
                    <a:pt x="517" y="830"/>
                  </a:cubicBezTo>
                  <a:cubicBezTo>
                    <a:pt x="504" y="853"/>
                    <a:pt x="504" y="853"/>
                    <a:pt x="504" y="853"/>
                  </a:cubicBezTo>
                  <a:cubicBezTo>
                    <a:pt x="483" y="877"/>
                    <a:pt x="483" y="877"/>
                    <a:pt x="483" y="877"/>
                  </a:cubicBezTo>
                  <a:cubicBezTo>
                    <a:pt x="455" y="912"/>
                    <a:pt x="455" y="912"/>
                    <a:pt x="455" y="912"/>
                  </a:cubicBezTo>
                  <a:cubicBezTo>
                    <a:pt x="441" y="940"/>
                    <a:pt x="441" y="940"/>
                    <a:pt x="441" y="940"/>
                  </a:cubicBezTo>
                  <a:cubicBezTo>
                    <a:pt x="415" y="971"/>
                    <a:pt x="415" y="971"/>
                    <a:pt x="415" y="971"/>
                  </a:cubicBezTo>
                  <a:cubicBezTo>
                    <a:pt x="415" y="999"/>
                    <a:pt x="415" y="999"/>
                    <a:pt x="415" y="999"/>
                  </a:cubicBezTo>
                  <a:cubicBezTo>
                    <a:pt x="415" y="1018"/>
                    <a:pt x="415" y="1018"/>
                    <a:pt x="415" y="1018"/>
                  </a:cubicBezTo>
                  <a:cubicBezTo>
                    <a:pt x="415" y="1038"/>
                    <a:pt x="415" y="1038"/>
                    <a:pt x="415" y="1038"/>
                  </a:cubicBezTo>
                  <a:cubicBezTo>
                    <a:pt x="415" y="1060"/>
                    <a:pt x="415" y="1060"/>
                    <a:pt x="415" y="1060"/>
                  </a:cubicBezTo>
                  <a:cubicBezTo>
                    <a:pt x="426" y="1089"/>
                    <a:pt x="426" y="1089"/>
                    <a:pt x="426" y="1089"/>
                  </a:cubicBezTo>
                  <a:cubicBezTo>
                    <a:pt x="434" y="1113"/>
                    <a:pt x="434" y="1113"/>
                    <a:pt x="434" y="1113"/>
                  </a:cubicBezTo>
                  <a:cubicBezTo>
                    <a:pt x="434" y="1140"/>
                    <a:pt x="434" y="1140"/>
                    <a:pt x="434" y="1140"/>
                  </a:cubicBezTo>
                  <a:cubicBezTo>
                    <a:pt x="448" y="1164"/>
                    <a:pt x="448" y="1164"/>
                    <a:pt x="448" y="1164"/>
                  </a:cubicBezTo>
                  <a:cubicBezTo>
                    <a:pt x="469" y="1164"/>
                    <a:pt x="469" y="1164"/>
                    <a:pt x="469" y="1164"/>
                  </a:cubicBezTo>
                  <a:cubicBezTo>
                    <a:pt x="477" y="1178"/>
                    <a:pt x="477" y="1178"/>
                    <a:pt x="477" y="1178"/>
                  </a:cubicBezTo>
                  <a:cubicBezTo>
                    <a:pt x="477" y="1223"/>
                    <a:pt x="477" y="1223"/>
                    <a:pt x="477" y="1223"/>
                  </a:cubicBezTo>
                  <a:cubicBezTo>
                    <a:pt x="477" y="1241"/>
                    <a:pt x="477" y="1241"/>
                    <a:pt x="477" y="1241"/>
                  </a:cubicBezTo>
                  <a:cubicBezTo>
                    <a:pt x="487" y="1256"/>
                    <a:pt x="487" y="1256"/>
                    <a:pt x="487" y="1256"/>
                  </a:cubicBezTo>
                  <a:cubicBezTo>
                    <a:pt x="496" y="1279"/>
                    <a:pt x="496" y="1279"/>
                    <a:pt x="496" y="1279"/>
                  </a:cubicBezTo>
                  <a:cubicBezTo>
                    <a:pt x="496" y="1295"/>
                    <a:pt x="496" y="1295"/>
                    <a:pt x="496" y="1295"/>
                  </a:cubicBezTo>
                  <a:cubicBezTo>
                    <a:pt x="496" y="1324"/>
                    <a:pt x="496" y="1324"/>
                    <a:pt x="496" y="1324"/>
                  </a:cubicBezTo>
                  <a:cubicBezTo>
                    <a:pt x="507" y="1343"/>
                    <a:pt x="507" y="1343"/>
                    <a:pt x="507" y="1343"/>
                  </a:cubicBezTo>
                  <a:cubicBezTo>
                    <a:pt x="527" y="1346"/>
                    <a:pt x="527" y="1346"/>
                    <a:pt x="527" y="1346"/>
                  </a:cubicBezTo>
                  <a:cubicBezTo>
                    <a:pt x="527" y="1358"/>
                    <a:pt x="527" y="1358"/>
                    <a:pt x="527" y="1358"/>
                  </a:cubicBezTo>
                  <a:cubicBezTo>
                    <a:pt x="527" y="1383"/>
                    <a:pt x="527" y="1383"/>
                    <a:pt x="527" y="1383"/>
                  </a:cubicBezTo>
                  <a:cubicBezTo>
                    <a:pt x="535" y="1399"/>
                    <a:pt x="535" y="1399"/>
                    <a:pt x="535" y="1399"/>
                  </a:cubicBezTo>
                  <a:cubicBezTo>
                    <a:pt x="546" y="1418"/>
                    <a:pt x="546" y="1418"/>
                    <a:pt x="546" y="1418"/>
                  </a:cubicBezTo>
                  <a:cubicBezTo>
                    <a:pt x="558" y="1428"/>
                    <a:pt x="558" y="1428"/>
                    <a:pt x="558" y="1428"/>
                  </a:cubicBezTo>
                  <a:cubicBezTo>
                    <a:pt x="575" y="1432"/>
                    <a:pt x="575" y="1432"/>
                    <a:pt x="575" y="1432"/>
                  </a:cubicBezTo>
                  <a:cubicBezTo>
                    <a:pt x="592" y="1426"/>
                    <a:pt x="592" y="1426"/>
                    <a:pt x="592" y="1426"/>
                  </a:cubicBezTo>
                  <a:cubicBezTo>
                    <a:pt x="590" y="1415"/>
                    <a:pt x="590" y="1415"/>
                    <a:pt x="590" y="1415"/>
                  </a:cubicBezTo>
                  <a:cubicBezTo>
                    <a:pt x="586" y="1397"/>
                    <a:pt x="586" y="1397"/>
                    <a:pt x="586" y="1397"/>
                  </a:cubicBezTo>
                  <a:cubicBezTo>
                    <a:pt x="586" y="1397"/>
                    <a:pt x="586" y="1397"/>
                    <a:pt x="586" y="1397"/>
                  </a:cubicBezTo>
                  <a:cubicBezTo>
                    <a:pt x="586" y="1397"/>
                    <a:pt x="583" y="1391"/>
                    <a:pt x="580" y="1386"/>
                  </a:cubicBezTo>
                  <a:cubicBezTo>
                    <a:pt x="579" y="1383"/>
                    <a:pt x="577" y="1380"/>
                    <a:pt x="575" y="1377"/>
                  </a:cubicBezTo>
                  <a:cubicBezTo>
                    <a:pt x="574" y="1376"/>
                    <a:pt x="573" y="1375"/>
                    <a:pt x="572" y="1375"/>
                  </a:cubicBezTo>
                  <a:cubicBezTo>
                    <a:pt x="571" y="1374"/>
                    <a:pt x="570" y="1373"/>
                    <a:pt x="569" y="1373"/>
                  </a:cubicBezTo>
                  <a:cubicBezTo>
                    <a:pt x="568" y="1373"/>
                    <a:pt x="568" y="1373"/>
                    <a:pt x="568" y="1373"/>
                  </a:cubicBezTo>
                  <a:cubicBezTo>
                    <a:pt x="567" y="1372"/>
                    <a:pt x="566" y="1371"/>
                    <a:pt x="566" y="1370"/>
                  </a:cubicBezTo>
                  <a:cubicBezTo>
                    <a:pt x="565" y="1368"/>
                    <a:pt x="564" y="1365"/>
                    <a:pt x="564" y="1363"/>
                  </a:cubicBezTo>
                  <a:cubicBezTo>
                    <a:pt x="563" y="1362"/>
                    <a:pt x="563" y="1361"/>
                    <a:pt x="563" y="1361"/>
                  </a:cubicBezTo>
                  <a:cubicBezTo>
                    <a:pt x="563" y="1360"/>
                    <a:pt x="563" y="1360"/>
                    <a:pt x="563" y="1360"/>
                  </a:cubicBezTo>
                  <a:cubicBezTo>
                    <a:pt x="563" y="1337"/>
                    <a:pt x="563" y="1337"/>
                    <a:pt x="563" y="1337"/>
                  </a:cubicBezTo>
                  <a:cubicBezTo>
                    <a:pt x="561" y="1318"/>
                    <a:pt x="561" y="1318"/>
                    <a:pt x="561" y="1318"/>
                  </a:cubicBezTo>
                  <a:cubicBezTo>
                    <a:pt x="550" y="1293"/>
                    <a:pt x="550" y="1293"/>
                    <a:pt x="550" y="1293"/>
                  </a:cubicBezTo>
                  <a:cubicBezTo>
                    <a:pt x="540" y="1266"/>
                    <a:pt x="540" y="1266"/>
                    <a:pt x="540" y="1266"/>
                  </a:cubicBezTo>
                  <a:cubicBezTo>
                    <a:pt x="531" y="1240"/>
                    <a:pt x="531" y="1240"/>
                    <a:pt x="531" y="1240"/>
                  </a:cubicBezTo>
                  <a:cubicBezTo>
                    <a:pt x="531" y="1225"/>
                    <a:pt x="531" y="1225"/>
                    <a:pt x="531" y="1225"/>
                  </a:cubicBezTo>
                  <a:cubicBezTo>
                    <a:pt x="545" y="1225"/>
                    <a:pt x="545" y="1225"/>
                    <a:pt x="545" y="1225"/>
                  </a:cubicBezTo>
                  <a:cubicBezTo>
                    <a:pt x="554" y="1243"/>
                    <a:pt x="554" y="1243"/>
                    <a:pt x="554" y="1243"/>
                  </a:cubicBezTo>
                  <a:cubicBezTo>
                    <a:pt x="565" y="1271"/>
                    <a:pt x="565" y="1271"/>
                    <a:pt x="565" y="1271"/>
                  </a:cubicBezTo>
                  <a:cubicBezTo>
                    <a:pt x="565" y="1299"/>
                    <a:pt x="565" y="1299"/>
                    <a:pt x="565" y="1299"/>
                  </a:cubicBezTo>
                  <a:cubicBezTo>
                    <a:pt x="577" y="1325"/>
                    <a:pt x="577" y="1325"/>
                    <a:pt x="577" y="1325"/>
                  </a:cubicBezTo>
                  <a:cubicBezTo>
                    <a:pt x="597" y="1344"/>
                    <a:pt x="597" y="1344"/>
                    <a:pt x="597" y="1344"/>
                  </a:cubicBezTo>
                  <a:cubicBezTo>
                    <a:pt x="597" y="1362"/>
                    <a:pt x="597" y="1362"/>
                    <a:pt x="597" y="1362"/>
                  </a:cubicBezTo>
                  <a:cubicBezTo>
                    <a:pt x="605" y="1380"/>
                    <a:pt x="605" y="1380"/>
                    <a:pt x="605" y="1380"/>
                  </a:cubicBezTo>
                  <a:cubicBezTo>
                    <a:pt x="623" y="1394"/>
                    <a:pt x="623" y="1394"/>
                    <a:pt x="623" y="1394"/>
                  </a:cubicBezTo>
                  <a:cubicBezTo>
                    <a:pt x="635" y="1405"/>
                    <a:pt x="635" y="1405"/>
                    <a:pt x="635" y="1405"/>
                  </a:cubicBezTo>
                  <a:cubicBezTo>
                    <a:pt x="647" y="1431"/>
                    <a:pt x="647" y="1431"/>
                    <a:pt x="647" y="1431"/>
                  </a:cubicBezTo>
                  <a:cubicBezTo>
                    <a:pt x="656" y="1446"/>
                    <a:pt x="656" y="1446"/>
                    <a:pt x="656" y="1446"/>
                  </a:cubicBezTo>
                  <a:cubicBezTo>
                    <a:pt x="656" y="1463"/>
                    <a:pt x="656" y="1463"/>
                    <a:pt x="656" y="1463"/>
                  </a:cubicBezTo>
                  <a:cubicBezTo>
                    <a:pt x="656" y="1485"/>
                    <a:pt x="656" y="1485"/>
                    <a:pt x="656" y="1485"/>
                  </a:cubicBezTo>
                  <a:cubicBezTo>
                    <a:pt x="656" y="1511"/>
                    <a:pt x="656" y="1511"/>
                    <a:pt x="656" y="1511"/>
                  </a:cubicBezTo>
                  <a:cubicBezTo>
                    <a:pt x="670" y="1532"/>
                    <a:pt x="670" y="1532"/>
                    <a:pt x="670" y="1532"/>
                  </a:cubicBezTo>
                  <a:cubicBezTo>
                    <a:pt x="695" y="1554"/>
                    <a:pt x="695" y="1554"/>
                    <a:pt x="695" y="1554"/>
                  </a:cubicBezTo>
                  <a:cubicBezTo>
                    <a:pt x="722" y="1573"/>
                    <a:pt x="722" y="1573"/>
                    <a:pt x="722" y="1573"/>
                  </a:cubicBezTo>
                  <a:cubicBezTo>
                    <a:pt x="752" y="1586"/>
                    <a:pt x="752" y="1586"/>
                    <a:pt x="752" y="1586"/>
                  </a:cubicBezTo>
                  <a:cubicBezTo>
                    <a:pt x="777" y="1598"/>
                    <a:pt x="777" y="1598"/>
                    <a:pt x="777" y="1598"/>
                  </a:cubicBezTo>
                  <a:cubicBezTo>
                    <a:pt x="806" y="1615"/>
                    <a:pt x="806" y="1615"/>
                    <a:pt x="806" y="1615"/>
                  </a:cubicBezTo>
                  <a:cubicBezTo>
                    <a:pt x="829" y="1615"/>
                    <a:pt x="829" y="1615"/>
                    <a:pt x="829" y="1615"/>
                  </a:cubicBezTo>
                  <a:cubicBezTo>
                    <a:pt x="852" y="1626"/>
                    <a:pt x="852" y="1626"/>
                    <a:pt x="852" y="1626"/>
                  </a:cubicBezTo>
                  <a:cubicBezTo>
                    <a:pt x="875" y="1615"/>
                    <a:pt x="875" y="1615"/>
                    <a:pt x="875" y="1615"/>
                  </a:cubicBezTo>
                  <a:cubicBezTo>
                    <a:pt x="901" y="1615"/>
                    <a:pt x="901" y="1615"/>
                    <a:pt x="901" y="1615"/>
                  </a:cubicBezTo>
                  <a:cubicBezTo>
                    <a:pt x="935" y="1657"/>
                    <a:pt x="935" y="1657"/>
                    <a:pt x="935" y="1657"/>
                  </a:cubicBezTo>
                  <a:cubicBezTo>
                    <a:pt x="950" y="1657"/>
                    <a:pt x="950" y="1657"/>
                    <a:pt x="950" y="1657"/>
                  </a:cubicBezTo>
                  <a:cubicBezTo>
                    <a:pt x="977" y="1678"/>
                    <a:pt x="977" y="1678"/>
                    <a:pt x="977" y="1678"/>
                  </a:cubicBezTo>
                  <a:cubicBezTo>
                    <a:pt x="992" y="1678"/>
                    <a:pt x="992" y="1678"/>
                    <a:pt x="992" y="1678"/>
                  </a:cubicBezTo>
                  <a:cubicBezTo>
                    <a:pt x="1013" y="1691"/>
                    <a:pt x="1013" y="1691"/>
                    <a:pt x="1013" y="1691"/>
                  </a:cubicBezTo>
                  <a:cubicBezTo>
                    <a:pt x="1029" y="1691"/>
                    <a:pt x="1029" y="1691"/>
                    <a:pt x="1029" y="1691"/>
                  </a:cubicBezTo>
                  <a:cubicBezTo>
                    <a:pt x="1047" y="1691"/>
                    <a:pt x="1047" y="1691"/>
                    <a:pt x="1047" y="1691"/>
                  </a:cubicBezTo>
                  <a:cubicBezTo>
                    <a:pt x="1057" y="1701"/>
                    <a:pt x="1057" y="1701"/>
                    <a:pt x="1057" y="1701"/>
                  </a:cubicBezTo>
                  <a:cubicBezTo>
                    <a:pt x="1057" y="1712"/>
                    <a:pt x="1057" y="1712"/>
                    <a:pt x="1057" y="1712"/>
                  </a:cubicBezTo>
                  <a:cubicBezTo>
                    <a:pt x="1073" y="1734"/>
                    <a:pt x="1073" y="1734"/>
                    <a:pt x="1073" y="1734"/>
                  </a:cubicBezTo>
                  <a:cubicBezTo>
                    <a:pt x="1086" y="1752"/>
                    <a:pt x="1086" y="1752"/>
                    <a:pt x="1086" y="1752"/>
                  </a:cubicBezTo>
                  <a:cubicBezTo>
                    <a:pt x="1086" y="1771"/>
                    <a:pt x="1086" y="1771"/>
                    <a:pt x="1086" y="1771"/>
                  </a:cubicBezTo>
                  <a:cubicBezTo>
                    <a:pt x="1102" y="1792"/>
                    <a:pt x="1102" y="1792"/>
                    <a:pt x="1102" y="1792"/>
                  </a:cubicBezTo>
                  <a:cubicBezTo>
                    <a:pt x="1112" y="1792"/>
                    <a:pt x="1112" y="1792"/>
                    <a:pt x="1112" y="1792"/>
                  </a:cubicBezTo>
                  <a:cubicBezTo>
                    <a:pt x="1125" y="1801"/>
                    <a:pt x="1125" y="1801"/>
                    <a:pt x="1125" y="1801"/>
                  </a:cubicBezTo>
                  <a:cubicBezTo>
                    <a:pt x="1140" y="1815"/>
                    <a:pt x="1140" y="1815"/>
                    <a:pt x="1140" y="1815"/>
                  </a:cubicBezTo>
                  <a:cubicBezTo>
                    <a:pt x="1152" y="1815"/>
                    <a:pt x="1152" y="1815"/>
                    <a:pt x="1152" y="1815"/>
                  </a:cubicBezTo>
                  <a:cubicBezTo>
                    <a:pt x="1161" y="1820"/>
                    <a:pt x="1161" y="1820"/>
                    <a:pt x="1161" y="1820"/>
                  </a:cubicBezTo>
                  <a:cubicBezTo>
                    <a:pt x="1173" y="1826"/>
                    <a:pt x="1173" y="1826"/>
                    <a:pt x="1173" y="1826"/>
                  </a:cubicBezTo>
                  <a:cubicBezTo>
                    <a:pt x="1186" y="1832"/>
                    <a:pt x="1186" y="1832"/>
                    <a:pt x="1186" y="1832"/>
                  </a:cubicBezTo>
                  <a:cubicBezTo>
                    <a:pt x="1204" y="1832"/>
                    <a:pt x="1204" y="1832"/>
                    <a:pt x="1204" y="1832"/>
                  </a:cubicBezTo>
                  <a:cubicBezTo>
                    <a:pt x="1217" y="1832"/>
                    <a:pt x="1217" y="1832"/>
                    <a:pt x="1217" y="1832"/>
                  </a:cubicBezTo>
                  <a:cubicBezTo>
                    <a:pt x="1232" y="1830"/>
                    <a:pt x="1232" y="1830"/>
                    <a:pt x="1232" y="1830"/>
                  </a:cubicBezTo>
                  <a:cubicBezTo>
                    <a:pt x="1234" y="1818"/>
                    <a:pt x="1234" y="1818"/>
                    <a:pt x="1234" y="1818"/>
                  </a:cubicBezTo>
                  <a:cubicBezTo>
                    <a:pt x="1234" y="1801"/>
                    <a:pt x="1234" y="1801"/>
                    <a:pt x="1234" y="1801"/>
                  </a:cubicBezTo>
                  <a:cubicBezTo>
                    <a:pt x="1244" y="1801"/>
                    <a:pt x="1244" y="1801"/>
                    <a:pt x="1244" y="1801"/>
                  </a:cubicBezTo>
                  <a:cubicBezTo>
                    <a:pt x="1252" y="1801"/>
                    <a:pt x="1252" y="1801"/>
                    <a:pt x="1252" y="1801"/>
                  </a:cubicBezTo>
                  <a:cubicBezTo>
                    <a:pt x="1261" y="1813"/>
                    <a:pt x="1261" y="1813"/>
                    <a:pt x="1261" y="1813"/>
                  </a:cubicBezTo>
                  <a:cubicBezTo>
                    <a:pt x="1259" y="1826"/>
                    <a:pt x="1259" y="1826"/>
                    <a:pt x="1259" y="1826"/>
                  </a:cubicBezTo>
                  <a:cubicBezTo>
                    <a:pt x="1267" y="1840"/>
                    <a:pt x="1267" y="1840"/>
                    <a:pt x="1267" y="1840"/>
                  </a:cubicBezTo>
                  <a:cubicBezTo>
                    <a:pt x="1276" y="1861"/>
                    <a:pt x="1276" y="1861"/>
                    <a:pt x="1276" y="1861"/>
                  </a:cubicBezTo>
                  <a:cubicBezTo>
                    <a:pt x="1282" y="1879"/>
                    <a:pt x="1282" y="1879"/>
                    <a:pt x="1282" y="1879"/>
                  </a:cubicBezTo>
                  <a:cubicBezTo>
                    <a:pt x="1282" y="1898"/>
                    <a:pt x="1282" y="1898"/>
                    <a:pt x="1282" y="1898"/>
                  </a:cubicBezTo>
                  <a:cubicBezTo>
                    <a:pt x="1272" y="1926"/>
                    <a:pt x="1272" y="1926"/>
                    <a:pt x="1272" y="1926"/>
                  </a:cubicBezTo>
                  <a:cubicBezTo>
                    <a:pt x="1261" y="1946"/>
                    <a:pt x="1261" y="1946"/>
                    <a:pt x="1261" y="1946"/>
                  </a:cubicBezTo>
                  <a:cubicBezTo>
                    <a:pt x="1240" y="1973"/>
                    <a:pt x="1240" y="1973"/>
                    <a:pt x="1240" y="1973"/>
                  </a:cubicBezTo>
                  <a:cubicBezTo>
                    <a:pt x="1221" y="1994"/>
                    <a:pt x="1221" y="1994"/>
                    <a:pt x="1221" y="1994"/>
                  </a:cubicBezTo>
                  <a:cubicBezTo>
                    <a:pt x="1204" y="2032"/>
                    <a:pt x="1204" y="2032"/>
                    <a:pt x="1204" y="2032"/>
                  </a:cubicBezTo>
                  <a:cubicBezTo>
                    <a:pt x="1185" y="2053"/>
                    <a:pt x="1185" y="2053"/>
                    <a:pt x="1185" y="2053"/>
                  </a:cubicBezTo>
                  <a:cubicBezTo>
                    <a:pt x="1185" y="2080"/>
                    <a:pt x="1185" y="2080"/>
                    <a:pt x="1185" y="2080"/>
                  </a:cubicBezTo>
                  <a:cubicBezTo>
                    <a:pt x="1211" y="2100"/>
                    <a:pt x="1211" y="2100"/>
                    <a:pt x="1211" y="2100"/>
                  </a:cubicBezTo>
                  <a:cubicBezTo>
                    <a:pt x="1200" y="2114"/>
                    <a:pt x="1200" y="2114"/>
                    <a:pt x="1200" y="2114"/>
                  </a:cubicBezTo>
                  <a:cubicBezTo>
                    <a:pt x="1184" y="2136"/>
                    <a:pt x="1184" y="2136"/>
                    <a:pt x="1184" y="2136"/>
                  </a:cubicBezTo>
                  <a:cubicBezTo>
                    <a:pt x="1198" y="2159"/>
                    <a:pt x="1198" y="2159"/>
                    <a:pt x="1198" y="2159"/>
                  </a:cubicBezTo>
                  <a:cubicBezTo>
                    <a:pt x="1198" y="2190"/>
                    <a:pt x="1198" y="2190"/>
                    <a:pt x="1198" y="2190"/>
                  </a:cubicBezTo>
                  <a:cubicBezTo>
                    <a:pt x="1223" y="2215"/>
                    <a:pt x="1223" y="2215"/>
                    <a:pt x="1223" y="2215"/>
                  </a:cubicBezTo>
                  <a:cubicBezTo>
                    <a:pt x="1244" y="2243"/>
                    <a:pt x="1244" y="2243"/>
                    <a:pt x="1244" y="2243"/>
                  </a:cubicBezTo>
                  <a:cubicBezTo>
                    <a:pt x="1261" y="2287"/>
                    <a:pt x="1261" y="2287"/>
                    <a:pt x="1261" y="2287"/>
                  </a:cubicBezTo>
                  <a:cubicBezTo>
                    <a:pt x="1278" y="2325"/>
                    <a:pt x="1278" y="2325"/>
                    <a:pt x="1278" y="2325"/>
                  </a:cubicBezTo>
                  <a:cubicBezTo>
                    <a:pt x="1309" y="2358"/>
                    <a:pt x="1309" y="2358"/>
                    <a:pt x="1309" y="2358"/>
                  </a:cubicBezTo>
                  <a:cubicBezTo>
                    <a:pt x="1330" y="2407"/>
                    <a:pt x="1330" y="2407"/>
                    <a:pt x="1330" y="2407"/>
                  </a:cubicBezTo>
                  <a:cubicBezTo>
                    <a:pt x="1372" y="2448"/>
                    <a:pt x="1372" y="2448"/>
                    <a:pt x="1372" y="2448"/>
                  </a:cubicBezTo>
                  <a:cubicBezTo>
                    <a:pt x="1444" y="2486"/>
                    <a:pt x="1444" y="2486"/>
                    <a:pt x="1444" y="2486"/>
                  </a:cubicBezTo>
                  <a:cubicBezTo>
                    <a:pt x="1484" y="2523"/>
                    <a:pt x="1484" y="2523"/>
                    <a:pt x="1484" y="2523"/>
                  </a:cubicBezTo>
                  <a:cubicBezTo>
                    <a:pt x="1493" y="2558"/>
                    <a:pt x="1493" y="2558"/>
                    <a:pt x="1493" y="2558"/>
                  </a:cubicBezTo>
                  <a:cubicBezTo>
                    <a:pt x="1483" y="2630"/>
                    <a:pt x="1483" y="2630"/>
                    <a:pt x="1483" y="2630"/>
                  </a:cubicBezTo>
                  <a:cubicBezTo>
                    <a:pt x="1483" y="2669"/>
                    <a:pt x="1483" y="2669"/>
                    <a:pt x="1483" y="2669"/>
                  </a:cubicBezTo>
                  <a:cubicBezTo>
                    <a:pt x="1503" y="2687"/>
                    <a:pt x="1503" y="2687"/>
                    <a:pt x="1503" y="2687"/>
                  </a:cubicBezTo>
                  <a:cubicBezTo>
                    <a:pt x="1483" y="2698"/>
                    <a:pt x="1483" y="2698"/>
                    <a:pt x="1483" y="2698"/>
                  </a:cubicBezTo>
                  <a:cubicBezTo>
                    <a:pt x="1493" y="2754"/>
                    <a:pt x="1493" y="2754"/>
                    <a:pt x="1493" y="2754"/>
                  </a:cubicBezTo>
                  <a:cubicBezTo>
                    <a:pt x="1493" y="2798"/>
                    <a:pt x="1493" y="2798"/>
                    <a:pt x="1493" y="2798"/>
                  </a:cubicBezTo>
                  <a:cubicBezTo>
                    <a:pt x="1504" y="2847"/>
                    <a:pt x="1504" y="2847"/>
                    <a:pt x="1504" y="2847"/>
                  </a:cubicBezTo>
                  <a:cubicBezTo>
                    <a:pt x="1504" y="2872"/>
                    <a:pt x="1504" y="2872"/>
                    <a:pt x="1504" y="2872"/>
                  </a:cubicBezTo>
                  <a:cubicBezTo>
                    <a:pt x="1514" y="2895"/>
                    <a:pt x="1514" y="2895"/>
                    <a:pt x="1514" y="2895"/>
                  </a:cubicBezTo>
                  <a:cubicBezTo>
                    <a:pt x="1518" y="2928"/>
                    <a:pt x="1518" y="2928"/>
                    <a:pt x="1518" y="2928"/>
                  </a:cubicBezTo>
                  <a:cubicBezTo>
                    <a:pt x="1504" y="2947"/>
                    <a:pt x="1504" y="2947"/>
                    <a:pt x="1504" y="2947"/>
                  </a:cubicBezTo>
                  <a:cubicBezTo>
                    <a:pt x="1504" y="3000"/>
                    <a:pt x="1504" y="3000"/>
                    <a:pt x="1504" y="3000"/>
                  </a:cubicBezTo>
                  <a:cubicBezTo>
                    <a:pt x="1516" y="3021"/>
                    <a:pt x="1516" y="3021"/>
                    <a:pt x="1516" y="3021"/>
                  </a:cubicBezTo>
                  <a:cubicBezTo>
                    <a:pt x="1518" y="3045"/>
                    <a:pt x="1518" y="3045"/>
                    <a:pt x="1518" y="3045"/>
                  </a:cubicBezTo>
                  <a:cubicBezTo>
                    <a:pt x="1529" y="3092"/>
                    <a:pt x="1529" y="3092"/>
                    <a:pt x="1529" y="3092"/>
                  </a:cubicBezTo>
                  <a:cubicBezTo>
                    <a:pt x="1565" y="3115"/>
                    <a:pt x="1565" y="3115"/>
                    <a:pt x="1565" y="3115"/>
                  </a:cubicBezTo>
                  <a:cubicBezTo>
                    <a:pt x="1565" y="3136"/>
                    <a:pt x="1565" y="3136"/>
                    <a:pt x="1565" y="3136"/>
                  </a:cubicBezTo>
                  <a:cubicBezTo>
                    <a:pt x="1565" y="3164"/>
                    <a:pt x="1565" y="3164"/>
                    <a:pt x="1565" y="3164"/>
                  </a:cubicBezTo>
                  <a:cubicBezTo>
                    <a:pt x="1578" y="3172"/>
                    <a:pt x="1578" y="3172"/>
                    <a:pt x="1578" y="3172"/>
                  </a:cubicBezTo>
                  <a:cubicBezTo>
                    <a:pt x="1578" y="3187"/>
                    <a:pt x="1578" y="3187"/>
                    <a:pt x="1578" y="3187"/>
                  </a:cubicBezTo>
                  <a:cubicBezTo>
                    <a:pt x="1570" y="3198"/>
                    <a:pt x="1570" y="3198"/>
                    <a:pt x="1570" y="3198"/>
                  </a:cubicBezTo>
                  <a:cubicBezTo>
                    <a:pt x="1559" y="3208"/>
                    <a:pt x="1559" y="3208"/>
                    <a:pt x="1559" y="3208"/>
                  </a:cubicBezTo>
                  <a:cubicBezTo>
                    <a:pt x="1559" y="3230"/>
                    <a:pt x="1559" y="3230"/>
                    <a:pt x="1559" y="3230"/>
                  </a:cubicBezTo>
                  <a:cubicBezTo>
                    <a:pt x="1581" y="3252"/>
                    <a:pt x="1581" y="3252"/>
                    <a:pt x="1581" y="3252"/>
                  </a:cubicBezTo>
                  <a:cubicBezTo>
                    <a:pt x="1600" y="3274"/>
                    <a:pt x="1600" y="3274"/>
                    <a:pt x="1600" y="3274"/>
                  </a:cubicBezTo>
                  <a:cubicBezTo>
                    <a:pt x="1607" y="3308"/>
                    <a:pt x="1607" y="3308"/>
                    <a:pt x="1607" y="3308"/>
                  </a:cubicBezTo>
                  <a:cubicBezTo>
                    <a:pt x="1632" y="3332"/>
                    <a:pt x="1632" y="3332"/>
                    <a:pt x="1632" y="3332"/>
                  </a:cubicBezTo>
                  <a:cubicBezTo>
                    <a:pt x="1661" y="3381"/>
                    <a:pt x="1661" y="3381"/>
                    <a:pt x="1661" y="3381"/>
                  </a:cubicBezTo>
                  <a:cubicBezTo>
                    <a:pt x="1706" y="3393"/>
                    <a:pt x="1706" y="3393"/>
                    <a:pt x="1706" y="3393"/>
                  </a:cubicBezTo>
                  <a:cubicBezTo>
                    <a:pt x="1735" y="3390"/>
                    <a:pt x="1735" y="3390"/>
                    <a:pt x="1735" y="3390"/>
                  </a:cubicBezTo>
                  <a:cubicBezTo>
                    <a:pt x="1736" y="3407"/>
                    <a:pt x="1736" y="3407"/>
                    <a:pt x="1736" y="3407"/>
                  </a:cubicBezTo>
                  <a:cubicBezTo>
                    <a:pt x="1758" y="3440"/>
                    <a:pt x="1758" y="3440"/>
                    <a:pt x="1758" y="3440"/>
                  </a:cubicBezTo>
                  <a:cubicBezTo>
                    <a:pt x="1799" y="3450"/>
                    <a:pt x="1799" y="3450"/>
                    <a:pt x="1799" y="3450"/>
                  </a:cubicBezTo>
                  <a:cubicBezTo>
                    <a:pt x="1858" y="3450"/>
                    <a:pt x="1858" y="3450"/>
                    <a:pt x="1858" y="3450"/>
                  </a:cubicBezTo>
                  <a:cubicBezTo>
                    <a:pt x="1858" y="3450"/>
                    <a:pt x="1858" y="3450"/>
                    <a:pt x="1858" y="3450"/>
                  </a:cubicBezTo>
                  <a:cubicBezTo>
                    <a:pt x="1858" y="3450"/>
                    <a:pt x="1863" y="3450"/>
                    <a:pt x="1867" y="3448"/>
                  </a:cubicBezTo>
                  <a:cubicBezTo>
                    <a:pt x="1869" y="3448"/>
                    <a:pt x="1872" y="3447"/>
                    <a:pt x="1874" y="3445"/>
                  </a:cubicBezTo>
                  <a:cubicBezTo>
                    <a:pt x="1876" y="3444"/>
                    <a:pt x="1877" y="3442"/>
                    <a:pt x="1877" y="3439"/>
                  </a:cubicBezTo>
                  <a:cubicBezTo>
                    <a:pt x="1877" y="3437"/>
                    <a:pt x="1876" y="3435"/>
                    <a:pt x="1875" y="3433"/>
                  </a:cubicBezTo>
                  <a:cubicBezTo>
                    <a:pt x="1874" y="3431"/>
                    <a:pt x="1872" y="3428"/>
                    <a:pt x="1869" y="3426"/>
                  </a:cubicBezTo>
                  <a:cubicBezTo>
                    <a:pt x="1862" y="3419"/>
                    <a:pt x="1856" y="3415"/>
                    <a:pt x="1853" y="3413"/>
                  </a:cubicBezTo>
                  <a:cubicBezTo>
                    <a:pt x="1849" y="3410"/>
                    <a:pt x="1847" y="3410"/>
                    <a:pt x="1846" y="3410"/>
                  </a:cubicBezTo>
                  <a:cubicBezTo>
                    <a:pt x="1846" y="3410"/>
                    <a:pt x="1846" y="3410"/>
                    <a:pt x="1846" y="3410"/>
                  </a:cubicBezTo>
                  <a:cubicBezTo>
                    <a:pt x="1846" y="3410"/>
                    <a:pt x="1845" y="3410"/>
                    <a:pt x="1845" y="3410"/>
                  </a:cubicBezTo>
                  <a:cubicBezTo>
                    <a:pt x="1814" y="3388"/>
                    <a:pt x="1814" y="3388"/>
                    <a:pt x="1814" y="3388"/>
                  </a:cubicBezTo>
                  <a:cubicBezTo>
                    <a:pt x="1813" y="3387"/>
                    <a:pt x="1810" y="3385"/>
                    <a:pt x="1806" y="3383"/>
                  </a:cubicBezTo>
                  <a:cubicBezTo>
                    <a:pt x="1802" y="3380"/>
                    <a:pt x="1796" y="3378"/>
                    <a:pt x="1790" y="3378"/>
                  </a:cubicBezTo>
                  <a:cubicBezTo>
                    <a:pt x="1787" y="3378"/>
                    <a:pt x="1785" y="3377"/>
                    <a:pt x="1784" y="3376"/>
                  </a:cubicBezTo>
                  <a:cubicBezTo>
                    <a:pt x="1782" y="3375"/>
                    <a:pt x="1781" y="3373"/>
                    <a:pt x="1781" y="3371"/>
                  </a:cubicBezTo>
                  <a:cubicBezTo>
                    <a:pt x="1781" y="3370"/>
                    <a:pt x="1780" y="3370"/>
                    <a:pt x="1780" y="3369"/>
                  </a:cubicBezTo>
                  <a:cubicBezTo>
                    <a:pt x="1780" y="3368"/>
                    <a:pt x="1780" y="3368"/>
                    <a:pt x="1780" y="3368"/>
                  </a:cubicBezTo>
                  <a:cubicBezTo>
                    <a:pt x="1780" y="3368"/>
                    <a:pt x="1780" y="3368"/>
                    <a:pt x="1780" y="3368"/>
                  </a:cubicBezTo>
                  <a:cubicBezTo>
                    <a:pt x="1780" y="3368"/>
                    <a:pt x="1780" y="3368"/>
                    <a:pt x="1780" y="3368"/>
                  </a:cubicBezTo>
                  <a:cubicBezTo>
                    <a:pt x="1780" y="3367"/>
                    <a:pt x="1780" y="3367"/>
                    <a:pt x="1780" y="3367"/>
                  </a:cubicBezTo>
                  <a:cubicBezTo>
                    <a:pt x="1768" y="3357"/>
                    <a:pt x="1768" y="3357"/>
                    <a:pt x="1768" y="3357"/>
                  </a:cubicBezTo>
                  <a:cubicBezTo>
                    <a:pt x="1753" y="3343"/>
                    <a:pt x="1753" y="3343"/>
                    <a:pt x="1753" y="3343"/>
                  </a:cubicBezTo>
                  <a:cubicBezTo>
                    <a:pt x="1750" y="3328"/>
                    <a:pt x="1750" y="3328"/>
                    <a:pt x="1750" y="3328"/>
                  </a:cubicBezTo>
                  <a:cubicBezTo>
                    <a:pt x="1759" y="3303"/>
                    <a:pt x="1759" y="3303"/>
                    <a:pt x="1759" y="3303"/>
                  </a:cubicBezTo>
                  <a:cubicBezTo>
                    <a:pt x="1779" y="3281"/>
                    <a:pt x="1779" y="3281"/>
                    <a:pt x="1779" y="3281"/>
                  </a:cubicBezTo>
                  <a:cubicBezTo>
                    <a:pt x="1769" y="3234"/>
                    <a:pt x="1769" y="3234"/>
                    <a:pt x="1769" y="3234"/>
                  </a:cubicBezTo>
                  <a:cubicBezTo>
                    <a:pt x="1733" y="3213"/>
                    <a:pt x="1733" y="3213"/>
                    <a:pt x="1733" y="3213"/>
                  </a:cubicBezTo>
                  <a:cubicBezTo>
                    <a:pt x="1744" y="3190"/>
                    <a:pt x="1744" y="3190"/>
                    <a:pt x="1744" y="3190"/>
                  </a:cubicBezTo>
                  <a:cubicBezTo>
                    <a:pt x="1748" y="3166"/>
                    <a:pt x="1748" y="3166"/>
                    <a:pt x="1748" y="3166"/>
                  </a:cubicBezTo>
                  <a:cubicBezTo>
                    <a:pt x="1765" y="3145"/>
                    <a:pt x="1765" y="3145"/>
                    <a:pt x="1765" y="3145"/>
                  </a:cubicBezTo>
                  <a:cubicBezTo>
                    <a:pt x="1769" y="3124"/>
                    <a:pt x="1769" y="3124"/>
                    <a:pt x="1769" y="3124"/>
                  </a:cubicBezTo>
                  <a:cubicBezTo>
                    <a:pt x="1750" y="3100"/>
                    <a:pt x="1750" y="3100"/>
                    <a:pt x="1750" y="3100"/>
                  </a:cubicBezTo>
                  <a:cubicBezTo>
                    <a:pt x="1771" y="3100"/>
                    <a:pt x="1771" y="3100"/>
                    <a:pt x="1771" y="3100"/>
                  </a:cubicBezTo>
                  <a:cubicBezTo>
                    <a:pt x="1788" y="3100"/>
                    <a:pt x="1788" y="3100"/>
                    <a:pt x="1788" y="3100"/>
                  </a:cubicBezTo>
                  <a:cubicBezTo>
                    <a:pt x="1790" y="3066"/>
                    <a:pt x="1790" y="3066"/>
                    <a:pt x="1790" y="3066"/>
                  </a:cubicBezTo>
                  <a:cubicBezTo>
                    <a:pt x="1793" y="3041"/>
                    <a:pt x="1793" y="3041"/>
                    <a:pt x="1793" y="3041"/>
                  </a:cubicBezTo>
                  <a:cubicBezTo>
                    <a:pt x="1838" y="3024"/>
                    <a:pt x="1838" y="3024"/>
                    <a:pt x="1838" y="3024"/>
                  </a:cubicBezTo>
                  <a:cubicBezTo>
                    <a:pt x="1861" y="3024"/>
                    <a:pt x="1861" y="3024"/>
                    <a:pt x="1861" y="3024"/>
                  </a:cubicBezTo>
                  <a:cubicBezTo>
                    <a:pt x="1881" y="3006"/>
                    <a:pt x="1881" y="3006"/>
                    <a:pt x="1881" y="3006"/>
                  </a:cubicBezTo>
                  <a:cubicBezTo>
                    <a:pt x="1885" y="2978"/>
                    <a:pt x="1885" y="2978"/>
                    <a:pt x="1885" y="2978"/>
                  </a:cubicBezTo>
                  <a:cubicBezTo>
                    <a:pt x="1865" y="2931"/>
                    <a:pt x="1865" y="2931"/>
                    <a:pt x="1865" y="2931"/>
                  </a:cubicBezTo>
                  <a:cubicBezTo>
                    <a:pt x="1887" y="2931"/>
                    <a:pt x="1887" y="2931"/>
                    <a:pt x="1887" y="2931"/>
                  </a:cubicBezTo>
                  <a:cubicBezTo>
                    <a:pt x="1924" y="2931"/>
                    <a:pt x="1924" y="2931"/>
                    <a:pt x="1924" y="2931"/>
                  </a:cubicBezTo>
                  <a:cubicBezTo>
                    <a:pt x="1945" y="2900"/>
                    <a:pt x="1945" y="2900"/>
                    <a:pt x="1945" y="2900"/>
                  </a:cubicBezTo>
                  <a:cubicBezTo>
                    <a:pt x="1974" y="2856"/>
                    <a:pt x="1974" y="2856"/>
                    <a:pt x="1974" y="2856"/>
                  </a:cubicBezTo>
                  <a:cubicBezTo>
                    <a:pt x="1997" y="2823"/>
                    <a:pt x="1997" y="2823"/>
                    <a:pt x="1997" y="2823"/>
                  </a:cubicBezTo>
                  <a:cubicBezTo>
                    <a:pt x="1995" y="2799"/>
                    <a:pt x="1995" y="2799"/>
                    <a:pt x="1995" y="2799"/>
                  </a:cubicBezTo>
                  <a:cubicBezTo>
                    <a:pt x="2018" y="2790"/>
                    <a:pt x="2018" y="2790"/>
                    <a:pt x="2018" y="2790"/>
                  </a:cubicBezTo>
                  <a:cubicBezTo>
                    <a:pt x="2022" y="2756"/>
                    <a:pt x="2022" y="2756"/>
                    <a:pt x="2022" y="2756"/>
                  </a:cubicBezTo>
                  <a:cubicBezTo>
                    <a:pt x="2028" y="2729"/>
                    <a:pt x="2028" y="2729"/>
                    <a:pt x="2028" y="2729"/>
                  </a:cubicBezTo>
                  <a:cubicBezTo>
                    <a:pt x="2011" y="2708"/>
                    <a:pt x="2011" y="2708"/>
                    <a:pt x="2011" y="2708"/>
                  </a:cubicBezTo>
                  <a:cubicBezTo>
                    <a:pt x="2033" y="2674"/>
                    <a:pt x="2033" y="2674"/>
                    <a:pt x="2033" y="2674"/>
                  </a:cubicBezTo>
                  <a:cubicBezTo>
                    <a:pt x="2070" y="2649"/>
                    <a:pt x="2070" y="2649"/>
                    <a:pt x="2070" y="2649"/>
                  </a:cubicBezTo>
                  <a:cubicBezTo>
                    <a:pt x="2108" y="2629"/>
                    <a:pt x="2108" y="2629"/>
                    <a:pt x="2108" y="2629"/>
                  </a:cubicBezTo>
                  <a:cubicBezTo>
                    <a:pt x="2136" y="2629"/>
                    <a:pt x="2136" y="2629"/>
                    <a:pt x="2136" y="2629"/>
                  </a:cubicBezTo>
                  <a:cubicBezTo>
                    <a:pt x="2136" y="2629"/>
                    <a:pt x="2136" y="2629"/>
                    <a:pt x="2136" y="2629"/>
                  </a:cubicBezTo>
                  <a:cubicBezTo>
                    <a:pt x="2136" y="2629"/>
                    <a:pt x="2142" y="2627"/>
                    <a:pt x="2148" y="2625"/>
                  </a:cubicBezTo>
                  <a:cubicBezTo>
                    <a:pt x="2155" y="2624"/>
                    <a:pt x="2162" y="2622"/>
                    <a:pt x="2165" y="2621"/>
                  </a:cubicBezTo>
                  <a:cubicBezTo>
                    <a:pt x="2166" y="2620"/>
                    <a:pt x="2167" y="2620"/>
                    <a:pt x="2168" y="2619"/>
                  </a:cubicBezTo>
                  <a:cubicBezTo>
                    <a:pt x="2169" y="2617"/>
                    <a:pt x="2170" y="2615"/>
                    <a:pt x="2171" y="2612"/>
                  </a:cubicBezTo>
                  <a:cubicBezTo>
                    <a:pt x="2174" y="2606"/>
                    <a:pt x="2175" y="2597"/>
                    <a:pt x="2176" y="2595"/>
                  </a:cubicBezTo>
                  <a:cubicBezTo>
                    <a:pt x="2187" y="2583"/>
                    <a:pt x="2187" y="2583"/>
                    <a:pt x="2187" y="2583"/>
                  </a:cubicBezTo>
                  <a:cubicBezTo>
                    <a:pt x="2184" y="2564"/>
                    <a:pt x="2184" y="2564"/>
                    <a:pt x="2184" y="2564"/>
                  </a:cubicBezTo>
                  <a:cubicBezTo>
                    <a:pt x="2202" y="2544"/>
                    <a:pt x="2202" y="2544"/>
                    <a:pt x="2202" y="2544"/>
                  </a:cubicBezTo>
                  <a:cubicBezTo>
                    <a:pt x="2206" y="2516"/>
                    <a:pt x="2206" y="2516"/>
                    <a:pt x="2206" y="2516"/>
                  </a:cubicBezTo>
                  <a:cubicBezTo>
                    <a:pt x="2208" y="2484"/>
                    <a:pt x="2208" y="2484"/>
                    <a:pt x="2208" y="2484"/>
                  </a:cubicBezTo>
                  <a:cubicBezTo>
                    <a:pt x="2208" y="2471"/>
                    <a:pt x="2208" y="2471"/>
                    <a:pt x="2208" y="2471"/>
                  </a:cubicBezTo>
                  <a:cubicBezTo>
                    <a:pt x="2220" y="2460"/>
                    <a:pt x="2220" y="2460"/>
                    <a:pt x="2220" y="2460"/>
                  </a:cubicBezTo>
                  <a:cubicBezTo>
                    <a:pt x="2218" y="2421"/>
                    <a:pt x="2218" y="2421"/>
                    <a:pt x="2218" y="2421"/>
                  </a:cubicBezTo>
                  <a:cubicBezTo>
                    <a:pt x="2218" y="2421"/>
                    <a:pt x="2218" y="2421"/>
                    <a:pt x="2218" y="2421"/>
                  </a:cubicBezTo>
                  <a:cubicBezTo>
                    <a:pt x="2216" y="2378"/>
                    <a:pt x="2216" y="2378"/>
                    <a:pt x="2216" y="2378"/>
                  </a:cubicBezTo>
                  <a:cubicBezTo>
                    <a:pt x="2216" y="2377"/>
                    <a:pt x="2218" y="2375"/>
                    <a:pt x="2219" y="2373"/>
                  </a:cubicBezTo>
                  <a:cubicBezTo>
                    <a:pt x="2222" y="2368"/>
                    <a:pt x="2228" y="2361"/>
                    <a:pt x="2232" y="2355"/>
                  </a:cubicBezTo>
                  <a:cubicBezTo>
                    <a:pt x="2235" y="2352"/>
                    <a:pt x="2237" y="2350"/>
                    <a:pt x="2239" y="2348"/>
                  </a:cubicBezTo>
                  <a:cubicBezTo>
                    <a:pt x="2240" y="2347"/>
                    <a:pt x="2241" y="2346"/>
                    <a:pt x="2241" y="2346"/>
                  </a:cubicBezTo>
                  <a:cubicBezTo>
                    <a:pt x="2242" y="2345"/>
                    <a:pt x="2242" y="2345"/>
                    <a:pt x="2242" y="2345"/>
                  </a:cubicBezTo>
                  <a:cubicBezTo>
                    <a:pt x="2242" y="2345"/>
                    <a:pt x="2242" y="2345"/>
                    <a:pt x="2242" y="2345"/>
                  </a:cubicBezTo>
                  <a:cubicBezTo>
                    <a:pt x="2244" y="2345"/>
                    <a:pt x="2245" y="2344"/>
                    <a:pt x="2246" y="2343"/>
                  </a:cubicBezTo>
                  <a:cubicBezTo>
                    <a:pt x="2248" y="2341"/>
                    <a:pt x="2250" y="2339"/>
                    <a:pt x="2252" y="2335"/>
                  </a:cubicBezTo>
                  <a:cubicBezTo>
                    <a:pt x="2258" y="2326"/>
                    <a:pt x="2265" y="2312"/>
                    <a:pt x="2265" y="2312"/>
                  </a:cubicBezTo>
                  <a:cubicBezTo>
                    <a:pt x="2278" y="2285"/>
                    <a:pt x="2278" y="2285"/>
                    <a:pt x="2278" y="2285"/>
                  </a:cubicBezTo>
                  <a:cubicBezTo>
                    <a:pt x="2295" y="2266"/>
                    <a:pt x="2295" y="2266"/>
                    <a:pt x="2295" y="2266"/>
                  </a:cubicBezTo>
                  <a:cubicBezTo>
                    <a:pt x="2305" y="2247"/>
                    <a:pt x="2305" y="2247"/>
                    <a:pt x="2305" y="2247"/>
                  </a:cubicBezTo>
                  <a:cubicBezTo>
                    <a:pt x="2311" y="2231"/>
                    <a:pt x="2311" y="2231"/>
                    <a:pt x="2311" y="2231"/>
                  </a:cubicBezTo>
                  <a:cubicBezTo>
                    <a:pt x="2313" y="2185"/>
                    <a:pt x="2313" y="2185"/>
                    <a:pt x="2313" y="2185"/>
                  </a:cubicBezTo>
                  <a:cubicBezTo>
                    <a:pt x="2291" y="2151"/>
                    <a:pt x="2291" y="2151"/>
                    <a:pt x="2291" y="2151"/>
                  </a:cubicBezTo>
                  <a:cubicBezTo>
                    <a:pt x="2238" y="2130"/>
                    <a:pt x="2238" y="2130"/>
                    <a:pt x="2238" y="2130"/>
                  </a:cubicBezTo>
                  <a:cubicBezTo>
                    <a:pt x="2198" y="2106"/>
                    <a:pt x="2198" y="2106"/>
                    <a:pt x="2198" y="2106"/>
                  </a:cubicBezTo>
                  <a:cubicBezTo>
                    <a:pt x="2167" y="2094"/>
                    <a:pt x="2167" y="2094"/>
                    <a:pt x="2167" y="2094"/>
                  </a:cubicBezTo>
                  <a:cubicBezTo>
                    <a:pt x="2167" y="2094"/>
                    <a:pt x="2167" y="2094"/>
                    <a:pt x="2167" y="2094"/>
                  </a:cubicBezTo>
                  <a:cubicBezTo>
                    <a:pt x="2132" y="2081"/>
                    <a:pt x="2132" y="2081"/>
                    <a:pt x="2132" y="2081"/>
                  </a:cubicBezTo>
                  <a:cubicBezTo>
                    <a:pt x="2084" y="2086"/>
                    <a:pt x="2084" y="2086"/>
                    <a:pt x="2084" y="2086"/>
                  </a:cubicBezTo>
                  <a:cubicBezTo>
                    <a:pt x="2071" y="2060"/>
                    <a:pt x="2071" y="2060"/>
                    <a:pt x="2071" y="2060"/>
                  </a:cubicBezTo>
                  <a:cubicBezTo>
                    <a:pt x="2032" y="2044"/>
                    <a:pt x="2032" y="2044"/>
                    <a:pt x="2032" y="2044"/>
                  </a:cubicBezTo>
                  <a:cubicBezTo>
                    <a:pt x="1999" y="2046"/>
                    <a:pt x="1999" y="2046"/>
                    <a:pt x="1999" y="2046"/>
                  </a:cubicBezTo>
                  <a:cubicBezTo>
                    <a:pt x="1964" y="2020"/>
                    <a:pt x="1964" y="2020"/>
                    <a:pt x="1964" y="2020"/>
                  </a:cubicBezTo>
                  <a:cubicBezTo>
                    <a:pt x="1940" y="2007"/>
                    <a:pt x="1940" y="2007"/>
                    <a:pt x="1940" y="2007"/>
                  </a:cubicBezTo>
                  <a:cubicBezTo>
                    <a:pt x="1938" y="1985"/>
                    <a:pt x="1938" y="1985"/>
                    <a:pt x="1938" y="1985"/>
                  </a:cubicBezTo>
                  <a:cubicBezTo>
                    <a:pt x="1925" y="1953"/>
                    <a:pt x="1925" y="1953"/>
                    <a:pt x="1925" y="1953"/>
                  </a:cubicBezTo>
                  <a:cubicBezTo>
                    <a:pt x="1917" y="1920"/>
                    <a:pt x="1917" y="1920"/>
                    <a:pt x="1917" y="1920"/>
                  </a:cubicBezTo>
                  <a:cubicBezTo>
                    <a:pt x="1888" y="1885"/>
                    <a:pt x="1888" y="1885"/>
                    <a:pt x="1888" y="1885"/>
                  </a:cubicBezTo>
                  <a:cubicBezTo>
                    <a:pt x="1851" y="1866"/>
                    <a:pt x="1851" y="1866"/>
                    <a:pt x="1851" y="1866"/>
                  </a:cubicBezTo>
                  <a:cubicBezTo>
                    <a:pt x="1820" y="1866"/>
                    <a:pt x="1820" y="1866"/>
                    <a:pt x="1820" y="1866"/>
                  </a:cubicBezTo>
                  <a:cubicBezTo>
                    <a:pt x="1781" y="1860"/>
                    <a:pt x="1781" y="1860"/>
                    <a:pt x="1781" y="1860"/>
                  </a:cubicBezTo>
                  <a:cubicBezTo>
                    <a:pt x="1768" y="1845"/>
                    <a:pt x="1768" y="1845"/>
                    <a:pt x="1768" y="1845"/>
                  </a:cubicBezTo>
                  <a:cubicBezTo>
                    <a:pt x="1734" y="1821"/>
                    <a:pt x="1734" y="1821"/>
                    <a:pt x="1734" y="1821"/>
                  </a:cubicBezTo>
                  <a:cubicBezTo>
                    <a:pt x="1733" y="1820"/>
                    <a:pt x="1731" y="1816"/>
                    <a:pt x="1728" y="1812"/>
                  </a:cubicBezTo>
                  <a:cubicBezTo>
                    <a:pt x="1724" y="1808"/>
                    <a:pt x="1719" y="1803"/>
                    <a:pt x="1715" y="1800"/>
                  </a:cubicBezTo>
                  <a:cubicBezTo>
                    <a:pt x="1711" y="1797"/>
                    <a:pt x="1708" y="1793"/>
                    <a:pt x="1705" y="1789"/>
                  </a:cubicBezTo>
                  <a:cubicBezTo>
                    <a:pt x="1703" y="1787"/>
                    <a:pt x="1702" y="1786"/>
                    <a:pt x="1701" y="1785"/>
                  </a:cubicBezTo>
                  <a:cubicBezTo>
                    <a:pt x="1701" y="1784"/>
                    <a:pt x="1701" y="1784"/>
                    <a:pt x="1700" y="1783"/>
                  </a:cubicBezTo>
                  <a:cubicBezTo>
                    <a:pt x="1700" y="1783"/>
                    <a:pt x="1700" y="1783"/>
                    <a:pt x="1700" y="1783"/>
                  </a:cubicBezTo>
                  <a:cubicBezTo>
                    <a:pt x="1700" y="1783"/>
                    <a:pt x="1700" y="1783"/>
                    <a:pt x="1700" y="1783"/>
                  </a:cubicBezTo>
                  <a:cubicBezTo>
                    <a:pt x="1687" y="1765"/>
                    <a:pt x="1687" y="1765"/>
                    <a:pt x="1687" y="1765"/>
                  </a:cubicBezTo>
                  <a:cubicBezTo>
                    <a:pt x="1694" y="1747"/>
                    <a:pt x="1694" y="1747"/>
                    <a:pt x="1694" y="1747"/>
                  </a:cubicBezTo>
                  <a:cubicBezTo>
                    <a:pt x="1716" y="1731"/>
                    <a:pt x="1716" y="1731"/>
                    <a:pt x="1716" y="1731"/>
                  </a:cubicBezTo>
                  <a:cubicBezTo>
                    <a:pt x="1698" y="1731"/>
                    <a:pt x="1698" y="1731"/>
                    <a:pt x="1698" y="1731"/>
                  </a:cubicBezTo>
                  <a:cubicBezTo>
                    <a:pt x="1681" y="1731"/>
                    <a:pt x="1681" y="1731"/>
                    <a:pt x="1681" y="1731"/>
                  </a:cubicBezTo>
                  <a:cubicBezTo>
                    <a:pt x="1660" y="1748"/>
                    <a:pt x="1660" y="1748"/>
                    <a:pt x="1660" y="1748"/>
                  </a:cubicBezTo>
                  <a:cubicBezTo>
                    <a:pt x="1617" y="1750"/>
                    <a:pt x="1617" y="1750"/>
                    <a:pt x="1617" y="1750"/>
                  </a:cubicBezTo>
                  <a:cubicBezTo>
                    <a:pt x="1588" y="1750"/>
                    <a:pt x="1588" y="1750"/>
                    <a:pt x="1588" y="1750"/>
                  </a:cubicBezTo>
                  <a:cubicBezTo>
                    <a:pt x="1531" y="1731"/>
                    <a:pt x="1531" y="1731"/>
                    <a:pt x="1531" y="1731"/>
                  </a:cubicBezTo>
                  <a:cubicBezTo>
                    <a:pt x="1507" y="1731"/>
                    <a:pt x="1507" y="1731"/>
                    <a:pt x="1507" y="1731"/>
                  </a:cubicBezTo>
                  <a:cubicBezTo>
                    <a:pt x="1488" y="1719"/>
                    <a:pt x="1488" y="1719"/>
                    <a:pt x="1488" y="1719"/>
                  </a:cubicBezTo>
                  <a:cubicBezTo>
                    <a:pt x="1453" y="1714"/>
                    <a:pt x="1453" y="1714"/>
                    <a:pt x="1453" y="1714"/>
                  </a:cubicBezTo>
                  <a:cubicBezTo>
                    <a:pt x="1416" y="1704"/>
                    <a:pt x="1416" y="1704"/>
                    <a:pt x="1416" y="1704"/>
                  </a:cubicBezTo>
                  <a:cubicBezTo>
                    <a:pt x="1404" y="1721"/>
                    <a:pt x="1404" y="1721"/>
                    <a:pt x="1404" y="1721"/>
                  </a:cubicBezTo>
                  <a:cubicBezTo>
                    <a:pt x="1378" y="1731"/>
                    <a:pt x="1378" y="1731"/>
                    <a:pt x="1378" y="1731"/>
                  </a:cubicBezTo>
                  <a:cubicBezTo>
                    <a:pt x="1341" y="1742"/>
                    <a:pt x="1341" y="1742"/>
                    <a:pt x="1341" y="1742"/>
                  </a:cubicBezTo>
                  <a:cubicBezTo>
                    <a:pt x="1328" y="1773"/>
                    <a:pt x="1328" y="1773"/>
                    <a:pt x="1328" y="1773"/>
                  </a:cubicBezTo>
                  <a:cubicBezTo>
                    <a:pt x="1295" y="1788"/>
                    <a:pt x="1295" y="1788"/>
                    <a:pt x="1295" y="1788"/>
                  </a:cubicBezTo>
                  <a:cubicBezTo>
                    <a:pt x="1277" y="1778"/>
                    <a:pt x="1277" y="1778"/>
                    <a:pt x="1277" y="1778"/>
                  </a:cubicBezTo>
                  <a:cubicBezTo>
                    <a:pt x="1244" y="1772"/>
                    <a:pt x="1244" y="1772"/>
                    <a:pt x="1244" y="1772"/>
                  </a:cubicBezTo>
                  <a:cubicBezTo>
                    <a:pt x="1213" y="1778"/>
                    <a:pt x="1213" y="1778"/>
                    <a:pt x="1213" y="1778"/>
                  </a:cubicBezTo>
                  <a:cubicBezTo>
                    <a:pt x="1186" y="1771"/>
                    <a:pt x="1186" y="1771"/>
                    <a:pt x="1186" y="1771"/>
                  </a:cubicBezTo>
                  <a:cubicBezTo>
                    <a:pt x="1171" y="1751"/>
                    <a:pt x="1171" y="1751"/>
                    <a:pt x="1171" y="1751"/>
                  </a:cubicBezTo>
                  <a:cubicBezTo>
                    <a:pt x="1153" y="1717"/>
                    <a:pt x="1153" y="1717"/>
                    <a:pt x="1153" y="1717"/>
                  </a:cubicBezTo>
                  <a:cubicBezTo>
                    <a:pt x="1170" y="1670"/>
                    <a:pt x="1170" y="1670"/>
                    <a:pt x="1170" y="1670"/>
                  </a:cubicBezTo>
                  <a:cubicBezTo>
                    <a:pt x="1166" y="1635"/>
                    <a:pt x="1166" y="1635"/>
                    <a:pt x="1166" y="1635"/>
                  </a:cubicBezTo>
                  <a:cubicBezTo>
                    <a:pt x="1148" y="1609"/>
                    <a:pt x="1148" y="1609"/>
                    <a:pt x="1148" y="1609"/>
                  </a:cubicBezTo>
                  <a:cubicBezTo>
                    <a:pt x="1111" y="1603"/>
                    <a:pt x="1111" y="1603"/>
                    <a:pt x="1111" y="1603"/>
                  </a:cubicBezTo>
                  <a:cubicBezTo>
                    <a:pt x="1066" y="1607"/>
                    <a:pt x="1066" y="1607"/>
                    <a:pt x="1066" y="1607"/>
                  </a:cubicBezTo>
                  <a:cubicBezTo>
                    <a:pt x="1073" y="1562"/>
                    <a:pt x="1073" y="1562"/>
                    <a:pt x="1073" y="1562"/>
                  </a:cubicBezTo>
                  <a:cubicBezTo>
                    <a:pt x="1074" y="1560"/>
                    <a:pt x="1081" y="1549"/>
                    <a:pt x="1088" y="1537"/>
                  </a:cubicBezTo>
                  <a:cubicBezTo>
                    <a:pt x="1092" y="1531"/>
                    <a:pt x="1095" y="1524"/>
                    <a:pt x="1098" y="1518"/>
                  </a:cubicBezTo>
                  <a:cubicBezTo>
                    <a:pt x="1100" y="1516"/>
                    <a:pt x="1101" y="1513"/>
                    <a:pt x="1102" y="1511"/>
                  </a:cubicBezTo>
                  <a:cubicBezTo>
                    <a:pt x="1102" y="1510"/>
                    <a:pt x="1103" y="1509"/>
                    <a:pt x="1103" y="1509"/>
                  </a:cubicBezTo>
                  <a:cubicBezTo>
                    <a:pt x="1103" y="1508"/>
                    <a:pt x="1103" y="1507"/>
                    <a:pt x="1103" y="1506"/>
                  </a:cubicBezTo>
                  <a:cubicBezTo>
                    <a:pt x="1103" y="1504"/>
                    <a:pt x="1103" y="1502"/>
                    <a:pt x="1102" y="1500"/>
                  </a:cubicBezTo>
                  <a:cubicBezTo>
                    <a:pt x="1100" y="1494"/>
                    <a:pt x="1096" y="1486"/>
                    <a:pt x="1096" y="1485"/>
                  </a:cubicBezTo>
                  <a:cubicBezTo>
                    <a:pt x="1091" y="1465"/>
                    <a:pt x="1091" y="1465"/>
                    <a:pt x="1091" y="1465"/>
                  </a:cubicBezTo>
                  <a:cubicBezTo>
                    <a:pt x="1065" y="1461"/>
                    <a:pt x="1065" y="1461"/>
                    <a:pt x="1065" y="1461"/>
                  </a:cubicBezTo>
                  <a:cubicBezTo>
                    <a:pt x="1028" y="1464"/>
                    <a:pt x="1028" y="1464"/>
                    <a:pt x="1028" y="1464"/>
                  </a:cubicBezTo>
                  <a:cubicBezTo>
                    <a:pt x="1004" y="1492"/>
                    <a:pt x="1004" y="1492"/>
                    <a:pt x="1004" y="1492"/>
                  </a:cubicBezTo>
                  <a:cubicBezTo>
                    <a:pt x="989" y="1518"/>
                    <a:pt x="989" y="1518"/>
                    <a:pt x="989" y="1518"/>
                  </a:cubicBezTo>
                  <a:cubicBezTo>
                    <a:pt x="962" y="1531"/>
                    <a:pt x="962" y="1531"/>
                    <a:pt x="962" y="1531"/>
                  </a:cubicBezTo>
                  <a:cubicBezTo>
                    <a:pt x="936" y="1531"/>
                    <a:pt x="936" y="1531"/>
                    <a:pt x="936" y="1531"/>
                  </a:cubicBezTo>
                  <a:cubicBezTo>
                    <a:pt x="934" y="1530"/>
                    <a:pt x="927" y="1527"/>
                    <a:pt x="918" y="1524"/>
                  </a:cubicBezTo>
                  <a:cubicBezTo>
                    <a:pt x="914" y="1522"/>
                    <a:pt x="909" y="1521"/>
                    <a:pt x="904" y="1519"/>
                  </a:cubicBezTo>
                  <a:cubicBezTo>
                    <a:pt x="900" y="1518"/>
                    <a:pt x="896" y="1516"/>
                    <a:pt x="894" y="1516"/>
                  </a:cubicBezTo>
                  <a:cubicBezTo>
                    <a:pt x="894" y="1516"/>
                    <a:pt x="894" y="1516"/>
                    <a:pt x="894" y="1516"/>
                  </a:cubicBezTo>
                  <a:cubicBezTo>
                    <a:pt x="894" y="1516"/>
                    <a:pt x="893" y="1515"/>
                    <a:pt x="892" y="1514"/>
                  </a:cubicBezTo>
                  <a:cubicBezTo>
                    <a:pt x="892" y="1513"/>
                    <a:pt x="891" y="1511"/>
                    <a:pt x="890" y="1509"/>
                  </a:cubicBezTo>
                  <a:cubicBezTo>
                    <a:pt x="890" y="1506"/>
                    <a:pt x="890" y="1504"/>
                    <a:pt x="890" y="1502"/>
                  </a:cubicBezTo>
                  <a:cubicBezTo>
                    <a:pt x="890" y="1500"/>
                    <a:pt x="890" y="1499"/>
                    <a:pt x="890" y="1498"/>
                  </a:cubicBezTo>
                  <a:cubicBezTo>
                    <a:pt x="890" y="1497"/>
                    <a:pt x="890" y="1497"/>
                    <a:pt x="890" y="1497"/>
                  </a:cubicBezTo>
                  <a:cubicBezTo>
                    <a:pt x="890" y="1496"/>
                    <a:pt x="890" y="1496"/>
                    <a:pt x="890" y="1496"/>
                  </a:cubicBezTo>
                  <a:cubicBezTo>
                    <a:pt x="873" y="1470"/>
                    <a:pt x="873" y="1470"/>
                    <a:pt x="873" y="1470"/>
                  </a:cubicBezTo>
                  <a:cubicBezTo>
                    <a:pt x="869" y="1440"/>
                    <a:pt x="869" y="1440"/>
                    <a:pt x="869" y="1440"/>
                  </a:cubicBezTo>
                  <a:cubicBezTo>
                    <a:pt x="879" y="1387"/>
                    <a:pt x="879" y="1387"/>
                    <a:pt x="879" y="1387"/>
                  </a:cubicBezTo>
                  <a:cubicBezTo>
                    <a:pt x="892" y="1351"/>
                    <a:pt x="892" y="1351"/>
                    <a:pt x="892" y="1351"/>
                  </a:cubicBezTo>
                  <a:cubicBezTo>
                    <a:pt x="924" y="1306"/>
                    <a:pt x="924" y="1306"/>
                    <a:pt x="924" y="1306"/>
                  </a:cubicBezTo>
                  <a:cubicBezTo>
                    <a:pt x="965" y="1280"/>
                    <a:pt x="965" y="1280"/>
                    <a:pt x="965" y="1280"/>
                  </a:cubicBezTo>
                  <a:cubicBezTo>
                    <a:pt x="1014" y="1261"/>
                    <a:pt x="1014" y="1261"/>
                    <a:pt x="1014" y="1261"/>
                  </a:cubicBezTo>
                  <a:cubicBezTo>
                    <a:pt x="1036" y="1269"/>
                    <a:pt x="1036" y="1269"/>
                    <a:pt x="1036" y="1269"/>
                  </a:cubicBezTo>
                  <a:cubicBezTo>
                    <a:pt x="1063" y="1278"/>
                    <a:pt x="1063" y="1278"/>
                    <a:pt x="1063" y="1278"/>
                  </a:cubicBezTo>
                  <a:cubicBezTo>
                    <a:pt x="1093" y="1272"/>
                    <a:pt x="1093" y="1272"/>
                    <a:pt x="1093" y="1272"/>
                  </a:cubicBezTo>
                  <a:cubicBezTo>
                    <a:pt x="1103" y="1245"/>
                    <a:pt x="1103" y="1245"/>
                    <a:pt x="1103" y="1245"/>
                  </a:cubicBezTo>
                  <a:cubicBezTo>
                    <a:pt x="1124" y="1245"/>
                    <a:pt x="1124" y="1245"/>
                    <a:pt x="1124" y="1245"/>
                  </a:cubicBezTo>
                  <a:cubicBezTo>
                    <a:pt x="1150" y="1245"/>
                    <a:pt x="1150" y="1245"/>
                    <a:pt x="1150" y="1245"/>
                  </a:cubicBezTo>
                  <a:cubicBezTo>
                    <a:pt x="1179" y="1261"/>
                    <a:pt x="1179" y="1261"/>
                    <a:pt x="1179" y="1261"/>
                  </a:cubicBezTo>
                  <a:cubicBezTo>
                    <a:pt x="1216" y="1263"/>
                    <a:pt x="1216" y="1263"/>
                    <a:pt x="1216" y="1263"/>
                  </a:cubicBezTo>
                  <a:cubicBezTo>
                    <a:pt x="1225" y="1290"/>
                    <a:pt x="1225" y="1290"/>
                    <a:pt x="1225" y="1290"/>
                  </a:cubicBezTo>
                  <a:cubicBezTo>
                    <a:pt x="1221" y="1311"/>
                    <a:pt x="1221" y="1311"/>
                    <a:pt x="1221" y="1311"/>
                  </a:cubicBezTo>
                  <a:cubicBezTo>
                    <a:pt x="1229" y="1340"/>
                    <a:pt x="1229" y="1340"/>
                    <a:pt x="1229" y="1340"/>
                  </a:cubicBezTo>
                  <a:cubicBezTo>
                    <a:pt x="1244" y="1375"/>
                    <a:pt x="1244" y="1375"/>
                    <a:pt x="1244" y="1375"/>
                  </a:cubicBezTo>
                  <a:cubicBezTo>
                    <a:pt x="1267" y="1381"/>
                    <a:pt x="1267" y="1381"/>
                    <a:pt x="1267" y="1381"/>
                  </a:cubicBezTo>
                  <a:cubicBezTo>
                    <a:pt x="1282" y="1370"/>
                    <a:pt x="1282" y="1370"/>
                    <a:pt x="1282" y="1370"/>
                  </a:cubicBezTo>
                  <a:cubicBezTo>
                    <a:pt x="1295" y="1378"/>
                    <a:pt x="1295" y="1378"/>
                    <a:pt x="1295" y="1378"/>
                  </a:cubicBezTo>
                  <a:cubicBezTo>
                    <a:pt x="1299" y="1398"/>
                    <a:pt x="1299" y="1398"/>
                    <a:pt x="1299" y="1398"/>
                  </a:cubicBezTo>
                  <a:cubicBezTo>
                    <a:pt x="1329" y="1404"/>
                    <a:pt x="1329" y="1404"/>
                    <a:pt x="1329" y="1404"/>
                  </a:cubicBezTo>
                  <a:cubicBezTo>
                    <a:pt x="1331" y="1391"/>
                    <a:pt x="1331" y="1391"/>
                    <a:pt x="1331" y="1391"/>
                  </a:cubicBezTo>
                  <a:cubicBezTo>
                    <a:pt x="1342" y="1371"/>
                    <a:pt x="1342" y="1371"/>
                    <a:pt x="1342" y="1371"/>
                  </a:cubicBezTo>
                  <a:cubicBezTo>
                    <a:pt x="1359" y="1359"/>
                    <a:pt x="1359" y="1359"/>
                    <a:pt x="1359" y="1359"/>
                  </a:cubicBezTo>
                  <a:cubicBezTo>
                    <a:pt x="1373" y="1340"/>
                    <a:pt x="1373" y="1340"/>
                    <a:pt x="1373" y="1340"/>
                  </a:cubicBezTo>
                  <a:cubicBezTo>
                    <a:pt x="1373" y="1320"/>
                    <a:pt x="1373" y="1320"/>
                    <a:pt x="1373" y="1320"/>
                  </a:cubicBezTo>
                  <a:cubicBezTo>
                    <a:pt x="1337" y="1318"/>
                    <a:pt x="1337" y="1318"/>
                    <a:pt x="1337" y="1318"/>
                  </a:cubicBezTo>
                  <a:cubicBezTo>
                    <a:pt x="1311" y="1316"/>
                    <a:pt x="1311" y="1316"/>
                    <a:pt x="1311" y="1316"/>
                  </a:cubicBezTo>
                  <a:cubicBezTo>
                    <a:pt x="1299" y="1335"/>
                    <a:pt x="1299" y="1335"/>
                    <a:pt x="1299" y="1335"/>
                  </a:cubicBezTo>
                  <a:cubicBezTo>
                    <a:pt x="1290" y="1317"/>
                    <a:pt x="1290" y="1317"/>
                    <a:pt x="1290" y="1317"/>
                  </a:cubicBezTo>
                  <a:cubicBezTo>
                    <a:pt x="1288" y="1276"/>
                    <a:pt x="1288" y="1276"/>
                    <a:pt x="1288" y="1276"/>
                  </a:cubicBezTo>
                  <a:cubicBezTo>
                    <a:pt x="1293" y="1243"/>
                    <a:pt x="1293" y="1243"/>
                    <a:pt x="1293" y="1243"/>
                  </a:cubicBezTo>
                  <a:cubicBezTo>
                    <a:pt x="1305" y="1205"/>
                    <a:pt x="1305" y="1205"/>
                    <a:pt x="1305" y="1205"/>
                  </a:cubicBezTo>
                  <a:cubicBezTo>
                    <a:pt x="1338" y="1177"/>
                    <a:pt x="1338" y="1177"/>
                    <a:pt x="1338" y="1177"/>
                  </a:cubicBezTo>
                  <a:cubicBezTo>
                    <a:pt x="1367" y="1162"/>
                    <a:pt x="1367" y="1162"/>
                    <a:pt x="1367" y="1162"/>
                  </a:cubicBezTo>
                  <a:cubicBezTo>
                    <a:pt x="1399" y="1141"/>
                    <a:pt x="1399" y="1141"/>
                    <a:pt x="1399" y="1141"/>
                  </a:cubicBezTo>
                  <a:cubicBezTo>
                    <a:pt x="1428" y="1135"/>
                    <a:pt x="1428" y="1135"/>
                    <a:pt x="1428" y="1135"/>
                  </a:cubicBezTo>
                  <a:cubicBezTo>
                    <a:pt x="1444" y="1115"/>
                    <a:pt x="1444" y="1115"/>
                    <a:pt x="1444" y="1115"/>
                  </a:cubicBezTo>
                  <a:cubicBezTo>
                    <a:pt x="1444" y="1088"/>
                    <a:pt x="1444" y="1088"/>
                    <a:pt x="1444" y="1088"/>
                  </a:cubicBezTo>
                  <a:cubicBezTo>
                    <a:pt x="1453" y="1059"/>
                    <a:pt x="1453" y="1059"/>
                    <a:pt x="1453" y="1059"/>
                  </a:cubicBezTo>
                  <a:cubicBezTo>
                    <a:pt x="1474" y="1049"/>
                    <a:pt x="1474" y="1049"/>
                    <a:pt x="1474" y="1049"/>
                  </a:cubicBezTo>
                  <a:cubicBezTo>
                    <a:pt x="1480" y="1030"/>
                    <a:pt x="1480" y="1030"/>
                    <a:pt x="1480" y="1030"/>
                  </a:cubicBezTo>
                  <a:cubicBezTo>
                    <a:pt x="1498" y="1014"/>
                    <a:pt x="1498" y="1014"/>
                    <a:pt x="1498" y="1014"/>
                  </a:cubicBezTo>
                  <a:cubicBezTo>
                    <a:pt x="1521" y="1010"/>
                    <a:pt x="1521" y="1010"/>
                    <a:pt x="1521" y="1010"/>
                  </a:cubicBezTo>
                  <a:cubicBezTo>
                    <a:pt x="1529" y="992"/>
                    <a:pt x="1529" y="992"/>
                    <a:pt x="1529" y="992"/>
                  </a:cubicBezTo>
                  <a:cubicBezTo>
                    <a:pt x="1540" y="970"/>
                    <a:pt x="1540" y="970"/>
                    <a:pt x="1540" y="970"/>
                  </a:cubicBezTo>
                  <a:cubicBezTo>
                    <a:pt x="1570" y="961"/>
                    <a:pt x="1570" y="961"/>
                    <a:pt x="1570" y="961"/>
                  </a:cubicBezTo>
                  <a:cubicBezTo>
                    <a:pt x="1618" y="949"/>
                    <a:pt x="1618" y="949"/>
                    <a:pt x="1618" y="949"/>
                  </a:cubicBezTo>
                  <a:cubicBezTo>
                    <a:pt x="1654" y="909"/>
                    <a:pt x="1654" y="909"/>
                    <a:pt x="1654" y="909"/>
                  </a:cubicBezTo>
                  <a:cubicBezTo>
                    <a:pt x="1690" y="886"/>
                    <a:pt x="1690" y="886"/>
                    <a:pt x="1690" y="886"/>
                  </a:cubicBezTo>
                  <a:cubicBezTo>
                    <a:pt x="1690" y="886"/>
                    <a:pt x="1692" y="886"/>
                    <a:pt x="1694" y="885"/>
                  </a:cubicBezTo>
                  <a:cubicBezTo>
                    <a:pt x="1698" y="884"/>
                    <a:pt x="1703" y="882"/>
                    <a:pt x="1709" y="881"/>
                  </a:cubicBezTo>
                  <a:cubicBezTo>
                    <a:pt x="1712" y="881"/>
                    <a:pt x="1714" y="880"/>
                    <a:pt x="1717" y="879"/>
                  </a:cubicBezTo>
                  <a:cubicBezTo>
                    <a:pt x="1718" y="879"/>
                    <a:pt x="1719" y="879"/>
                    <a:pt x="1720" y="879"/>
                  </a:cubicBezTo>
                  <a:cubicBezTo>
                    <a:pt x="1720" y="879"/>
                    <a:pt x="1720" y="879"/>
                    <a:pt x="1720" y="879"/>
                  </a:cubicBezTo>
                  <a:cubicBezTo>
                    <a:pt x="1719" y="881"/>
                    <a:pt x="1717" y="882"/>
                    <a:pt x="1716" y="883"/>
                  </a:cubicBezTo>
                  <a:cubicBezTo>
                    <a:pt x="1716" y="884"/>
                    <a:pt x="1715" y="884"/>
                    <a:pt x="1715" y="884"/>
                  </a:cubicBezTo>
                  <a:cubicBezTo>
                    <a:pt x="1714" y="885"/>
                    <a:pt x="1714" y="885"/>
                    <a:pt x="1714" y="885"/>
                  </a:cubicBezTo>
                  <a:cubicBezTo>
                    <a:pt x="1712" y="886"/>
                    <a:pt x="1712" y="886"/>
                    <a:pt x="1712" y="886"/>
                  </a:cubicBezTo>
                  <a:cubicBezTo>
                    <a:pt x="1738" y="907"/>
                    <a:pt x="1738" y="907"/>
                    <a:pt x="1738" y="907"/>
                  </a:cubicBezTo>
                  <a:cubicBezTo>
                    <a:pt x="1769" y="903"/>
                    <a:pt x="1769" y="903"/>
                    <a:pt x="1769" y="903"/>
                  </a:cubicBezTo>
                  <a:cubicBezTo>
                    <a:pt x="1815" y="877"/>
                    <a:pt x="1815" y="877"/>
                    <a:pt x="1815" y="877"/>
                  </a:cubicBezTo>
                  <a:cubicBezTo>
                    <a:pt x="1870" y="857"/>
                    <a:pt x="1870" y="857"/>
                    <a:pt x="1870" y="857"/>
                  </a:cubicBezTo>
                  <a:cubicBezTo>
                    <a:pt x="1863" y="837"/>
                    <a:pt x="1863" y="837"/>
                    <a:pt x="1863" y="837"/>
                  </a:cubicBezTo>
                  <a:cubicBezTo>
                    <a:pt x="1834" y="837"/>
                    <a:pt x="1834" y="837"/>
                    <a:pt x="1834" y="837"/>
                  </a:cubicBezTo>
                  <a:cubicBezTo>
                    <a:pt x="1833" y="837"/>
                    <a:pt x="1831" y="836"/>
                    <a:pt x="1829" y="836"/>
                  </a:cubicBezTo>
                  <a:cubicBezTo>
                    <a:pt x="1824" y="835"/>
                    <a:pt x="1817" y="834"/>
                    <a:pt x="1810" y="832"/>
                  </a:cubicBezTo>
                  <a:cubicBezTo>
                    <a:pt x="1807" y="832"/>
                    <a:pt x="1804" y="831"/>
                    <a:pt x="1802" y="829"/>
                  </a:cubicBezTo>
                  <a:cubicBezTo>
                    <a:pt x="1799" y="828"/>
                    <a:pt x="1798" y="827"/>
                    <a:pt x="1797" y="826"/>
                  </a:cubicBezTo>
                  <a:cubicBezTo>
                    <a:pt x="1797" y="826"/>
                    <a:pt x="1796" y="825"/>
                    <a:pt x="1796" y="824"/>
                  </a:cubicBezTo>
                  <a:cubicBezTo>
                    <a:pt x="1796" y="822"/>
                    <a:pt x="1797" y="819"/>
                    <a:pt x="1798" y="816"/>
                  </a:cubicBezTo>
                  <a:cubicBezTo>
                    <a:pt x="1800" y="812"/>
                    <a:pt x="1803" y="808"/>
                    <a:pt x="1806" y="804"/>
                  </a:cubicBezTo>
                  <a:cubicBezTo>
                    <a:pt x="1807" y="802"/>
                    <a:pt x="1808" y="801"/>
                    <a:pt x="1809" y="800"/>
                  </a:cubicBezTo>
                  <a:cubicBezTo>
                    <a:pt x="1809" y="799"/>
                    <a:pt x="1810" y="799"/>
                    <a:pt x="1810" y="799"/>
                  </a:cubicBezTo>
                  <a:cubicBezTo>
                    <a:pt x="1810" y="798"/>
                    <a:pt x="1810" y="798"/>
                    <a:pt x="1810" y="798"/>
                  </a:cubicBezTo>
                  <a:cubicBezTo>
                    <a:pt x="1811" y="797"/>
                    <a:pt x="1811" y="797"/>
                    <a:pt x="1811" y="797"/>
                  </a:cubicBezTo>
                  <a:cubicBezTo>
                    <a:pt x="1801" y="761"/>
                    <a:pt x="1801" y="761"/>
                    <a:pt x="1801" y="761"/>
                  </a:cubicBezTo>
                  <a:cubicBezTo>
                    <a:pt x="1781" y="748"/>
                    <a:pt x="1781" y="748"/>
                    <a:pt x="1781" y="748"/>
                  </a:cubicBezTo>
                  <a:cubicBezTo>
                    <a:pt x="1813" y="742"/>
                    <a:pt x="1813" y="742"/>
                    <a:pt x="1813" y="742"/>
                  </a:cubicBezTo>
                  <a:cubicBezTo>
                    <a:pt x="1815" y="742"/>
                    <a:pt x="1843" y="742"/>
                    <a:pt x="1849" y="742"/>
                  </a:cubicBezTo>
                  <a:cubicBezTo>
                    <a:pt x="1854" y="742"/>
                    <a:pt x="1889" y="742"/>
                    <a:pt x="1889" y="742"/>
                  </a:cubicBezTo>
                  <a:cubicBezTo>
                    <a:pt x="1889" y="742"/>
                    <a:pt x="1889" y="742"/>
                    <a:pt x="1889" y="742"/>
                  </a:cubicBezTo>
                  <a:cubicBezTo>
                    <a:pt x="1889" y="742"/>
                    <a:pt x="1889" y="742"/>
                    <a:pt x="1889" y="742"/>
                  </a:cubicBezTo>
                  <a:cubicBezTo>
                    <a:pt x="1889" y="742"/>
                    <a:pt x="1895" y="741"/>
                    <a:pt x="1902" y="740"/>
                  </a:cubicBezTo>
                  <a:cubicBezTo>
                    <a:pt x="1906" y="740"/>
                    <a:pt x="1910" y="739"/>
                    <a:pt x="1913" y="739"/>
                  </a:cubicBezTo>
                  <a:cubicBezTo>
                    <a:pt x="1917" y="738"/>
                    <a:pt x="1920" y="737"/>
                    <a:pt x="1922" y="736"/>
                  </a:cubicBezTo>
                  <a:cubicBezTo>
                    <a:pt x="1923" y="735"/>
                    <a:pt x="1927" y="734"/>
                    <a:pt x="1931" y="733"/>
                  </a:cubicBezTo>
                  <a:cubicBezTo>
                    <a:pt x="1938" y="731"/>
                    <a:pt x="1946" y="730"/>
                    <a:pt x="1952" y="729"/>
                  </a:cubicBezTo>
                  <a:cubicBezTo>
                    <a:pt x="1955" y="728"/>
                    <a:pt x="1958" y="728"/>
                    <a:pt x="1960" y="727"/>
                  </a:cubicBezTo>
                  <a:cubicBezTo>
                    <a:pt x="1953" y="743"/>
                    <a:pt x="1953" y="743"/>
                    <a:pt x="1953" y="743"/>
                  </a:cubicBezTo>
                  <a:cubicBezTo>
                    <a:pt x="1929" y="769"/>
                    <a:pt x="1929" y="769"/>
                    <a:pt x="1929" y="769"/>
                  </a:cubicBezTo>
                  <a:cubicBezTo>
                    <a:pt x="1906" y="796"/>
                    <a:pt x="1906" y="796"/>
                    <a:pt x="1906" y="796"/>
                  </a:cubicBezTo>
                  <a:cubicBezTo>
                    <a:pt x="1939" y="812"/>
                    <a:pt x="1939" y="812"/>
                    <a:pt x="1939" y="812"/>
                  </a:cubicBezTo>
                  <a:cubicBezTo>
                    <a:pt x="1940" y="812"/>
                    <a:pt x="1940" y="812"/>
                    <a:pt x="1940" y="812"/>
                  </a:cubicBezTo>
                  <a:cubicBezTo>
                    <a:pt x="1940" y="812"/>
                    <a:pt x="1953" y="812"/>
                    <a:pt x="1967" y="811"/>
                  </a:cubicBezTo>
                  <a:cubicBezTo>
                    <a:pt x="1974" y="811"/>
                    <a:pt x="1982" y="810"/>
                    <a:pt x="1987" y="810"/>
                  </a:cubicBezTo>
                  <a:cubicBezTo>
                    <a:pt x="1990" y="810"/>
                    <a:pt x="1993" y="809"/>
                    <a:pt x="1995" y="809"/>
                  </a:cubicBezTo>
                  <a:cubicBezTo>
                    <a:pt x="1997" y="809"/>
                    <a:pt x="1998" y="809"/>
                    <a:pt x="2000" y="808"/>
                  </a:cubicBezTo>
                  <a:cubicBezTo>
                    <a:pt x="2000" y="808"/>
                    <a:pt x="2000" y="808"/>
                    <a:pt x="2000" y="808"/>
                  </a:cubicBezTo>
                  <a:cubicBezTo>
                    <a:pt x="2001" y="808"/>
                    <a:pt x="2003" y="807"/>
                    <a:pt x="2007" y="807"/>
                  </a:cubicBezTo>
                  <a:cubicBezTo>
                    <a:pt x="2012" y="806"/>
                    <a:pt x="2019" y="806"/>
                    <a:pt x="2024" y="805"/>
                  </a:cubicBezTo>
                  <a:cubicBezTo>
                    <a:pt x="2029" y="805"/>
                    <a:pt x="2033" y="805"/>
                    <a:pt x="2033" y="805"/>
                  </a:cubicBezTo>
                  <a:cubicBezTo>
                    <a:pt x="2034" y="805"/>
                    <a:pt x="2034" y="805"/>
                    <a:pt x="2034" y="805"/>
                  </a:cubicBezTo>
                  <a:cubicBezTo>
                    <a:pt x="2054" y="796"/>
                    <a:pt x="2054" y="796"/>
                    <a:pt x="2054" y="796"/>
                  </a:cubicBezTo>
                  <a:cubicBezTo>
                    <a:pt x="2054" y="795"/>
                    <a:pt x="2054" y="795"/>
                    <a:pt x="2054" y="795"/>
                  </a:cubicBezTo>
                  <a:cubicBezTo>
                    <a:pt x="2054" y="795"/>
                    <a:pt x="2053" y="790"/>
                    <a:pt x="2052" y="784"/>
                  </a:cubicBezTo>
                  <a:cubicBezTo>
                    <a:pt x="2051" y="779"/>
                    <a:pt x="2050" y="773"/>
                    <a:pt x="2050" y="770"/>
                  </a:cubicBezTo>
                  <a:cubicBezTo>
                    <a:pt x="2050" y="769"/>
                    <a:pt x="2050" y="769"/>
                    <a:pt x="2050" y="768"/>
                  </a:cubicBezTo>
                  <a:cubicBezTo>
                    <a:pt x="2049" y="767"/>
                    <a:pt x="2048" y="766"/>
                    <a:pt x="2047" y="766"/>
                  </a:cubicBezTo>
                  <a:cubicBezTo>
                    <a:pt x="2045" y="764"/>
                    <a:pt x="2042" y="763"/>
                    <a:pt x="2039" y="762"/>
                  </a:cubicBezTo>
                  <a:cubicBezTo>
                    <a:pt x="2032" y="760"/>
                    <a:pt x="2023" y="758"/>
                    <a:pt x="2020" y="757"/>
                  </a:cubicBezTo>
                  <a:cubicBezTo>
                    <a:pt x="2019" y="755"/>
                    <a:pt x="2019" y="749"/>
                    <a:pt x="2018" y="743"/>
                  </a:cubicBezTo>
                  <a:cubicBezTo>
                    <a:pt x="2018" y="739"/>
                    <a:pt x="2017" y="734"/>
                    <a:pt x="2017" y="731"/>
                  </a:cubicBezTo>
                  <a:cubicBezTo>
                    <a:pt x="2016" y="727"/>
                    <a:pt x="2016" y="724"/>
                    <a:pt x="2016" y="723"/>
                  </a:cubicBezTo>
                  <a:cubicBezTo>
                    <a:pt x="2016" y="722"/>
                    <a:pt x="2016" y="719"/>
                    <a:pt x="2017" y="716"/>
                  </a:cubicBezTo>
                  <a:cubicBezTo>
                    <a:pt x="2018" y="711"/>
                    <a:pt x="2019" y="706"/>
                    <a:pt x="2020" y="701"/>
                  </a:cubicBezTo>
                  <a:cubicBezTo>
                    <a:pt x="2021" y="697"/>
                    <a:pt x="2021" y="694"/>
                    <a:pt x="2022" y="693"/>
                  </a:cubicBezTo>
                  <a:cubicBezTo>
                    <a:pt x="2045" y="668"/>
                    <a:pt x="2045" y="668"/>
                    <a:pt x="2045" y="668"/>
                  </a:cubicBezTo>
                  <a:cubicBezTo>
                    <a:pt x="2045" y="652"/>
                    <a:pt x="2045" y="652"/>
                    <a:pt x="2045" y="652"/>
                  </a:cubicBezTo>
                  <a:cubicBezTo>
                    <a:pt x="2034" y="628"/>
                    <a:pt x="2034" y="628"/>
                    <a:pt x="2034" y="628"/>
                  </a:cubicBezTo>
                  <a:cubicBezTo>
                    <a:pt x="1998" y="626"/>
                    <a:pt x="1998" y="626"/>
                    <a:pt x="1998" y="626"/>
                  </a:cubicBezTo>
                  <a:cubicBezTo>
                    <a:pt x="1987" y="610"/>
                    <a:pt x="1987" y="610"/>
                    <a:pt x="1987" y="610"/>
                  </a:cubicBezTo>
                  <a:cubicBezTo>
                    <a:pt x="1987" y="609"/>
                    <a:pt x="1986" y="605"/>
                    <a:pt x="1984" y="601"/>
                  </a:cubicBezTo>
                  <a:cubicBezTo>
                    <a:pt x="1981" y="593"/>
                    <a:pt x="1976" y="580"/>
                    <a:pt x="1972" y="569"/>
                  </a:cubicBezTo>
                  <a:cubicBezTo>
                    <a:pt x="1970" y="563"/>
                    <a:pt x="1968" y="558"/>
                    <a:pt x="1967" y="554"/>
                  </a:cubicBezTo>
                  <a:cubicBezTo>
                    <a:pt x="1966" y="552"/>
                    <a:pt x="1966" y="550"/>
                    <a:pt x="1965" y="549"/>
                  </a:cubicBezTo>
                  <a:cubicBezTo>
                    <a:pt x="1965" y="547"/>
                    <a:pt x="1965" y="546"/>
                    <a:pt x="1965" y="546"/>
                  </a:cubicBezTo>
                  <a:cubicBezTo>
                    <a:pt x="1965" y="542"/>
                    <a:pt x="1964" y="533"/>
                    <a:pt x="1963" y="524"/>
                  </a:cubicBezTo>
                  <a:cubicBezTo>
                    <a:pt x="1962" y="520"/>
                    <a:pt x="1962" y="515"/>
                    <a:pt x="1962" y="512"/>
                  </a:cubicBezTo>
                  <a:cubicBezTo>
                    <a:pt x="1961" y="508"/>
                    <a:pt x="1961" y="505"/>
                    <a:pt x="1961" y="504"/>
                  </a:cubicBezTo>
                  <a:cubicBezTo>
                    <a:pt x="1961" y="503"/>
                    <a:pt x="1961" y="502"/>
                    <a:pt x="1960" y="501"/>
                  </a:cubicBezTo>
                  <a:cubicBezTo>
                    <a:pt x="1959" y="499"/>
                    <a:pt x="1957" y="498"/>
                    <a:pt x="1956" y="498"/>
                  </a:cubicBezTo>
                  <a:cubicBezTo>
                    <a:pt x="1951" y="495"/>
                    <a:pt x="1944" y="494"/>
                    <a:pt x="1944" y="494"/>
                  </a:cubicBezTo>
                  <a:cubicBezTo>
                    <a:pt x="1944" y="494"/>
                    <a:pt x="1944" y="494"/>
                    <a:pt x="1944" y="494"/>
                  </a:cubicBezTo>
                  <a:cubicBezTo>
                    <a:pt x="1912" y="500"/>
                    <a:pt x="1912" y="500"/>
                    <a:pt x="1912" y="500"/>
                  </a:cubicBezTo>
                  <a:cubicBezTo>
                    <a:pt x="1895" y="516"/>
                    <a:pt x="1895" y="516"/>
                    <a:pt x="1895" y="516"/>
                  </a:cubicBezTo>
                  <a:cubicBezTo>
                    <a:pt x="1876" y="525"/>
                    <a:pt x="1876" y="525"/>
                    <a:pt x="1876" y="525"/>
                  </a:cubicBezTo>
                  <a:cubicBezTo>
                    <a:pt x="1866" y="516"/>
                    <a:pt x="1866" y="516"/>
                    <a:pt x="1866" y="516"/>
                  </a:cubicBezTo>
                  <a:cubicBezTo>
                    <a:pt x="1856" y="482"/>
                    <a:pt x="1856" y="482"/>
                    <a:pt x="1856" y="482"/>
                  </a:cubicBezTo>
                  <a:cubicBezTo>
                    <a:pt x="1846" y="461"/>
                    <a:pt x="1846" y="461"/>
                    <a:pt x="1846" y="461"/>
                  </a:cubicBezTo>
                  <a:cubicBezTo>
                    <a:pt x="1813" y="445"/>
                    <a:pt x="1813" y="445"/>
                    <a:pt x="1813" y="445"/>
                  </a:cubicBezTo>
                  <a:cubicBezTo>
                    <a:pt x="1788" y="437"/>
                    <a:pt x="1788" y="437"/>
                    <a:pt x="1788" y="437"/>
                  </a:cubicBezTo>
                  <a:cubicBezTo>
                    <a:pt x="1757" y="435"/>
                    <a:pt x="1757" y="435"/>
                    <a:pt x="1757" y="435"/>
                  </a:cubicBezTo>
                  <a:cubicBezTo>
                    <a:pt x="1732" y="443"/>
                    <a:pt x="1732" y="443"/>
                    <a:pt x="1732" y="443"/>
                  </a:cubicBezTo>
                  <a:cubicBezTo>
                    <a:pt x="1708" y="449"/>
                    <a:pt x="1708" y="449"/>
                    <a:pt x="1708" y="449"/>
                  </a:cubicBezTo>
                  <a:cubicBezTo>
                    <a:pt x="1700" y="478"/>
                    <a:pt x="1700" y="478"/>
                    <a:pt x="1700" y="478"/>
                  </a:cubicBezTo>
                  <a:cubicBezTo>
                    <a:pt x="1686" y="499"/>
                    <a:pt x="1686" y="499"/>
                    <a:pt x="1686" y="499"/>
                  </a:cubicBezTo>
                  <a:cubicBezTo>
                    <a:pt x="1664" y="510"/>
                    <a:pt x="1664" y="510"/>
                    <a:pt x="1664" y="510"/>
                  </a:cubicBezTo>
                  <a:cubicBezTo>
                    <a:pt x="1666" y="538"/>
                    <a:pt x="1666" y="538"/>
                    <a:pt x="1666" y="538"/>
                  </a:cubicBezTo>
                  <a:cubicBezTo>
                    <a:pt x="1655" y="570"/>
                    <a:pt x="1655" y="570"/>
                    <a:pt x="1655" y="570"/>
                  </a:cubicBezTo>
                  <a:cubicBezTo>
                    <a:pt x="1636" y="592"/>
                    <a:pt x="1636" y="592"/>
                    <a:pt x="1636" y="592"/>
                  </a:cubicBezTo>
                  <a:cubicBezTo>
                    <a:pt x="1602" y="613"/>
                    <a:pt x="1602" y="613"/>
                    <a:pt x="1602" y="613"/>
                  </a:cubicBezTo>
                  <a:cubicBezTo>
                    <a:pt x="1577" y="630"/>
                    <a:pt x="1577" y="630"/>
                    <a:pt x="1577" y="630"/>
                  </a:cubicBezTo>
                  <a:cubicBezTo>
                    <a:pt x="1562" y="668"/>
                    <a:pt x="1562" y="668"/>
                    <a:pt x="1562" y="668"/>
                  </a:cubicBezTo>
                  <a:cubicBezTo>
                    <a:pt x="1538" y="691"/>
                    <a:pt x="1538" y="691"/>
                    <a:pt x="1538" y="691"/>
                  </a:cubicBezTo>
                  <a:cubicBezTo>
                    <a:pt x="1517" y="696"/>
                    <a:pt x="1517" y="696"/>
                    <a:pt x="1517" y="696"/>
                  </a:cubicBezTo>
                  <a:cubicBezTo>
                    <a:pt x="1508" y="681"/>
                    <a:pt x="1508" y="681"/>
                    <a:pt x="1508" y="681"/>
                  </a:cubicBezTo>
                  <a:cubicBezTo>
                    <a:pt x="1516" y="657"/>
                    <a:pt x="1516" y="657"/>
                    <a:pt x="1516" y="657"/>
                  </a:cubicBezTo>
                  <a:cubicBezTo>
                    <a:pt x="1526" y="619"/>
                    <a:pt x="1526" y="619"/>
                    <a:pt x="1526" y="619"/>
                  </a:cubicBezTo>
                  <a:cubicBezTo>
                    <a:pt x="1507" y="603"/>
                    <a:pt x="1507" y="603"/>
                    <a:pt x="1507" y="603"/>
                  </a:cubicBezTo>
                  <a:cubicBezTo>
                    <a:pt x="1484" y="592"/>
                    <a:pt x="1484" y="592"/>
                    <a:pt x="1484" y="592"/>
                  </a:cubicBezTo>
                  <a:cubicBezTo>
                    <a:pt x="1458" y="576"/>
                    <a:pt x="1458" y="576"/>
                    <a:pt x="1458" y="576"/>
                  </a:cubicBezTo>
                  <a:cubicBezTo>
                    <a:pt x="1440" y="567"/>
                    <a:pt x="1440" y="567"/>
                    <a:pt x="1440" y="567"/>
                  </a:cubicBezTo>
                  <a:cubicBezTo>
                    <a:pt x="1401" y="557"/>
                    <a:pt x="1401" y="557"/>
                    <a:pt x="1401" y="557"/>
                  </a:cubicBezTo>
                  <a:cubicBezTo>
                    <a:pt x="1383" y="535"/>
                    <a:pt x="1383" y="535"/>
                    <a:pt x="1383" y="535"/>
                  </a:cubicBezTo>
                  <a:cubicBezTo>
                    <a:pt x="1374" y="508"/>
                    <a:pt x="1374" y="508"/>
                    <a:pt x="1374" y="508"/>
                  </a:cubicBezTo>
                  <a:cubicBezTo>
                    <a:pt x="1393" y="490"/>
                    <a:pt x="1393" y="490"/>
                    <a:pt x="1393" y="490"/>
                  </a:cubicBezTo>
                  <a:cubicBezTo>
                    <a:pt x="1422" y="471"/>
                    <a:pt x="1422" y="471"/>
                    <a:pt x="1422" y="471"/>
                  </a:cubicBezTo>
                  <a:cubicBezTo>
                    <a:pt x="1448" y="453"/>
                    <a:pt x="1448" y="453"/>
                    <a:pt x="1448" y="453"/>
                  </a:cubicBezTo>
                  <a:cubicBezTo>
                    <a:pt x="1494" y="443"/>
                    <a:pt x="1494" y="443"/>
                    <a:pt x="1494" y="443"/>
                  </a:cubicBezTo>
                  <a:cubicBezTo>
                    <a:pt x="1508" y="418"/>
                    <a:pt x="1508" y="418"/>
                    <a:pt x="1508" y="418"/>
                  </a:cubicBezTo>
                  <a:cubicBezTo>
                    <a:pt x="1552" y="411"/>
                    <a:pt x="1552" y="411"/>
                    <a:pt x="1552" y="411"/>
                  </a:cubicBezTo>
                  <a:cubicBezTo>
                    <a:pt x="1584" y="407"/>
                    <a:pt x="1584" y="407"/>
                    <a:pt x="1584" y="407"/>
                  </a:cubicBezTo>
                  <a:cubicBezTo>
                    <a:pt x="1609" y="421"/>
                    <a:pt x="1609" y="421"/>
                    <a:pt x="1609" y="421"/>
                  </a:cubicBezTo>
                  <a:cubicBezTo>
                    <a:pt x="1634" y="417"/>
                    <a:pt x="1634" y="417"/>
                    <a:pt x="1634" y="417"/>
                  </a:cubicBezTo>
                  <a:cubicBezTo>
                    <a:pt x="1664" y="419"/>
                    <a:pt x="1664" y="419"/>
                    <a:pt x="1664" y="419"/>
                  </a:cubicBezTo>
                  <a:cubicBezTo>
                    <a:pt x="1693" y="430"/>
                    <a:pt x="1693" y="430"/>
                    <a:pt x="1693" y="430"/>
                  </a:cubicBezTo>
                  <a:cubicBezTo>
                    <a:pt x="1712" y="422"/>
                    <a:pt x="1712" y="422"/>
                    <a:pt x="1712" y="422"/>
                  </a:cubicBezTo>
                  <a:cubicBezTo>
                    <a:pt x="1708" y="389"/>
                    <a:pt x="1708" y="389"/>
                    <a:pt x="1708" y="389"/>
                  </a:cubicBezTo>
                  <a:cubicBezTo>
                    <a:pt x="1687" y="370"/>
                    <a:pt x="1687" y="370"/>
                    <a:pt x="1687" y="370"/>
                  </a:cubicBezTo>
                  <a:cubicBezTo>
                    <a:pt x="1681" y="359"/>
                    <a:pt x="1681" y="359"/>
                    <a:pt x="1681" y="359"/>
                  </a:cubicBezTo>
                  <a:cubicBezTo>
                    <a:pt x="1716" y="356"/>
                    <a:pt x="1716" y="356"/>
                    <a:pt x="1716" y="356"/>
                  </a:cubicBezTo>
                  <a:cubicBezTo>
                    <a:pt x="1743" y="350"/>
                    <a:pt x="1743" y="350"/>
                    <a:pt x="1743" y="350"/>
                  </a:cubicBezTo>
                  <a:cubicBezTo>
                    <a:pt x="1767" y="326"/>
                    <a:pt x="1767" y="326"/>
                    <a:pt x="1767" y="326"/>
                  </a:cubicBezTo>
                  <a:cubicBezTo>
                    <a:pt x="1786" y="290"/>
                    <a:pt x="1786" y="290"/>
                    <a:pt x="1786" y="290"/>
                  </a:cubicBezTo>
                  <a:cubicBezTo>
                    <a:pt x="1785" y="276"/>
                    <a:pt x="1785" y="276"/>
                    <a:pt x="1785" y="276"/>
                  </a:cubicBezTo>
                  <a:cubicBezTo>
                    <a:pt x="1795" y="282"/>
                    <a:pt x="1795" y="282"/>
                    <a:pt x="1795" y="282"/>
                  </a:cubicBezTo>
                  <a:cubicBezTo>
                    <a:pt x="1831" y="282"/>
                    <a:pt x="1831" y="282"/>
                    <a:pt x="1831" y="282"/>
                  </a:cubicBezTo>
                  <a:cubicBezTo>
                    <a:pt x="1847" y="263"/>
                    <a:pt x="1847" y="263"/>
                    <a:pt x="1847" y="263"/>
                  </a:cubicBezTo>
                  <a:cubicBezTo>
                    <a:pt x="1878" y="289"/>
                    <a:pt x="1878" y="289"/>
                    <a:pt x="1878" y="289"/>
                  </a:cubicBezTo>
                  <a:cubicBezTo>
                    <a:pt x="1921" y="332"/>
                    <a:pt x="1921" y="332"/>
                    <a:pt x="1921" y="332"/>
                  </a:cubicBezTo>
                  <a:cubicBezTo>
                    <a:pt x="1907" y="335"/>
                    <a:pt x="1907" y="335"/>
                    <a:pt x="1907" y="335"/>
                  </a:cubicBezTo>
                  <a:cubicBezTo>
                    <a:pt x="1873" y="335"/>
                    <a:pt x="1873" y="335"/>
                    <a:pt x="1873" y="335"/>
                  </a:cubicBezTo>
                  <a:cubicBezTo>
                    <a:pt x="1838" y="361"/>
                    <a:pt x="1838" y="361"/>
                    <a:pt x="1838" y="361"/>
                  </a:cubicBezTo>
                  <a:cubicBezTo>
                    <a:pt x="1816" y="367"/>
                    <a:pt x="1816" y="367"/>
                    <a:pt x="1816" y="367"/>
                  </a:cubicBezTo>
                  <a:cubicBezTo>
                    <a:pt x="1775" y="367"/>
                    <a:pt x="1775" y="367"/>
                    <a:pt x="1775" y="367"/>
                  </a:cubicBezTo>
                  <a:cubicBezTo>
                    <a:pt x="1760" y="395"/>
                    <a:pt x="1760" y="395"/>
                    <a:pt x="1760" y="395"/>
                  </a:cubicBezTo>
                  <a:cubicBezTo>
                    <a:pt x="1784" y="403"/>
                    <a:pt x="1784" y="403"/>
                    <a:pt x="1784" y="403"/>
                  </a:cubicBezTo>
                  <a:cubicBezTo>
                    <a:pt x="1811" y="401"/>
                    <a:pt x="1811" y="401"/>
                    <a:pt x="1811" y="401"/>
                  </a:cubicBezTo>
                  <a:cubicBezTo>
                    <a:pt x="1829" y="401"/>
                    <a:pt x="1829" y="401"/>
                    <a:pt x="1829" y="401"/>
                  </a:cubicBezTo>
                  <a:cubicBezTo>
                    <a:pt x="1842" y="409"/>
                    <a:pt x="1842" y="409"/>
                    <a:pt x="1842" y="409"/>
                  </a:cubicBezTo>
                  <a:cubicBezTo>
                    <a:pt x="1843" y="410"/>
                    <a:pt x="1848" y="417"/>
                    <a:pt x="1854" y="425"/>
                  </a:cubicBezTo>
                  <a:cubicBezTo>
                    <a:pt x="1858" y="429"/>
                    <a:pt x="1862" y="434"/>
                    <a:pt x="1865" y="437"/>
                  </a:cubicBezTo>
                  <a:cubicBezTo>
                    <a:pt x="1866" y="439"/>
                    <a:pt x="1868" y="441"/>
                    <a:pt x="1869" y="442"/>
                  </a:cubicBezTo>
                  <a:cubicBezTo>
                    <a:pt x="1870" y="443"/>
                    <a:pt x="1871" y="444"/>
                    <a:pt x="1872" y="445"/>
                  </a:cubicBezTo>
                  <a:cubicBezTo>
                    <a:pt x="1875" y="447"/>
                    <a:pt x="1879" y="450"/>
                    <a:pt x="1883" y="453"/>
                  </a:cubicBezTo>
                  <a:cubicBezTo>
                    <a:pt x="1886" y="456"/>
                    <a:pt x="1889" y="458"/>
                    <a:pt x="1889" y="458"/>
                  </a:cubicBezTo>
                  <a:cubicBezTo>
                    <a:pt x="1890" y="458"/>
                    <a:pt x="1890" y="458"/>
                    <a:pt x="1890" y="458"/>
                  </a:cubicBezTo>
                  <a:cubicBezTo>
                    <a:pt x="1935" y="458"/>
                    <a:pt x="1935" y="458"/>
                    <a:pt x="1935" y="458"/>
                  </a:cubicBezTo>
                  <a:cubicBezTo>
                    <a:pt x="1957" y="446"/>
                    <a:pt x="1957" y="446"/>
                    <a:pt x="1957" y="446"/>
                  </a:cubicBezTo>
                  <a:cubicBezTo>
                    <a:pt x="1954" y="430"/>
                    <a:pt x="1954" y="430"/>
                    <a:pt x="1954" y="430"/>
                  </a:cubicBezTo>
                  <a:cubicBezTo>
                    <a:pt x="1973" y="430"/>
                    <a:pt x="1973" y="430"/>
                    <a:pt x="1973" y="430"/>
                  </a:cubicBezTo>
                  <a:cubicBezTo>
                    <a:pt x="1988" y="420"/>
                    <a:pt x="1988" y="420"/>
                    <a:pt x="1988" y="420"/>
                  </a:cubicBezTo>
                  <a:cubicBezTo>
                    <a:pt x="1989" y="398"/>
                    <a:pt x="1989" y="398"/>
                    <a:pt x="1989" y="398"/>
                  </a:cubicBezTo>
                  <a:cubicBezTo>
                    <a:pt x="1989" y="374"/>
                    <a:pt x="1989" y="374"/>
                    <a:pt x="1989" y="374"/>
                  </a:cubicBezTo>
                  <a:cubicBezTo>
                    <a:pt x="1998" y="377"/>
                    <a:pt x="1998" y="377"/>
                    <a:pt x="1998" y="377"/>
                  </a:cubicBezTo>
                  <a:cubicBezTo>
                    <a:pt x="2032" y="381"/>
                    <a:pt x="2032" y="381"/>
                    <a:pt x="2032" y="381"/>
                  </a:cubicBezTo>
                  <a:cubicBezTo>
                    <a:pt x="2061" y="369"/>
                    <a:pt x="2061" y="369"/>
                    <a:pt x="2061" y="369"/>
                  </a:cubicBezTo>
                  <a:cubicBezTo>
                    <a:pt x="2075" y="342"/>
                    <a:pt x="2075" y="342"/>
                    <a:pt x="2075" y="342"/>
                  </a:cubicBezTo>
                  <a:cubicBezTo>
                    <a:pt x="2061" y="324"/>
                    <a:pt x="2061" y="324"/>
                    <a:pt x="2061" y="324"/>
                  </a:cubicBezTo>
                  <a:cubicBezTo>
                    <a:pt x="2031" y="288"/>
                    <a:pt x="2031" y="288"/>
                    <a:pt x="2031" y="288"/>
                  </a:cubicBezTo>
                  <a:cubicBezTo>
                    <a:pt x="2029" y="263"/>
                    <a:pt x="2029" y="263"/>
                    <a:pt x="2029" y="263"/>
                  </a:cubicBezTo>
                  <a:cubicBezTo>
                    <a:pt x="2001" y="253"/>
                    <a:pt x="2001" y="253"/>
                    <a:pt x="2001" y="253"/>
                  </a:cubicBezTo>
                  <a:cubicBezTo>
                    <a:pt x="1973" y="246"/>
                    <a:pt x="1973" y="246"/>
                    <a:pt x="1973" y="246"/>
                  </a:cubicBezTo>
                  <a:cubicBezTo>
                    <a:pt x="1953" y="221"/>
                    <a:pt x="1953" y="221"/>
                    <a:pt x="1953" y="221"/>
                  </a:cubicBezTo>
                  <a:cubicBezTo>
                    <a:pt x="1925" y="211"/>
                    <a:pt x="1925" y="211"/>
                    <a:pt x="1925" y="211"/>
                  </a:cubicBezTo>
                  <a:cubicBezTo>
                    <a:pt x="1895" y="213"/>
                    <a:pt x="1895" y="213"/>
                    <a:pt x="1895" y="213"/>
                  </a:cubicBezTo>
                  <a:cubicBezTo>
                    <a:pt x="1869" y="187"/>
                    <a:pt x="1869" y="187"/>
                    <a:pt x="1869" y="187"/>
                  </a:cubicBezTo>
                  <a:cubicBezTo>
                    <a:pt x="1899" y="187"/>
                    <a:pt x="1899" y="187"/>
                    <a:pt x="1899" y="187"/>
                  </a:cubicBezTo>
                  <a:cubicBezTo>
                    <a:pt x="1919" y="171"/>
                    <a:pt x="1919" y="171"/>
                    <a:pt x="1919" y="171"/>
                  </a:cubicBezTo>
                  <a:cubicBezTo>
                    <a:pt x="1926" y="154"/>
                    <a:pt x="1926" y="154"/>
                    <a:pt x="1926" y="154"/>
                  </a:cubicBezTo>
                  <a:cubicBezTo>
                    <a:pt x="1965" y="143"/>
                    <a:pt x="1965" y="143"/>
                    <a:pt x="1965" y="143"/>
                  </a:cubicBezTo>
                  <a:cubicBezTo>
                    <a:pt x="2017" y="126"/>
                    <a:pt x="2017" y="126"/>
                    <a:pt x="2017" y="126"/>
                  </a:cubicBezTo>
                  <a:cubicBezTo>
                    <a:pt x="2051" y="116"/>
                    <a:pt x="2051" y="116"/>
                    <a:pt x="2051" y="116"/>
                  </a:cubicBezTo>
                  <a:cubicBezTo>
                    <a:pt x="2070" y="103"/>
                    <a:pt x="2070" y="103"/>
                    <a:pt x="2070" y="103"/>
                  </a:cubicBezTo>
                  <a:cubicBezTo>
                    <a:pt x="2105" y="94"/>
                    <a:pt x="2105" y="94"/>
                    <a:pt x="2105" y="94"/>
                  </a:cubicBezTo>
                  <a:cubicBezTo>
                    <a:pt x="2103" y="123"/>
                    <a:pt x="2103" y="123"/>
                    <a:pt x="2103" y="123"/>
                  </a:cubicBezTo>
                  <a:cubicBezTo>
                    <a:pt x="2125" y="143"/>
                    <a:pt x="2125" y="143"/>
                    <a:pt x="2125" y="143"/>
                  </a:cubicBezTo>
                  <a:cubicBezTo>
                    <a:pt x="2159" y="148"/>
                    <a:pt x="2159" y="148"/>
                    <a:pt x="2159" y="148"/>
                  </a:cubicBezTo>
                  <a:cubicBezTo>
                    <a:pt x="2204" y="147"/>
                    <a:pt x="2204" y="147"/>
                    <a:pt x="2204" y="147"/>
                  </a:cubicBezTo>
                  <a:cubicBezTo>
                    <a:pt x="2241" y="152"/>
                    <a:pt x="2241" y="152"/>
                    <a:pt x="2241" y="152"/>
                  </a:cubicBezTo>
                  <a:cubicBezTo>
                    <a:pt x="2271" y="191"/>
                    <a:pt x="2271" y="191"/>
                    <a:pt x="2271" y="191"/>
                  </a:cubicBezTo>
                  <a:cubicBezTo>
                    <a:pt x="2282" y="235"/>
                    <a:pt x="2282" y="235"/>
                    <a:pt x="2282" y="235"/>
                  </a:cubicBezTo>
                  <a:cubicBezTo>
                    <a:pt x="2309" y="247"/>
                    <a:pt x="2309" y="247"/>
                    <a:pt x="2309" y="247"/>
                  </a:cubicBezTo>
                  <a:cubicBezTo>
                    <a:pt x="2307" y="273"/>
                    <a:pt x="2307" y="273"/>
                    <a:pt x="2307" y="273"/>
                  </a:cubicBezTo>
                  <a:cubicBezTo>
                    <a:pt x="2292" y="292"/>
                    <a:pt x="2292" y="292"/>
                    <a:pt x="2292" y="292"/>
                  </a:cubicBezTo>
                  <a:cubicBezTo>
                    <a:pt x="2260" y="316"/>
                    <a:pt x="2260" y="316"/>
                    <a:pt x="2260" y="316"/>
                  </a:cubicBezTo>
                  <a:cubicBezTo>
                    <a:pt x="2238" y="347"/>
                    <a:pt x="2238" y="347"/>
                    <a:pt x="2238" y="347"/>
                  </a:cubicBezTo>
                  <a:cubicBezTo>
                    <a:pt x="2237" y="380"/>
                    <a:pt x="2237" y="380"/>
                    <a:pt x="2237" y="380"/>
                  </a:cubicBezTo>
                  <a:cubicBezTo>
                    <a:pt x="2237" y="433"/>
                    <a:pt x="2237" y="433"/>
                    <a:pt x="2237" y="433"/>
                  </a:cubicBezTo>
                  <a:cubicBezTo>
                    <a:pt x="2264" y="462"/>
                    <a:pt x="2264" y="462"/>
                    <a:pt x="2264" y="462"/>
                  </a:cubicBezTo>
                  <a:cubicBezTo>
                    <a:pt x="2310" y="493"/>
                    <a:pt x="2310" y="493"/>
                    <a:pt x="2310" y="493"/>
                  </a:cubicBezTo>
                  <a:cubicBezTo>
                    <a:pt x="2351" y="493"/>
                    <a:pt x="2351" y="493"/>
                    <a:pt x="2351" y="493"/>
                  </a:cubicBezTo>
                  <a:cubicBezTo>
                    <a:pt x="2373" y="475"/>
                    <a:pt x="2373" y="475"/>
                    <a:pt x="2373" y="475"/>
                  </a:cubicBezTo>
                  <a:cubicBezTo>
                    <a:pt x="2400" y="441"/>
                    <a:pt x="2400" y="441"/>
                    <a:pt x="2400" y="441"/>
                  </a:cubicBezTo>
                  <a:cubicBezTo>
                    <a:pt x="2443" y="405"/>
                    <a:pt x="2443" y="405"/>
                    <a:pt x="2443" y="405"/>
                  </a:cubicBezTo>
                  <a:cubicBezTo>
                    <a:pt x="2473" y="377"/>
                    <a:pt x="2473" y="377"/>
                    <a:pt x="2473" y="377"/>
                  </a:cubicBezTo>
                  <a:cubicBezTo>
                    <a:pt x="2524" y="365"/>
                    <a:pt x="2524" y="365"/>
                    <a:pt x="2524" y="365"/>
                  </a:cubicBezTo>
                  <a:cubicBezTo>
                    <a:pt x="2568" y="356"/>
                    <a:pt x="2568" y="356"/>
                    <a:pt x="2568" y="356"/>
                  </a:cubicBezTo>
                  <a:cubicBezTo>
                    <a:pt x="2610" y="323"/>
                    <a:pt x="2610" y="323"/>
                    <a:pt x="2610" y="323"/>
                  </a:cubicBezTo>
                  <a:cubicBezTo>
                    <a:pt x="2631" y="320"/>
                    <a:pt x="2631" y="320"/>
                    <a:pt x="2631" y="320"/>
                  </a:cubicBezTo>
                  <a:cubicBezTo>
                    <a:pt x="2686" y="314"/>
                    <a:pt x="2686" y="314"/>
                    <a:pt x="2686" y="314"/>
                  </a:cubicBezTo>
                  <a:cubicBezTo>
                    <a:pt x="2722" y="312"/>
                    <a:pt x="2722" y="312"/>
                    <a:pt x="2722" y="312"/>
                  </a:cubicBezTo>
                  <a:cubicBezTo>
                    <a:pt x="2745" y="301"/>
                    <a:pt x="2745" y="301"/>
                    <a:pt x="2745" y="301"/>
                  </a:cubicBezTo>
                  <a:cubicBezTo>
                    <a:pt x="2784" y="297"/>
                    <a:pt x="2784" y="297"/>
                    <a:pt x="2784" y="297"/>
                  </a:cubicBezTo>
                  <a:cubicBezTo>
                    <a:pt x="2794" y="283"/>
                    <a:pt x="2794" y="283"/>
                    <a:pt x="2794" y="283"/>
                  </a:cubicBezTo>
                  <a:cubicBezTo>
                    <a:pt x="2805" y="272"/>
                    <a:pt x="2805" y="272"/>
                    <a:pt x="2805" y="272"/>
                  </a:cubicBezTo>
                  <a:cubicBezTo>
                    <a:pt x="2835" y="259"/>
                    <a:pt x="2835" y="259"/>
                    <a:pt x="2835" y="259"/>
                  </a:cubicBezTo>
                  <a:cubicBezTo>
                    <a:pt x="2813" y="237"/>
                    <a:pt x="2813" y="237"/>
                    <a:pt x="2813" y="237"/>
                  </a:cubicBezTo>
                  <a:cubicBezTo>
                    <a:pt x="2797" y="205"/>
                    <a:pt x="2797" y="205"/>
                    <a:pt x="2797" y="205"/>
                  </a:cubicBezTo>
                  <a:cubicBezTo>
                    <a:pt x="2837" y="200"/>
                    <a:pt x="2837" y="200"/>
                    <a:pt x="2837" y="200"/>
                  </a:cubicBezTo>
                  <a:cubicBezTo>
                    <a:pt x="2860" y="179"/>
                    <a:pt x="2860" y="179"/>
                    <a:pt x="2860" y="179"/>
                  </a:cubicBezTo>
                  <a:cubicBezTo>
                    <a:pt x="2894" y="157"/>
                    <a:pt x="2894" y="157"/>
                    <a:pt x="2894" y="157"/>
                  </a:cubicBezTo>
                  <a:cubicBezTo>
                    <a:pt x="2908" y="130"/>
                    <a:pt x="2908" y="130"/>
                    <a:pt x="2908" y="130"/>
                  </a:cubicBezTo>
                  <a:cubicBezTo>
                    <a:pt x="2919" y="102"/>
                    <a:pt x="2919" y="102"/>
                    <a:pt x="2919" y="102"/>
                  </a:cubicBezTo>
                  <a:cubicBezTo>
                    <a:pt x="2932" y="84"/>
                    <a:pt x="2932" y="84"/>
                    <a:pt x="2932" y="84"/>
                  </a:cubicBezTo>
                  <a:cubicBezTo>
                    <a:pt x="2962" y="74"/>
                    <a:pt x="2962" y="74"/>
                    <a:pt x="2962" y="74"/>
                  </a:cubicBezTo>
                  <a:cubicBezTo>
                    <a:pt x="3000" y="67"/>
                    <a:pt x="3000" y="67"/>
                    <a:pt x="3000" y="67"/>
                  </a:cubicBezTo>
                  <a:cubicBezTo>
                    <a:pt x="3014" y="53"/>
                    <a:pt x="3014" y="53"/>
                    <a:pt x="3014" y="53"/>
                  </a:cubicBezTo>
                  <a:cubicBezTo>
                    <a:pt x="3002" y="42"/>
                    <a:pt x="3002" y="42"/>
                    <a:pt x="3002" y="42"/>
                  </a:cubicBezTo>
                  <a:cubicBezTo>
                    <a:pt x="2973" y="32"/>
                    <a:pt x="2973" y="32"/>
                    <a:pt x="2973" y="32"/>
                  </a:cubicBezTo>
                  <a:cubicBezTo>
                    <a:pt x="2935" y="25"/>
                    <a:pt x="2935" y="25"/>
                    <a:pt x="2935" y="25"/>
                  </a:cubicBezTo>
                  <a:cubicBezTo>
                    <a:pt x="2893" y="17"/>
                    <a:pt x="2893" y="17"/>
                    <a:pt x="2893" y="17"/>
                  </a:cubicBezTo>
                  <a:cubicBezTo>
                    <a:pt x="2849" y="0"/>
                    <a:pt x="2849" y="0"/>
                    <a:pt x="284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-2055813" y="2497138"/>
              <a:ext cx="434975" cy="860425"/>
            </a:xfrm>
            <a:custGeom>
              <a:avLst/>
              <a:gdLst>
                <a:gd name="T0" fmla="*/ 106 w 274"/>
                <a:gd name="T1" fmla="*/ 534 h 542"/>
                <a:gd name="T2" fmla="*/ 101 w 274"/>
                <a:gd name="T3" fmla="*/ 478 h 542"/>
                <a:gd name="T4" fmla="*/ 138 w 274"/>
                <a:gd name="T5" fmla="*/ 432 h 542"/>
                <a:gd name="T6" fmla="*/ 138 w 274"/>
                <a:gd name="T7" fmla="*/ 397 h 542"/>
                <a:gd name="T8" fmla="*/ 184 w 274"/>
                <a:gd name="T9" fmla="*/ 347 h 542"/>
                <a:gd name="T10" fmla="*/ 184 w 274"/>
                <a:gd name="T11" fmla="*/ 261 h 542"/>
                <a:gd name="T12" fmla="*/ 138 w 274"/>
                <a:gd name="T13" fmla="*/ 213 h 542"/>
                <a:gd name="T14" fmla="*/ 77 w 274"/>
                <a:gd name="T15" fmla="*/ 189 h 542"/>
                <a:gd name="T16" fmla="*/ 26 w 274"/>
                <a:gd name="T17" fmla="*/ 179 h 542"/>
                <a:gd name="T18" fmla="*/ 5 w 274"/>
                <a:gd name="T19" fmla="*/ 128 h 542"/>
                <a:gd name="T20" fmla="*/ 5 w 274"/>
                <a:gd name="T21" fmla="*/ 67 h 542"/>
                <a:gd name="T22" fmla="*/ 5 w 274"/>
                <a:gd name="T23" fmla="*/ 5 h 542"/>
                <a:gd name="T24" fmla="*/ 32 w 274"/>
                <a:gd name="T25" fmla="*/ 5 h 542"/>
                <a:gd name="T26" fmla="*/ 82 w 274"/>
                <a:gd name="T27" fmla="*/ 5 h 542"/>
                <a:gd name="T28" fmla="*/ 82 w 274"/>
                <a:gd name="T29" fmla="*/ 56 h 542"/>
                <a:gd name="T30" fmla="*/ 106 w 274"/>
                <a:gd name="T31" fmla="*/ 56 h 542"/>
                <a:gd name="T32" fmla="*/ 168 w 274"/>
                <a:gd name="T33" fmla="*/ 56 h 542"/>
                <a:gd name="T34" fmla="*/ 218 w 274"/>
                <a:gd name="T35" fmla="*/ 56 h 542"/>
                <a:gd name="T36" fmla="*/ 218 w 274"/>
                <a:gd name="T37" fmla="*/ 88 h 542"/>
                <a:gd name="T38" fmla="*/ 218 w 274"/>
                <a:gd name="T39" fmla="*/ 139 h 542"/>
                <a:gd name="T40" fmla="*/ 218 w 274"/>
                <a:gd name="T41" fmla="*/ 179 h 542"/>
                <a:gd name="T42" fmla="*/ 250 w 274"/>
                <a:gd name="T43" fmla="*/ 200 h 542"/>
                <a:gd name="T44" fmla="*/ 250 w 274"/>
                <a:gd name="T45" fmla="*/ 269 h 542"/>
                <a:gd name="T46" fmla="*/ 269 w 274"/>
                <a:gd name="T47" fmla="*/ 269 h 542"/>
                <a:gd name="T48" fmla="*/ 269 w 274"/>
                <a:gd name="T49" fmla="*/ 325 h 542"/>
                <a:gd name="T50" fmla="*/ 239 w 274"/>
                <a:gd name="T51" fmla="*/ 325 h 542"/>
                <a:gd name="T52" fmla="*/ 239 w 274"/>
                <a:gd name="T53" fmla="*/ 371 h 542"/>
                <a:gd name="T54" fmla="*/ 200 w 274"/>
                <a:gd name="T55" fmla="*/ 403 h 542"/>
                <a:gd name="T56" fmla="*/ 168 w 274"/>
                <a:gd name="T57" fmla="*/ 438 h 542"/>
                <a:gd name="T58" fmla="*/ 168 w 274"/>
                <a:gd name="T59" fmla="*/ 515 h 542"/>
                <a:gd name="T60" fmla="*/ 106 w 274"/>
                <a:gd name="T61" fmla="*/ 534 h 542"/>
                <a:gd name="T62" fmla="*/ 88 w 274"/>
                <a:gd name="T63" fmla="*/ 0 h 542"/>
                <a:gd name="T64" fmla="*/ 32 w 274"/>
                <a:gd name="T65" fmla="*/ 0 h 542"/>
                <a:gd name="T66" fmla="*/ 0 w 274"/>
                <a:gd name="T67" fmla="*/ 0 h 542"/>
                <a:gd name="T68" fmla="*/ 0 w 274"/>
                <a:gd name="T69" fmla="*/ 67 h 542"/>
                <a:gd name="T70" fmla="*/ 0 w 274"/>
                <a:gd name="T71" fmla="*/ 128 h 542"/>
                <a:gd name="T72" fmla="*/ 21 w 274"/>
                <a:gd name="T73" fmla="*/ 184 h 542"/>
                <a:gd name="T74" fmla="*/ 74 w 274"/>
                <a:gd name="T75" fmla="*/ 195 h 542"/>
                <a:gd name="T76" fmla="*/ 136 w 274"/>
                <a:gd name="T77" fmla="*/ 219 h 542"/>
                <a:gd name="T78" fmla="*/ 178 w 274"/>
                <a:gd name="T79" fmla="*/ 261 h 542"/>
                <a:gd name="T80" fmla="*/ 178 w 274"/>
                <a:gd name="T81" fmla="*/ 344 h 542"/>
                <a:gd name="T82" fmla="*/ 133 w 274"/>
                <a:gd name="T83" fmla="*/ 395 h 542"/>
                <a:gd name="T84" fmla="*/ 133 w 274"/>
                <a:gd name="T85" fmla="*/ 432 h 542"/>
                <a:gd name="T86" fmla="*/ 96 w 274"/>
                <a:gd name="T87" fmla="*/ 478 h 542"/>
                <a:gd name="T88" fmla="*/ 104 w 274"/>
                <a:gd name="T89" fmla="*/ 542 h 542"/>
                <a:gd name="T90" fmla="*/ 173 w 274"/>
                <a:gd name="T91" fmla="*/ 518 h 542"/>
                <a:gd name="T92" fmla="*/ 173 w 274"/>
                <a:gd name="T93" fmla="*/ 515 h 542"/>
                <a:gd name="T94" fmla="*/ 173 w 274"/>
                <a:gd name="T95" fmla="*/ 440 h 542"/>
                <a:gd name="T96" fmla="*/ 202 w 274"/>
                <a:gd name="T97" fmla="*/ 405 h 542"/>
                <a:gd name="T98" fmla="*/ 245 w 274"/>
                <a:gd name="T99" fmla="*/ 373 h 542"/>
                <a:gd name="T100" fmla="*/ 245 w 274"/>
                <a:gd name="T101" fmla="*/ 331 h 542"/>
                <a:gd name="T102" fmla="*/ 274 w 274"/>
                <a:gd name="T103" fmla="*/ 331 h 542"/>
                <a:gd name="T104" fmla="*/ 274 w 274"/>
                <a:gd name="T105" fmla="*/ 264 h 542"/>
                <a:gd name="T106" fmla="*/ 255 w 274"/>
                <a:gd name="T107" fmla="*/ 264 h 542"/>
                <a:gd name="T108" fmla="*/ 255 w 274"/>
                <a:gd name="T109" fmla="*/ 197 h 542"/>
                <a:gd name="T110" fmla="*/ 223 w 274"/>
                <a:gd name="T111" fmla="*/ 176 h 542"/>
                <a:gd name="T112" fmla="*/ 223 w 274"/>
                <a:gd name="T113" fmla="*/ 139 h 542"/>
                <a:gd name="T114" fmla="*/ 223 w 274"/>
                <a:gd name="T115" fmla="*/ 88 h 542"/>
                <a:gd name="T116" fmla="*/ 223 w 274"/>
                <a:gd name="T117" fmla="*/ 51 h 542"/>
                <a:gd name="T118" fmla="*/ 168 w 274"/>
                <a:gd name="T119" fmla="*/ 51 h 542"/>
                <a:gd name="T120" fmla="*/ 106 w 274"/>
                <a:gd name="T121" fmla="*/ 51 h 542"/>
                <a:gd name="T122" fmla="*/ 88 w 274"/>
                <a:gd name="T123" fmla="*/ 51 h 542"/>
                <a:gd name="T124" fmla="*/ 88 w 274"/>
                <a:gd name="T125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4" h="542">
                  <a:moveTo>
                    <a:pt x="106" y="534"/>
                  </a:moveTo>
                  <a:lnTo>
                    <a:pt x="101" y="478"/>
                  </a:lnTo>
                  <a:lnTo>
                    <a:pt x="138" y="432"/>
                  </a:lnTo>
                  <a:lnTo>
                    <a:pt x="138" y="397"/>
                  </a:lnTo>
                  <a:lnTo>
                    <a:pt x="184" y="347"/>
                  </a:lnTo>
                  <a:lnTo>
                    <a:pt x="184" y="261"/>
                  </a:lnTo>
                  <a:lnTo>
                    <a:pt x="138" y="213"/>
                  </a:lnTo>
                  <a:lnTo>
                    <a:pt x="77" y="189"/>
                  </a:lnTo>
                  <a:lnTo>
                    <a:pt x="26" y="179"/>
                  </a:lnTo>
                  <a:lnTo>
                    <a:pt x="5" y="128"/>
                  </a:lnTo>
                  <a:lnTo>
                    <a:pt x="5" y="67"/>
                  </a:lnTo>
                  <a:lnTo>
                    <a:pt x="5" y="5"/>
                  </a:lnTo>
                  <a:lnTo>
                    <a:pt x="32" y="5"/>
                  </a:lnTo>
                  <a:lnTo>
                    <a:pt x="82" y="5"/>
                  </a:lnTo>
                  <a:lnTo>
                    <a:pt x="82" y="56"/>
                  </a:lnTo>
                  <a:lnTo>
                    <a:pt x="106" y="56"/>
                  </a:lnTo>
                  <a:lnTo>
                    <a:pt x="168" y="56"/>
                  </a:lnTo>
                  <a:lnTo>
                    <a:pt x="218" y="56"/>
                  </a:lnTo>
                  <a:lnTo>
                    <a:pt x="218" y="88"/>
                  </a:lnTo>
                  <a:lnTo>
                    <a:pt x="218" y="139"/>
                  </a:lnTo>
                  <a:lnTo>
                    <a:pt x="218" y="179"/>
                  </a:lnTo>
                  <a:lnTo>
                    <a:pt x="250" y="200"/>
                  </a:lnTo>
                  <a:lnTo>
                    <a:pt x="250" y="269"/>
                  </a:lnTo>
                  <a:lnTo>
                    <a:pt x="269" y="269"/>
                  </a:lnTo>
                  <a:lnTo>
                    <a:pt x="269" y="325"/>
                  </a:lnTo>
                  <a:lnTo>
                    <a:pt x="239" y="325"/>
                  </a:lnTo>
                  <a:lnTo>
                    <a:pt x="239" y="371"/>
                  </a:lnTo>
                  <a:lnTo>
                    <a:pt x="200" y="403"/>
                  </a:lnTo>
                  <a:lnTo>
                    <a:pt x="168" y="438"/>
                  </a:lnTo>
                  <a:lnTo>
                    <a:pt x="168" y="515"/>
                  </a:lnTo>
                  <a:lnTo>
                    <a:pt x="106" y="534"/>
                  </a:lnTo>
                  <a:close/>
                  <a:moveTo>
                    <a:pt x="88" y="0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0" y="128"/>
                  </a:lnTo>
                  <a:lnTo>
                    <a:pt x="21" y="184"/>
                  </a:lnTo>
                  <a:lnTo>
                    <a:pt x="74" y="195"/>
                  </a:lnTo>
                  <a:lnTo>
                    <a:pt x="136" y="219"/>
                  </a:lnTo>
                  <a:lnTo>
                    <a:pt x="178" y="261"/>
                  </a:lnTo>
                  <a:lnTo>
                    <a:pt x="178" y="344"/>
                  </a:lnTo>
                  <a:lnTo>
                    <a:pt x="133" y="395"/>
                  </a:lnTo>
                  <a:lnTo>
                    <a:pt x="133" y="432"/>
                  </a:lnTo>
                  <a:lnTo>
                    <a:pt x="96" y="478"/>
                  </a:lnTo>
                  <a:lnTo>
                    <a:pt x="104" y="542"/>
                  </a:lnTo>
                  <a:lnTo>
                    <a:pt x="173" y="518"/>
                  </a:lnTo>
                  <a:lnTo>
                    <a:pt x="173" y="515"/>
                  </a:lnTo>
                  <a:lnTo>
                    <a:pt x="173" y="440"/>
                  </a:lnTo>
                  <a:lnTo>
                    <a:pt x="202" y="405"/>
                  </a:lnTo>
                  <a:lnTo>
                    <a:pt x="245" y="373"/>
                  </a:lnTo>
                  <a:lnTo>
                    <a:pt x="245" y="331"/>
                  </a:lnTo>
                  <a:lnTo>
                    <a:pt x="274" y="331"/>
                  </a:lnTo>
                  <a:lnTo>
                    <a:pt x="274" y="264"/>
                  </a:lnTo>
                  <a:lnTo>
                    <a:pt x="255" y="264"/>
                  </a:lnTo>
                  <a:lnTo>
                    <a:pt x="255" y="197"/>
                  </a:lnTo>
                  <a:lnTo>
                    <a:pt x="223" y="176"/>
                  </a:lnTo>
                  <a:lnTo>
                    <a:pt x="223" y="139"/>
                  </a:lnTo>
                  <a:lnTo>
                    <a:pt x="223" y="88"/>
                  </a:lnTo>
                  <a:lnTo>
                    <a:pt x="223" y="51"/>
                  </a:lnTo>
                  <a:lnTo>
                    <a:pt x="168" y="51"/>
                  </a:lnTo>
                  <a:lnTo>
                    <a:pt x="106" y="51"/>
                  </a:lnTo>
                  <a:lnTo>
                    <a:pt x="88" y="51"/>
                  </a:ln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-2055813" y="2497138"/>
              <a:ext cx="434975" cy="860425"/>
            </a:xfrm>
            <a:custGeom>
              <a:avLst/>
              <a:gdLst>
                <a:gd name="T0" fmla="*/ 106 w 274"/>
                <a:gd name="T1" fmla="*/ 534 h 542"/>
                <a:gd name="T2" fmla="*/ 101 w 274"/>
                <a:gd name="T3" fmla="*/ 478 h 542"/>
                <a:gd name="T4" fmla="*/ 138 w 274"/>
                <a:gd name="T5" fmla="*/ 432 h 542"/>
                <a:gd name="T6" fmla="*/ 138 w 274"/>
                <a:gd name="T7" fmla="*/ 397 h 542"/>
                <a:gd name="T8" fmla="*/ 184 w 274"/>
                <a:gd name="T9" fmla="*/ 347 h 542"/>
                <a:gd name="T10" fmla="*/ 184 w 274"/>
                <a:gd name="T11" fmla="*/ 261 h 542"/>
                <a:gd name="T12" fmla="*/ 138 w 274"/>
                <a:gd name="T13" fmla="*/ 213 h 542"/>
                <a:gd name="T14" fmla="*/ 77 w 274"/>
                <a:gd name="T15" fmla="*/ 189 h 542"/>
                <a:gd name="T16" fmla="*/ 26 w 274"/>
                <a:gd name="T17" fmla="*/ 179 h 542"/>
                <a:gd name="T18" fmla="*/ 5 w 274"/>
                <a:gd name="T19" fmla="*/ 128 h 542"/>
                <a:gd name="T20" fmla="*/ 5 w 274"/>
                <a:gd name="T21" fmla="*/ 67 h 542"/>
                <a:gd name="T22" fmla="*/ 5 w 274"/>
                <a:gd name="T23" fmla="*/ 5 h 542"/>
                <a:gd name="T24" fmla="*/ 32 w 274"/>
                <a:gd name="T25" fmla="*/ 5 h 542"/>
                <a:gd name="T26" fmla="*/ 82 w 274"/>
                <a:gd name="T27" fmla="*/ 5 h 542"/>
                <a:gd name="T28" fmla="*/ 82 w 274"/>
                <a:gd name="T29" fmla="*/ 56 h 542"/>
                <a:gd name="T30" fmla="*/ 106 w 274"/>
                <a:gd name="T31" fmla="*/ 56 h 542"/>
                <a:gd name="T32" fmla="*/ 168 w 274"/>
                <a:gd name="T33" fmla="*/ 56 h 542"/>
                <a:gd name="T34" fmla="*/ 218 w 274"/>
                <a:gd name="T35" fmla="*/ 56 h 542"/>
                <a:gd name="T36" fmla="*/ 218 w 274"/>
                <a:gd name="T37" fmla="*/ 88 h 542"/>
                <a:gd name="T38" fmla="*/ 218 w 274"/>
                <a:gd name="T39" fmla="*/ 139 h 542"/>
                <a:gd name="T40" fmla="*/ 218 w 274"/>
                <a:gd name="T41" fmla="*/ 179 h 542"/>
                <a:gd name="T42" fmla="*/ 250 w 274"/>
                <a:gd name="T43" fmla="*/ 200 h 542"/>
                <a:gd name="T44" fmla="*/ 250 w 274"/>
                <a:gd name="T45" fmla="*/ 269 h 542"/>
                <a:gd name="T46" fmla="*/ 269 w 274"/>
                <a:gd name="T47" fmla="*/ 269 h 542"/>
                <a:gd name="T48" fmla="*/ 269 w 274"/>
                <a:gd name="T49" fmla="*/ 325 h 542"/>
                <a:gd name="T50" fmla="*/ 239 w 274"/>
                <a:gd name="T51" fmla="*/ 325 h 542"/>
                <a:gd name="T52" fmla="*/ 239 w 274"/>
                <a:gd name="T53" fmla="*/ 371 h 542"/>
                <a:gd name="T54" fmla="*/ 200 w 274"/>
                <a:gd name="T55" fmla="*/ 403 h 542"/>
                <a:gd name="T56" fmla="*/ 168 w 274"/>
                <a:gd name="T57" fmla="*/ 438 h 542"/>
                <a:gd name="T58" fmla="*/ 168 w 274"/>
                <a:gd name="T59" fmla="*/ 515 h 542"/>
                <a:gd name="T60" fmla="*/ 106 w 274"/>
                <a:gd name="T61" fmla="*/ 534 h 542"/>
                <a:gd name="T62" fmla="*/ 88 w 274"/>
                <a:gd name="T63" fmla="*/ 0 h 542"/>
                <a:gd name="T64" fmla="*/ 32 w 274"/>
                <a:gd name="T65" fmla="*/ 0 h 542"/>
                <a:gd name="T66" fmla="*/ 0 w 274"/>
                <a:gd name="T67" fmla="*/ 0 h 542"/>
                <a:gd name="T68" fmla="*/ 0 w 274"/>
                <a:gd name="T69" fmla="*/ 67 h 542"/>
                <a:gd name="T70" fmla="*/ 0 w 274"/>
                <a:gd name="T71" fmla="*/ 128 h 542"/>
                <a:gd name="T72" fmla="*/ 21 w 274"/>
                <a:gd name="T73" fmla="*/ 184 h 542"/>
                <a:gd name="T74" fmla="*/ 74 w 274"/>
                <a:gd name="T75" fmla="*/ 195 h 542"/>
                <a:gd name="T76" fmla="*/ 136 w 274"/>
                <a:gd name="T77" fmla="*/ 219 h 542"/>
                <a:gd name="T78" fmla="*/ 178 w 274"/>
                <a:gd name="T79" fmla="*/ 261 h 542"/>
                <a:gd name="T80" fmla="*/ 178 w 274"/>
                <a:gd name="T81" fmla="*/ 344 h 542"/>
                <a:gd name="T82" fmla="*/ 133 w 274"/>
                <a:gd name="T83" fmla="*/ 395 h 542"/>
                <a:gd name="T84" fmla="*/ 133 w 274"/>
                <a:gd name="T85" fmla="*/ 432 h 542"/>
                <a:gd name="T86" fmla="*/ 96 w 274"/>
                <a:gd name="T87" fmla="*/ 478 h 542"/>
                <a:gd name="T88" fmla="*/ 104 w 274"/>
                <a:gd name="T89" fmla="*/ 542 h 542"/>
                <a:gd name="T90" fmla="*/ 173 w 274"/>
                <a:gd name="T91" fmla="*/ 518 h 542"/>
                <a:gd name="T92" fmla="*/ 173 w 274"/>
                <a:gd name="T93" fmla="*/ 515 h 542"/>
                <a:gd name="T94" fmla="*/ 173 w 274"/>
                <a:gd name="T95" fmla="*/ 440 h 542"/>
                <a:gd name="T96" fmla="*/ 202 w 274"/>
                <a:gd name="T97" fmla="*/ 405 h 542"/>
                <a:gd name="T98" fmla="*/ 245 w 274"/>
                <a:gd name="T99" fmla="*/ 373 h 542"/>
                <a:gd name="T100" fmla="*/ 245 w 274"/>
                <a:gd name="T101" fmla="*/ 331 h 542"/>
                <a:gd name="T102" fmla="*/ 274 w 274"/>
                <a:gd name="T103" fmla="*/ 331 h 542"/>
                <a:gd name="T104" fmla="*/ 274 w 274"/>
                <a:gd name="T105" fmla="*/ 264 h 542"/>
                <a:gd name="T106" fmla="*/ 255 w 274"/>
                <a:gd name="T107" fmla="*/ 264 h 542"/>
                <a:gd name="T108" fmla="*/ 255 w 274"/>
                <a:gd name="T109" fmla="*/ 197 h 542"/>
                <a:gd name="T110" fmla="*/ 223 w 274"/>
                <a:gd name="T111" fmla="*/ 176 h 542"/>
                <a:gd name="T112" fmla="*/ 223 w 274"/>
                <a:gd name="T113" fmla="*/ 139 h 542"/>
                <a:gd name="T114" fmla="*/ 223 w 274"/>
                <a:gd name="T115" fmla="*/ 88 h 542"/>
                <a:gd name="T116" fmla="*/ 223 w 274"/>
                <a:gd name="T117" fmla="*/ 51 h 542"/>
                <a:gd name="T118" fmla="*/ 168 w 274"/>
                <a:gd name="T119" fmla="*/ 51 h 542"/>
                <a:gd name="T120" fmla="*/ 106 w 274"/>
                <a:gd name="T121" fmla="*/ 51 h 542"/>
                <a:gd name="T122" fmla="*/ 88 w 274"/>
                <a:gd name="T123" fmla="*/ 51 h 542"/>
                <a:gd name="T124" fmla="*/ 88 w 274"/>
                <a:gd name="T125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4" h="542">
                  <a:moveTo>
                    <a:pt x="106" y="534"/>
                  </a:moveTo>
                  <a:lnTo>
                    <a:pt x="101" y="478"/>
                  </a:lnTo>
                  <a:lnTo>
                    <a:pt x="138" y="432"/>
                  </a:lnTo>
                  <a:lnTo>
                    <a:pt x="138" y="397"/>
                  </a:lnTo>
                  <a:lnTo>
                    <a:pt x="184" y="347"/>
                  </a:lnTo>
                  <a:lnTo>
                    <a:pt x="184" y="261"/>
                  </a:lnTo>
                  <a:lnTo>
                    <a:pt x="138" y="213"/>
                  </a:lnTo>
                  <a:lnTo>
                    <a:pt x="77" y="189"/>
                  </a:lnTo>
                  <a:lnTo>
                    <a:pt x="26" y="179"/>
                  </a:lnTo>
                  <a:lnTo>
                    <a:pt x="5" y="128"/>
                  </a:lnTo>
                  <a:lnTo>
                    <a:pt x="5" y="67"/>
                  </a:lnTo>
                  <a:lnTo>
                    <a:pt x="5" y="5"/>
                  </a:lnTo>
                  <a:lnTo>
                    <a:pt x="32" y="5"/>
                  </a:lnTo>
                  <a:lnTo>
                    <a:pt x="82" y="5"/>
                  </a:lnTo>
                  <a:lnTo>
                    <a:pt x="82" y="56"/>
                  </a:lnTo>
                  <a:lnTo>
                    <a:pt x="106" y="56"/>
                  </a:lnTo>
                  <a:lnTo>
                    <a:pt x="168" y="56"/>
                  </a:lnTo>
                  <a:lnTo>
                    <a:pt x="218" y="56"/>
                  </a:lnTo>
                  <a:lnTo>
                    <a:pt x="218" y="88"/>
                  </a:lnTo>
                  <a:lnTo>
                    <a:pt x="218" y="139"/>
                  </a:lnTo>
                  <a:lnTo>
                    <a:pt x="218" y="179"/>
                  </a:lnTo>
                  <a:lnTo>
                    <a:pt x="250" y="200"/>
                  </a:lnTo>
                  <a:lnTo>
                    <a:pt x="250" y="269"/>
                  </a:lnTo>
                  <a:lnTo>
                    <a:pt x="269" y="269"/>
                  </a:lnTo>
                  <a:lnTo>
                    <a:pt x="269" y="325"/>
                  </a:lnTo>
                  <a:lnTo>
                    <a:pt x="239" y="325"/>
                  </a:lnTo>
                  <a:lnTo>
                    <a:pt x="239" y="371"/>
                  </a:lnTo>
                  <a:lnTo>
                    <a:pt x="200" y="403"/>
                  </a:lnTo>
                  <a:lnTo>
                    <a:pt x="168" y="438"/>
                  </a:lnTo>
                  <a:lnTo>
                    <a:pt x="168" y="515"/>
                  </a:lnTo>
                  <a:lnTo>
                    <a:pt x="106" y="534"/>
                  </a:lnTo>
                  <a:moveTo>
                    <a:pt x="88" y="0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0" y="128"/>
                  </a:lnTo>
                  <a:lnTo>
                    <a:pt x="21" y="184"/>
                  </a:lnTo>
                  <a:lnTo>
                    <a:pt x="74" y="195"/>
                  </a:lnTo>
                  <a:lnTo>
                    <a:pt x="136" y="219"/>
                  </a:lnTo>
                  <a:lnTo>
                    <a:pt x="178" y="261"/>
                  </a:lnTo>
                  <a:lnTo>
                    <a:pt x="178" y="344"/>
                  </a:lnTo>
                  <a:lnTo>
                    <a:pt x="133" y="395"/>
                  </a:lnTo>
                  <a:lnTo>
                    <a:pt x="133" y="432"/>
                  </a:lnTo>
                  <a:lnTo>
                    <a:pt x="96" y="478"/>
                  </a:lnTo>
                  <a:lnTo>
                    <a:pt x="104" y="542"/>
                  </a:lnTo>
                  <a:lnTo>
                    <a:pt x="173" y="518"/>
                  </a:lnTo>
                  <a:lnTo>
                    <a:pt x="173" y="515"/>
                  </a:lnTo>
                  <a:lnTo>
                    <a:pt x="173" y="440"/>
                  </a:lnTo>
                  <a:lnTo>
                    <a:pt x="202" y="405"/>
                  </a:lnTo>
                  <a:lnTo>
                    <a:pt x="245" y="373"/>
                  </a:lnTo>
                  <a:lnTo>
                    <a:pt x="245" y="331"/>
                  </a:lnTo>
                  <a:lnTo>
                    <a:pt x="274" y="331"/>
                  </a:lnTo>
                  <a:lnTo>
                    <a:pt x="274" y="264"/>
                  </a:lnTo>
                  <a:lnTo>
                    <a:pt x="255" y="264"/>
                  </a:lnTo>
                  <a:lnTo>
                    <a:pt x="255" y="197"/>
                  </a:lnTo>
                  <a:lnTo>
                    <a:pt x="223" y="176"/>
                  </a:lnTo>
                  <a:lnTo>
                    <a:pt x="223" y="139"/>
                  </a:lnTo>
                  <a:lnTo>
                    <a:pt x="223" y="88"/>
                  </a:lnTo>
                  <a:lnTo>
                    <a:pt x="223" y="51"/>
                  </a:lnTo>
                  <a:lnTo>
                    <a:pt x="168" y="51"/>
                  </a:lnTo>
                  <a:lnTo>
                    <a:pt x="106" y="51"/>
                  </a:lnTo>
                  <a:lnTo>
                    <a:pt x="88" y="51"/>
                  </a:lnTo>
                  <a:lnTo>
                    <a:pt x="88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-3094038" y="2344738"/>
              <a:ext cx="977900" cy="274638"/>
            </a:xfrm>
            <a:custGeom>
              <a:avLst/>
              <a:gdLst>
                <a:gd name="T0" fmla="*/ 120 w 616"/>
                <a:gd name="T1" fmla="*/ 168 h 173"/>
                <a:gd name="T2" fmla="*/ 6 w 616"/>
                <a:gd name="T3" fmla="*/ 139 h 173"/>
                <a:gd name="T4" fmla="*/ 6 w 616"/>
                <a:gd name="T5" fmla="*/ 101 h 173"/>
                <a:gd name="T6" fmla="*/ 6 w 616"/>
                <a:gd name="T7" fmla="*/ 88 h 173"/>
                <a:gd name="T8" fmla="*/ 112 w 616"/>
                <a:gd name="T9" fmla="*/ 88 h 173"/>
                <a:gd name="T10" fmla="*/ 112 w 616"/>
                <a:gd name="T11" fmla="*/ 50 h 173"/>
                <a:gd name="T12" fmla="*/ 112 w 616"/>
                <a:gd name="T13" fmla="*/ 5 h 173"/>
                <a:gd name="T14" fmla="*/ 142 w 616"/>
                <a:gd name="T15" fmla="*/ 5 h 173"/>
                <a:gd name="T16" fmla="*/ 222 w 616"/>
                <a:gd name="T17" fmla="*/ 5 h 173"/>
                <a:gd name="T18" fmla="*/ 323 w 616"/>
                <a:gd name="T19" fmla="*/ 5 h 173"/>
                <a:gd name="T20" fmla="*/ 379 w 616"/>
                <a:gd name="T21" fmla="*/ 37 h 173"/>
                <a:gd name="T22" fmla="*/ 422 w 616"/>
                <a:gd name="T23" fmla="*/ 72 h 173"/>
                <a:gd name="T24" fmla="*/ 446 w 616"/>
                <a:gd name="T25" fmla="*/ 72 h 173"/>
                <a:gd name="T26" fmla="*/ 502 w 616"/>
                <a:gd name="T27" fmla="*/ 72 h 173"/>
                <a:gd name="T28" fmla="*/ 558 w 616"/>
                <a:gd name="T29" fmla="*/ 72 h 173"/>
                <a:gd name="T30" fmla="*/ 558 w 616"/>
                <a:gd name="T31" fmla="*/ 117 h 173"/>
                <a:gd name="T32" fmla="*/ 603 w 616"/>
                <a:gd name="T33" fmla="*/ 117 h 173"/>
                <a:gd name="T34" fmla="*/ 558 w 616"/>
                <a:gd name="T35" fmla="*/ 168 h 173"/>
                <a:gd name="T36" fmla="*/ 536 w 616"/>
                <a:gd name="T37" fmla="*/ 168 h 173"/>
                <a:gd name="T38" fmla="*/ 462 w 616"/>
                <a:gd name="T39" fmla="*/ 168 h 173"/>
                <a:gd name="T40" fmla="*/ 424 w 616"/>
                <a:gd name="T41" fmla="*/ 88 h 173"/>
                <a:gd name="T42" fmla="*/ 384 w 616"/>
                <a:gd name="T43" fmla="*/ 112 h 173"/>
                <a:gd name="T44" fmla="*/ 304 w 616"/>
                <a:gd name="T45" fmla="*/ 133 h 173"/>
                <a:gd name="T46" fmla="*/ 214 w 616"/>
                <a:gd name="T47" fmla="*/ 168 h 173"/>
                <a:gd name="T48" fmla="*/ 120 w 616"/>
                <a:gd name="T49" fmla="*/ 168 h 173"/>
                <a:gd name="T50" fmla="*/ 326 w 616"/>
                <a:gd name="T51" fmla="*/ 0 h 173"/>
                <a:gd name="T52" fmla="*/ 222 w 616"/>
                <a:gd name="T53" fmla="*/ 0 h 173"/>
                <a:gd name="T54" fmla="*/ 142 w 616"/>
                <a:gd name="T55" fmla="*/ 0 h 173"/>
                <a:gd name="T56" fmla="*/ 107 w 616"/>
                <a:gd name="T57" fmla="*/ 0 h 173"/>
                <a:gd name="T58" fmla="*/ 107 w 616"/>
                <a:gd name="T59" fmla="*/ 50 h 173"/>
                <a:gd name="T60" fmla="*/ 107 w 616"/>
                <a:gd name="T61" fmla="*/ 82 h 173"/>
                <a:gd name="T62" fmla="*/ 0 w 616"/>
                <a:gd name="T63" fmla="*/ 82 h 173"/>
                <a:gd name="T64" fmla="*/ 0 w 616"/>
                <a:gd name="T65" fmla="*/ 82 h 173"/>
                <a:gd name="T66" fmla="*/ 0 w 616"/>
                <a:gd name="T67" fmla="*/ 101 h 173"/>
                <a:gd name="T68" fmla="*/ 0 w 616"/>
                <a:gd name="T69" fmla="*/ 141 h 173"/>
                <a:gd name="T70" fmla="*/ 120 w 616"/>
                <a:gd name="T71" fmla="*/ 173 h 173"/>
                <a:gd name="T72" fmla="*/ 214 w 616"/>
                <a:gd name="T73" fmla="*/ 173 h 173"/>
                <a:gd name="T74" fmla="*/ 304 w 616"/>
                <a:gd name="T75" fmla="*/ 139 h 173"/>
                <a:gd name="T76" fmla="*/ 387 w 616"/>
                <a:gd name="T77" fmla="*/ 117 h 173"/>
                <a:gd name="T78" fmla="*/ 424 w 616"/>
                <a:gd name="T79" fmla="*/ 96 h 173"/>
                <a:gd name="T80" fmla="*/ 459 w 616"/>
                <a:gd name="T81" fmla="*/ 173 h 173"/>
                <a:gd name="T82" fmla="*/ 536 w 616"/>
                <a:gd name="T83" fmla="*/ 173 h 173"/>
                <a:gd name="T84" fmla="*/ 560 w 616"/>
                <a:gd name="T85" fmla="*/ 173 h 173"/>
                <a:gd name="T86" fmla="*/ 560 w 616"/>
                <a:gd name="T87" fmla="*/ 173 h 173"/>
                <a:gd name="T88" fmla="*/ 616 w 616"/>
                <a:gd name="T89" fmla="*/ 112 h 173"/>
                <a:gd name="T90" fmla="*/ 563 w 616"/>
                <a:gd name="T91" fmla="*/ 112 h 173"/>
                <a:gd name="T92" fmla="*/ 563 w 616"/>
                <a:gd name="T93" fmla="*/ 66 h 173"/>
                <a:gd name="T94" fmla="*/ 502 w 616"/>
                <a:gd name="T95" fmla="*/ 66 h 173"/>
                <a:gd name="T96" fmla="*/ 446 w 616"/>
                <a:gd name="T97" fmla="*/ 66 h 173"/>
                <a:gd name="T98" fmla="*/ 422 w 616"/>
                <a:gd name="T99" fmla="*/ 66 h 173"/>
                <a:gd name="T100" fmla="*/ 384 w 616"/>
                <a:gd name="T101" fmla="*/ 32 h 173"/>
                <a:gd name="T102" fmla="*/ 326 w 616"/>
                <a:gd name="T10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16" h="173">
                  <a:moveTo>
                    <a:pt x="120" y="168"/>
                  </a:moveTo>
                  <a:lnTo>
                    <a:pt x="6" y="139"/>
                  </a:lnTo>
                  <a:lnTo>
                    <a:pt x="6" y="101"/>
                  </a:lnTo>
                  <a:lnTo>
                    <a:pt x="6" y="88"/>
                  </a:lnTo>
                  <a:lnTo>
                    <a:pt x="112" y="88"/>
                  </a:lnTo>
                  <a:lnTo>
                    <a:pt x="112" y="50"/>
                  </a:lnTo>
                  <a:lnTo>
                    <a:pt x="112" y="5"/>
                  </a:lnTo>
                  <a:lnTo>
                    <a:pt x="142" y="5"/>
                  </a:lnTo>
                  <a:lnTo>
                    <a:pt x="222" y="5"/>
                  </a:lnTo>
                  <a:lnTo>
                    <a:pt x="323" y="5"/>
                  </a:lnTo>
                  <a:lnTo>
                    <a:pt x="379" y="37"/>
                  </a:lnTo>
                  <a:lnTo>
                    <a:pt x="422" y="72"/>
                  </a:lnTo>
                  <a:lnTo>
                    <a:pt x="446" y="72"/>
                  </a:lnTo>
                  <a:lnTo>
                    <a:pt x="502" y="72"/>
                  </a:lnTo>
                  <a:lnTo>
                    <a:pt x="558" y="72"/>
                  </a:lnTo>
                  <a:lnTo>
                    <a:pt x="558" y="117"/>
                  </a:lnTo>
                  <a:lnTo>
                    <a:pt x="603" y="117"/>
                  </a:lnTo>
                  <a:lnTo>
                    <a:pt x="558" y="168"/>
                  </a:lnTo>
                  <a:lnTo>
                    <a:pt x="536" y="168"/>
                  </a:lnTo>
                  <a:lnTo>
                    <a:pt x="462" y="168"/>
                  </a:lnTo>
                  <a:lnTo>
                    <a:pt x="424" y="88"/>
                  </a:lnTo>
                  <a:lnTo>
                    <a:pt x="384" y="112"/>
                  </a:lnTo>
                  <a:lnTo>
                    <a:pt x="304" y="133"/>
                  </a:lnTo>
                  <a:lnTo>
                    <a:pt x="214" y="168"/>
                  </a:lnTo>
                  <a:lnTo>
                    <a:pt x="120" y="168"/>
                  </a:lnTo>
                  <a:close/>
                  <a:moveTo>
                    <a:pt x="326" y="0"/>
                  </a:moveTo>
                  <a:lnTo>
                    <a:pt x="222" y="0"/>
                  </a:lnTo>
                  <a:lnTo>
                    <a:pt x="142" y="0"/>
                  </a:lnTo>
                  <a:lnTo>
                    <a:pt x="107" y="0"/>
                  </a:lnTo>
                  <a:lnTo>
                    <a:pt x="107" y="50"/>
                  </a:lnTo>
                  <a:lnTo>
                    <a:pt x="107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101"/>
                  </a:lnTo>
                  <a:lnTo>
                    <a:pt x="0" y="141"/>
                  </a:lnTo>
                  <a:lnTo>
                    <a:pt x="120" y="173"/>
                  </a:lnTo>
                  <a:lnTo>
                    <a:pt x="214" y="173"/>
                  </a:lnTo>
                  <a:lnTo>
                    <a:pt x="304" y="139"/>
                  </a:lnTo>
                  <a:lnTo>
                    <a:pt x="387" y="117"/>
                  </a:lnTo>
                  <a:lnTo>
                    <a:pt x="424" y="96"/>
                  </a:lnTo>
                  <a:lnTo>
                    <a:pt x="459" y="173"/>
                  </a:lnTo>
                  <a:lnTo>
                    <a:pt x="536" y="173"/>
                  </a:lnTo>
                  <a:lnTo>
                    <a:pt x="560" y="173"/>
                  </a:lnTo>
                  <a:lnTo>
                    <a:pt x="560" y="173"/>
                  </a:lnTo>
                  <a:lnTo>
                    <a:pt x="616" y="112"/>
                  </a:lnTo>
                  <a:lnTo>
                    <a:pt x="563" y="112"/>
                  </a:lnTo>
                  <a:lnTo>
                    <a:pt x="563" y="66"/>
                  </a:lnTo>
                  <a:lnTo>
                    <a:pt x="502" y="66"/>
                  </a:lnTo>
                  <a:lnTo>
                    <a:pt x="446" y="66"/>
                  </a:lnTo>
                  <a:lnTo>
                    <a:pt x="422" y="66"/>
                  </a:lnTo>
                  <a:lnTo>
                    <a:pt x="384" y="32"/>
                  </a:lnTo>
                  <a:lnTo>
                    <a:pt x="3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-3094038" y="2344738"/>
              <a:ext cx="977900" cy="274638"/>
            </a:xfrm>
            <a:custGeom>
              <a:avLst/>
              <a:gdLst>
                <a:gd name="T0" fmla="*/ 120 w 616"/>
                <a:gd name="T1" fmla="*/ 168 h 173"/>
                <a:gd name="T2" fmla="*/ 6 w 616"/>
                <a:gd name="T3" fmla="*/ 139 h 173"/>
                <a:gd name="T4" fmla="*/ 6 w 616"/>
                <a:gd name="T5" fmla="*/ 101 h 173"/>
                <a:gd name="T6" fmla="*/ 6 w 616"/>
                <a:gd name="T7" fmla="*/ 88 h 173"/>
                <a:gd name="T8" fmla="*/ 112 w 616"/>
                <a:gd name="T9" fmla="*/ 88 h 173"/>
                <a:gd name="T10" fmla="*/ 112 w 616"/>
                <a:gd name="T11" fmla="*/ 50 h 173"/>
                <a:gd name="T12" fmla="*/ 112 w 616"/>
                <a:gd name="T13" fmla="*/ 5 h 173"/>
                <a:gd name="T14" fmla="*/ 142 w 616"/>
                <a:gd name="T15" fmla="*/ 5 h 173"/>
                <a:gd name="T16" fmla="*/ 222 w 616"/>
                <a:gd name="T17" fmla="*/ 5 h 173"/>
                <a:gd name="T18" fmla="*/ 323 w 616"/>
                <a:gd name="T19" fmla="*/ 5 h 173"/>
                <a:gd name="T20" fmla="*/ 379 w 616"/>
                <a:gd name="T21" fmla="*/ 37 h 173"/>
                <a:gd name="T22" fmla="*/ 422 w 616"/>
                <a:gd name="T23" fmla="*/ 72 h 173"/>
                <a:gd name="T24" fmla="*/ 446 w 616"/>
                <a:gd name="T25" fmla="*/ 72 h 173"/>
                <a:gd name="T26" fmla="*/ 502 w 616"/>
                <a:gd name="T27" fmla="*/ 72 h 173"/>
                <a:gd name="T28" fmla="*/ 558 w 616"/>
                <a:gd name="T29" fmla="*/ 72 h 173"/>
                <a:gd name="T30" fmla="*/ 558 w 616"/>
                <a:gd name="T31" fmla="*/ 117 h 173"/>
                <a:gd name="T32" fmla="*/ 603 w 616"/>
                <a:gd name="T33" fmla="*/ 117 h 173"/>
                <a:gd name="T34" fmla="*/ 558 w 616"/>
                <a:gd name="T35" fmla="*/ 168 h 173"/>
                <a:gd name="T36" fmla="*/ 536 w 616"/>
                <a:gd name="T37" fmla="*/ 168 h 173"/>
                <a:gd name="T38" fmla="*/ 462 w 616"/>
                <a:gd name="T39" fmla="*/ 168 h 173"/>
                <a:gd name="T40" fmla="*/ 424 w 616"/>
                <a:gd name="T41" fmla="*/ 88 h 173"/>
                <a:gd name="T42" fmla="*/ 384 w 616"/>
                <a:gd name="T43" fmla="*/ 112 h 173"/>
                <a:gd name="T44" fmla="*/ 304 w 616"/>
                <a:gd name="T45" fmla="*/ 133 h 173"/>
                <a:gd name="T46" fmla="*/ 214 w 616"/>
                <a:gd name="T47" fmla="*/ 168 h 173"/>
                <a:gd name="T48" fmla="*/ 120 w 616"/>
                <a:gd name="T49" fmla="*/ 168 h 173"/>
                <a:gd name="T50" fmla="*/ 326 w 616"/>
                <a:gd name="T51" fmla="*/ 0 h 173"/>
                <a:gd name="T52" fmla="*/ 222 w 616"/>
                <a:gd name="T53" fmla="*/ 0 h 173"/>
                <a:gd name="T54" fmla="*/ 142 w 616"/>
                <a:gd name="T55" fmla="*/ 0 h 173"/>
                <a:gd name="T56" fmla="*/ 107 w 616"/>
                <a:gd name="T57" fmla="*/ 0 h 173"/>
                <a:gd name="T58" fmla="*/ 107 w 616"/>
                <a:gd name="T59" fmla="*/ 50 h 173"/>
                <a:gd name="T60" fmla="*/ 107 w 616"/>
                <a:gd name="T61" fmla="*/ 82 h 173"/>
                <a:gd name="T62" fmla="*/ 0 w 616"/>
                <a:gd name="T63" fmla="*/ 82 h 173"/>
                <a:gd name="T64" fmla="*/ 0 w 616"/>
                <a:gd name="T65" fmla="*/ 82 h 173"/>
                <a:gd name="T66" fmla="*/ 0 w 616"/>
                <a:gd name="T67" fmla="*/ 101 h 173"/>
                <a:gd name="T68" fmla="*/ 0 w 616"/>
                <a:gd name="T69" fmla="*/ 141 h 173"/>
                <a:gd name="T70" fmla="*/ 120 w 616"/>
                <a:gd name="T71" fmla="*/ 173 h 173"/>
                <a:gd name="T72" fmla="*/ 214 w 616"/>
                <a:gd name="T73" fmla="*/ 173 h 173"/>
                <a:gd name="T74" fmla="*/ 304 w 616"/>
                <a:gd name="T75" fmla="*/ 139 h 173"/>
                <a:gd name="T76" fmla="*/ 387 w 616"/>
                <a:gd name="T77" fmla="*/ 117 h 173"/>
                <a:gd name="T78" fmla="*/ 424 w 616"/>
                <a:gd name="T79" fmla="*/ 96 h 173"/>
                <a:gd name="T80" fmla="*/ 459 w 616"/>
                <a:gd name="T81" fmla="*/ 173 h 173"/>
                <a:gd name="T82" fmla="*/ 536 w 616"/>
                <a:gd name="T83" fmla="*/ 173 h 173"/>
                <a:gd name="T84" fmla="*/ 560 w 616"/>
                <a:gd name="T85" fmla="*/ 173 h 173"/>
                <a:gd name="T86" fmla="*/ 560 w 616"/>
                <a:gd name="T87" fmla="*/ 173 h 173"/>
                <a:gd name="T88" fmla="*/ 616 w 616"/>
                <a:gd name="T89" fmla="*/ 112 h 173"/>
                <a:gd name="T90" fmla="*/ 563 w 616"/>
                <a:gd name="T91" fmla="*/ 112 h 173"/>
                <a:gd name="T92" fmla="*/ 563 w 616"/>
                <a:gd name="T93" fmla="*/ 66 h 173"/>
                <a:gd name="T94" fmla="*/ 502 w 616"/>
                <a:gd name="T95" fmla="*/ 66 h 173"/>
                <a:gd name="T96" fmla="*/ 446 w 616"/>
                <a:gd name="T97" fmla="*/ 66 h 173"/>
                <a:gd name="T98" fmla="*/ 422 w 616"/>
                <a:gd name="T99" fmla="*/ 66 h 173"/>
                <a:gd name="T100" fmla="*/ 384 w 616"/>
                <a:gd name="T101" fmla="*/ 32 h 173"/>
                <a:gd name="T102" fmla="*/ 326 w 616"/>
                <a:gd name="T10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16" h="173">
                  <a:moveTo>
                    <a:pt x="120" y="168"/>
                  </a:moveTo>
                  <a:lnTo>
                    <a:pt x="6" y="139"/>
                  </a:lnTo>
                  <a:lnTo>
                    <a:pt x="6" y="101"/>
                  </a:lnTo>
                  <a:lnTo>
                    <a:pt x="6" y="88"/>
                  </a:lnTo>
                  <a:lnTo>
                    <a:pt x="112" y="88"/>
                  </a:lnTo>
                  <a:lnTo>
                    <a:pt x="112" y="50"/>
                  </a:lnTo>
                  <a:lnTo>
                    <a:pt x="112" y="5"/>
                  </a:lnTo>
                  <a:lnTo>
                    <a:pt x="142" y="5"/>
                  </a:lnTo>
                  <a:lnTo>
                    <a:pt x="222" y="5"/>
                  </a:lnTo>
                  <a:lnTo>
                    <a:pt x="323" y="5"/>
                  </a:lnTo>
                  <a:lnTo>
                    <a:pt x="379" y="37"/>
                  </a:lnTo>
                  <a:lnTo>
                    <a:pt x="422" y="72"/>
                  </a:lnTo>
                  <a:lnTo>
                    <a:pt x="446" y="72"/>
                  </a:lnTo>
                  <a:lnTo>
                    <a:pt x="502" y="72"/>
                  </a:lnTo>
                  <a:lnTo>
                    <a:pt x="558" y="72"/>
                  </a:lnTo>
                  <a:lnTo>
                    <a:pt x="558" y="117"/>
                  </a:lnTo>
                  <a:lnTo>
                    <a:pt x="603" y="117"/>
                  </a:lnTo>
                  <a:lnTo>
                    <a:pt x="558" y="168"/>
                  </a:lnTo>
                  <a:lnTo>
                    <a:pt x="536" y="168"/>
                  </a:lnTo>
                  <a:lnTo>
                    <a:pt x="462" y="168"/>
                  </a:lnTo>
                  <a:lnTo>
                    <a:pt x="424" y="88"/>
                  </a:lnTo>
                  <a:lnTo>
                    <a:pt x="384" y="112"/>
                  </a:lnTo>
                  <a:lnTo>
                    <a:pt x="304" y="133"/>
                  </a:lnTo>
                  <a:lnTo>
                    <a:pt x="214" y="168"/>
                  </a:lnTo>
                  <a:lnTo>
                    <a:pt x="120" y="168"/>
                  </a:lnTo>
                  <a:moveTo>
                    <a:pt x="326" y="0"/>
                  </a:moveTo>
                  <a:lnTo>
                    <a:pt x="222" y="0"/>
                  </a:lnTo>
                  <a:lnTo>
                    <a:pt x="142" y="0"/>
                  </a:lnTo>
                  <a:lnTo>
                    <a:pt x="107" y="0"/>
                  </a:lnTo>
                  <a:lnTo>
                    <a:pt x="107" y="50"/>
                  </a:lnTo>
                  <a:lnTo>
                    <a:pt x="107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101"/>
                  </a:lnTo>
                  <a:lnTo>
                    <a:pt x="0" y="141"/>
                  </a:lnTo>
                  <a:lnTo>
                    <a:pt x="120" y="173"/>
                  </a:lnTo>
                  <a:lnTo>
                    <a:pt x="214" y="173"/>
                  </a:lnTo>
                  <a:lnTo>
                    <a:pt x="304" y="139"/>
                  </a:lnTo>
                  <a:lnTo>
                    <a:pt x="387" y="117"/>
                  </a:lnTo>
                  <a:lnTo>
                    <a:pt x="424" y="96"/>
                  </a:lnTo>
                  <a:lnTo>
                    <a:pt x="459" y="173"/>
                  </a:lnTo>
                  <a:lnTo>
                    <a:pt x="536" y="173"/>
                  </a:lnTo>
                  <a:lnTo>
                    <a:pt x="560" y="173"/>
                  </a:lnTo>
                  <a:lnTo>
                    <a:pt x="560" y="173"/>
                  </a:lnTo>
                  <a:lnTo>
                    <a:pt x="616" y="112"/>
                  </a:lnTo>
                  <a:lnTo>
                    <a:pt x="563" y="112"/>
                  </a:lnTo>
                  <a:lnTo>
                    <a:pt x="563" y="66"/>
                  </a:lnTo>
                  <a:lnTo>
                    <a:pt x="502" y="66"/>
                  </a:lnTo>
                  <a:lnTo>
                    <a:pt x="446" y="66"/>
                  </a:lnTo>
                  <a:lnTo>
                    <a:pt x="422" y="66"/>
                  </a:lnTo>
                  <a:lnTo>
                    <a:pt x="384" y="32"/>
                  </a:lnTo>
                  <a:lnTo>
                    <a:pt x="326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-3432175" y="2525713"/>
              <a:ext cx="279400" cy="169863"/>
            </a:xfrm>
            <a:custGeom>
              <a:avLst/>
              <a:gdLst>
                <a:gd name="T0" fmla="*/ 83 w 176"/>
                <a:gd name="T1" fmla="*/ 102 h 107"/>
                <a:gd name="T2" fmla="*/ 5 w 176"/>
                <a:gd name="T3" fmla="*/ 54 h 107"/>
                <a:gd name="T4" fmla="*/ 5 w 176"/>
                <a:gd name="T5" fmla="*/ 6 h 107"/>
                <a:gd name="T6" fmla="*/ 83 w 176"/>
                <a:gd name="T7" fmla="*/ 6 h 107"/>
                <a:gd name="T8" fmla="*/ 141 w 176"/>
                <a:gd name="T9" fmla="*/ 41 h 107"/>
                <a:gd name="T10" fmla="*/ 168 w 176"/>
                <a:gd name="T11" fmla="*/ 102 h 107"/>
                <a:gd name="T12" fmla="*/ 83 w 176"/>
                <a:gd name="T13" fmla="*/ 102 h 107"/>
                <a:gd name="T14" fmla="*/ 83 w 176"/>
                <a:gd name="T15" fmla="*/ 0 h 107"/>
                <a:gd name="T16" fmla="*/ 83 w 176"/>
                <a:gd name="T17" fmla="*/ 0 h 107"/>
                <a:gd name="T18" fmla="*/ 0 w 176"/>
                <a:gd name="T19" fmla="*/ 0 h 107"/>
                <a:gd name="T20" fmla="*/ 0 w 176"/>
                <a:gd name="T21" fmla="*/ 57 h 107"/>
                <a:gd name="T22" fmla="*/ 80 w 176"/>
                <a:gd name="T23" fmla="*/ 107 h 107"/>
                <a:gd name="T24" fmla="*/ 176 w 176"/>
                <a:gd name="T25" fmla="*/ 107 h 107"/>
                <a:gd name="T26" fmla="*/ 147 w 176"/>
                <a:gd name="T27" fmla="*/ 38 h 107"/>
                <a:gd name="T28" fmla="*/ 83 w 176"/>
                <a:gd name="T2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6" h="107">
                  <a:moveTo>
                    <a:pt x="83" y="102"/>
                  </a:moveTo>
                  <a:lnTo>
                    <a:pt x="5" y="54"/>
                  </a:lnTo>
                  <a:lnTo>
                    <a:pt x="5" y="6"/>
                  </a:lnTo>
                  <a:lnTo>
                    <a:pt x="83" y="6"/>
                  </a:lnTo>
                  <a:lnTo>
                    <a:pt x="141" y="41"/>
                  </a:lnTo>
                  <a:lnTo>
                    <a:pt x="168" y="102"/>
                  </a:lnTo>
                  <a:lnTo>
                    <a:pt x="83" y="102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80" y="107"/>
                  </a:lnTo>
                  <a:lnTo>
                    <a:pt x="176" y="107"/>
                  </a:lnTo>
                  <a:lnTo>
                    <a:pt x="147" y="38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-3432175" y="2525713"/>
              <a:ext cx="279400" cy="169863"/>
            </a:xfrm>
            <a:custGeom>
              <a:avLst/>
              <a:gdLst>
                <a:gd name="T0" fmla="*/ 83 w 176"/>
                <a:gd name="T1" fmla="*/ 102 h 107"/>
                <a:gd name="T2" fmla="*/ 5 w 176"/>
                <a:gd name="T3" fmla="*/ 54 h 107"/>
                <a:gd name="T4" fmla="*/ 5 w 176"/>
                <a:gd name="T5" fmla="*/ 6 h 107"/>
                <a:gd name="T6" fmla="*/ 83 w 176"/>
                <a:gd name="T7" fmla="*/ 6 h 107"/>
                <a:gd name="T8" fmla="*/ 141 w 176"/>
                <a:gd name="T9" fmla="*/ 41 h 107"/>
                <a:gd name="T10" fmla="*/ 168 w 176"/>
                <a:gd name="T11" fmla="*/ 102 h 107"/>
                <a:gd name="T12" fmla="*/ 83 w 176"/>
                <a:gd name="T13" fmla="*/ 102 h 107"/>
                <a:gd name="T14" fmla="*/ 83 w 176"/>
                <a:gd name="T15" fmla="*/ 0 h 107"/>
                <a:gd name="T16" fmla="*/ 83 w 176"/>
                <a:gd name="T17" fmla="*/ 0 h 107"/>
                <a:gd name="T18" fmla="*/ 0 w 176"/>
                <a:gd name="T19" fmla="*/ 0 h 107"/>
                <a:gd name="T20" fmla="*/ 0 w 176"/>
                <a:gd name="T21" fmla="*/ 57 h 107"/>
                <a:gd name="T22" fmla="*/ 80 w 176"/>
                <a:gd name="T23" fmla="*/ 107 h 107"/>
                <a:gd name="T24" fmla="*/ 176 w 176"/>
                <a:gd name="T25" fmla="*/ 107 h 107"/>
                <a:gd name="T26" fmla="*/ 147 w 176"/>
                <a:gd name="T27" fmla="*/ 38 h 107"/>
                <a:gd name="T28" fmla="*/ 83 w 176"/>
                <a:gd name="T2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6" h="107">
                  <a:moveTo>
                    <a:pt x="83" y="102"/>
                  </a:moveTo>
                  <a:lnTo>
                    <a:pt x="5" y="54"/>
                  </a:lnTo>
                  <a:lnTo>
                    <a:pt x="5" y="6"/>
                  </a:lnTo>
                  <a:lnTo>
                    <a:pt x="83" y="6"/>
                  </a:lnTo>
                  <a:lnTo>
                    <a:pt x="141" y="41"/>
                  </a:lnTo>
                  <a:lnTo>
                    <a:pt x="168" y="102"/>
                  </a:lnTo>
                  <a:lnTo>
                    <a:pt x="83" y="102"/>
                  </a:lnTo>
                  <a:moveTo>
                    <a:pt x="83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80" y="107"/>
                  </a:lnTo>
                  <a:lnTo>
                    <a:pt x="176" y="107"/>
                  </a:lnTo>
                  <a:lnTo>
                    <a:pt x="147" y="38"/>
                  </a:lnTo>
                  <a:lnTo>
                    <a:pt x="83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-4135438" y="2055813"/>
              <a:ext cx="1160463" cy="436563"/>
            </a:xfrm>
            <a:custGeom>
              <a:avLst/>
              <a:gdLst>
                <a:gd name="T0" fmla="*/ 29 w 274"/>
                <a:gd name="T1" fmla="*/ 11 h 103"/>
                <a:gd name="T2" fmla="*/ 103 w 274"/>
                <a:gd name="T3" fmla="*/ 2 h 103"/>
                <a:gd name="T4" fmla="*/ 164 w 274"/>
                <a:gd name="T5" fmla="*/ 17 h 103"/>
                <a:gd name="T6" fmla="*/ 215 w 274"/>
                <a:gd name="T7" fmla="*/ 51 h 103"/>
                <a:gd name="T8" fmla="*/ 236 w 274"/>
                <a:gd name="T9" fmla="*/ 28 h 103"/>
                <a:gd name="T10" fmla="*/ 272 w 274"/>
                <a:gd name="T11" fmla="*/ 32 h 103"/>
                <a:gd name="T12" fmla="*/ 253 w 274"/>
                <a:gd name="T13" fmla="*/ 57 h 103"/>
                <a:gd name="T14" fmla="*/ 253 w 274"/>
                <a:gd name="T15" fmla="*/ 93 h 103"/>
                <a:gd name="T16" fmla="*/ 211 w 274"/>
                <a:gd name="T17" fmla="*/ 101 h 103"/>
                <a:gd name="T18" fmla="*/ 160 w 274"/>
                <a:gd name="T19" fmla="*/ 93 h 103"/>
                <a:gd name="T20" fmla="*/ 91 w 274"/>
                <a:gd name="T21" fmla="*/ 34 h 103"/>
                <a:gd name="T22" fmla="*/ 32 w 274"/>
                <a:gd name="T23" fmla="*/ 63 h 103"/>
                <a:gd name="T24" fmla="*/ 6 w 274"/>
                <a:gd name="T25" fmla="*/ 32 h 103"/>
                <a:gd name="T26" fmla="*/ 139 w 274"/>
                <a:gd name="T27" fmla="*/ 0 h 103"/>
                <a:gd name="T28" fmla="*/ 88 w 274"/>
                <a:gd name="T29" fmla="*/ 0 h 103"/>
                <a:gd name="T30" fmla="*/ 28 w 274"/>
                <a:gd name="T31" fmla="*/ 9 h 103"/>
                <a:gd name="T32" fmla="*/ 3 w 274"/>
                <a:gd name="T33" fmla="*/ 31 h 103"/>
                <a:gd name="T34" fmla="*/ 4 w 274"/>
                <a:gd name="T35" fmla="*/ 41 h 103"/>
                <a:gd name="T36" fmla="*/ 24 w 274"/>
                <a:gd name="T37" fmla="*/ 62 h 103"/>
                <a:gd name="T38" fmla="*/ 32 w 274"/>
                <a:gd name="T39" fmla="*/ 65 h 103"/>
                <a:gd name="T40" fmla="*/ 66 w 274"/>
                <a:gd name="T41" fmla="*/ 45 h 103"/>
                <a:gd name="T42" fmla="*/ 91 w 274"/>
                <a:gd name="T43" fmla="*/ 36 h 103"/>
                <a:gd name="T44" fmla="*/ 117 w 274"/>
                <a:gd name="T45" fmla="*/ 51 h 103"/>
                <a:gd name="T46" fmla="*/ 154 w 274"/>
                <a:gd name="T47" fmla="*/ 89 h 103"/>
                <a:gd name="T48" fmla="*/ 159 w 274"/>
                <a:gd name="T49" fmla="*/ 95 h 103"/>
                <a:gd name="T50" fmla="*/ 211 w 274"/>
                <a:gd name="T51" fmla="*/ 103 h 103"/>
                <a:gd name="T52" fmla="*/ 246 w 274"/>
                <a:gd name="T53" fmla="*/ 99 h 103"/>
                <a:gd name="T54" fmla="*/ 255 w 274"/>
                <a:gd name="T55" fmla="*/ 94 h 103"/>
                <a:gd name="T56" fmla="*/ 255 w 274"/>
                <a:gd name="T57" fmla="*/ 58 h 103"/>
                <a:gd name="T58" fmla="*/ 274 w 274"/>
                <a:gd name="T59" fmla="*/ 31 h 103"/>
                <a:gd name="T60" fmla="*/ 234 w 274"/>
                <a:gd name="T61" fmla="*/ 27 h 103"/>
                <a:gd name="T62" fmla="*/ 216 w 274"/>
                <a:gd name="T63" fmla="*/ 49 h 103"/>
                <a:gd name="T64" fmla="*/ 165 w 274"/>
                <a:gd name="T65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4" h="103">
                  <a:moveTo>
                    <a:pt x="6" y="32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38" y="2"/>
                    <a:pt x="138" y="2"/>
                    <a:pt x="138" y="2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215" y="51"/>
                    <a:pt x="215" y="51"/>
                    <a:pt x="215" y="51"/>
                  </a:cubicBezTo>
                  <a:cubicBezTo>
                    <a:pt x="236" y="51"/>
                    <a:pt x="236" y="51"/>
                    <a:pt x="236" y="51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55" y="23"/>
                    <a:pt x="255" y="23"/>
                    <a:pt x="255" y="23"/>
                  </a:cubicBezTo>
                  <a:cubicBezTo>
                    <a:pt x="272" y="32"/>
                    <a:pt x="272" y="32"/>
                    <a:pt x="272" y="32"/>
                  </a:cubicBezTo>
                  <a:cubicBezTo>
                    <a:pt x="272" y="51"/>
                    <a:pt x="272" y="51"/>
                    <a:pt x="272" y="51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93"/>
                    <a:pt x="253" y="93"/>
                    <a:pt x="253" y="93"/>
                  </a:cubicBezTo>
                  <a:cubicBezTo>
                    <a:pt x="236" y="101"/>
                    <a:pt x="236" y="101"/>
                    <a:pt x="236" y="101"/>
                  </a:cubicBezTo>
                  <a:cubicBezTo>
                    <a:pt x="211" y="101"/>
                    <a:pt x="211" y="101"/>
                    <a:pt x="211" y="101"/>
                  </a:cubicBezTo>
                  <a:cubicBezTo>
                    <a:pt x="204" y="93"/>
                    <a:pt x="204" y="93"/>
                    <a:pt x="204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0" y="93"/>
                    <a:pt x="135" y="63"/>
                    <a:pt x="118" y="49"/>
                  </a:cubicBezTo>
                  <a:cubicBezTo>
                    <a:pt x="108" y="41"/>
                    <a:pt x="102" y="34"/>
                    <a:pt x="91" y="34"/>
                  </a:cubicBezTo>
                  <a:cubicBezTo>
                    <a:pt x="85" y="34"/>
                    <a:pt x="77" y="37"/>
                    <a:pt x="65" y="44"/>
                  </a:cubicBezTo>
                  <a:cubicBezTo>
                    <a:pt x="46" y="54"/>
                    <a:pt x="39" y="63"/>
                    <a:pt x="32" y="63"/>
                  </a:cubicBezTo>
                  <a:cubicBezTo>
                    <a:pt x="27" y="63"/>
                    <a:pt x="23" y="59"/>
                    <a:pt x="16" y="51"/>
                  </a:cubicBezTo>
                  <a:cubicBezTo>
                    <a:pt x="0" y="34"/>
                    <a:pt x="4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moveTo>
                    <a:pt x="139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4" y="30"/>
                    <a:pt x="3" y="31"/>
                  </a:cubicBezTo>
                  <a:cubicBezTo>
                    <a:pt x="2" y="31"/>
                    <a:pt x="2" y="33"/>
                    <a:pt x="2" y="34"/>
                  </a:cubicBezTo>
                  <a:cubicBezTo>
                    <a:pt x="2" y="36"/>
                    <a:pt x="3" y="38"/>
                    <a:pt x="4" y="41"/>
                  </a:cubicBezTo>
                  <a:cubicBezTo>
                    <a:pt x="6" y="43"/>
                    <a:pt x="9" y="47"/>
                    <a:pt x="14" y="53"/>
                  </a:cubicBezTo>
                  <a:cubicBezTo>
                    <a:pt x="18" y="57"/>
                    <a:pt x="21" y="60"/>
                    <a:pt x="24" y="62"/>
                  </a:cubicBezTo>
                  <a:cubicBezTo>
                    <a:pt x="26" y="64"/>
                    <a:pt x="29" y="65"/>
                    <a:pt x="32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4" y="65"/>
                    <a:pt x="36" y="64"/>
                    <a:pt x="38" y="63"/>
                  </a:cubicBezTo>
                  <a:cubicBezTo>
                    <a:pt x="45" y="60"/>
                    <a:pt x="52" y="53"/>
                    <a:pt x="66" y="45"/>
                  </a:cubicBezTo>
                  <a:cubicBezTo>
                    <a:pt x="78" y="39"/>
                    <a:pt x="85" y="36"/>
                    <a:pt x="91" y="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6" y="36"/>
                    <a:pt x="100" y="38"/>
                    <a:pt x="104" y="41"/>
                  </a:cubicBezTo>
                  <a:cubicBezTo>
                    <a:pt x="108" y="43"/>
                    <a:pt x="112" y="47"/>
                    <a:pt x="117" y="51"/>
                  </a:cubicBezTo>
                  <a:cubicBezTo>
                    <a:pt x="125" y="57"/>
                    <a:pt x="136" y="68"/>
                    <a:pt x="144" y="78"/>
                  </a:cubicBezTo>
                  <a:cubicBezTo>
                    <a:pt x="148" y="82"/>
                    <a:pt x="152" y="86"/>
                    <a:pt x="154" y="89"/>
                  </a:cubicBezTo>
                  <a:cubicBezTo>
                    <a:pt x="157" y="93"/>
                    <a:pt x="159" y="94"/>
                    <a:pt x="159" y="94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11" y="103"/>
                    <a:pt x="211" y="103"/>
                    <a:pt x="211" y="103"/>
                  </a:cubicBezTo>
                  <a:cubicBezTo>
                    <a:pt x="237" y="103"/>
                    <a:pt x="237" y="103"/>
                    <a:pt x="237" y="103"/>
                  </a:cubicBezTo>
                  <a:cubicBezTo>
                    <a:pt x="246" y="99"/>
                    <a:pt x="246" y="99"/>
                    <a:pt x="246" y="99"/>
                  </a:cubicBezTo>
                  <a:cubicBezTo>
                    <a:pt x="246" y="99"/>
                    <a:pt x="246" y="99"/>
                    <a:pt x="246" y="99"/>
                  </a:cubicBezTo>
                  <a:cubicBezTo>
                    <a:pt x="255" y="94"/>
                    <a:pt x="255" y="94"/>
                    <a:pt x="255" y="94"/>
                  </a:cubicBezTo>
                  <a:cubicBezTo>
                    <a:pt x="255" y="74"/>
                    <a:pt x="255" y="74"/>
                    <a:pt x="255" y="74"/>
                  </a:cubicBezTo>
                  <a:cubicBezTo>
                    <a:pt x="255" y="58"/>
                    <a:pt x="255" y="58"/>
                    <a:pt x="255" y="58"/>
                  </a:cubicBezTo>
                  <a:cubicBezTo>
                    <a:pt x="274" y="53"/>
                    <a:pt x="274" y="53"/>
                    <a:pt x="274" y="53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55" y="21"/>
                    <a:pt x="255" y="21"/>
                    <a:pt x="255" y="21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49"/>
                    <a:pt x="234" y="49"/>
                    <a:pt x="234" y="49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65" y="15"/>
                    <a:pt x="165" y="15"/>
                    <a:pt x="165" y="15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600325" y="-2374900"/>
              <a:ext cx="706438" cy="287338"/>
            </a:xfrm>
            <a:custGeom>
              <a:avLst/>
              <a:gdLst>
                <a:gd name="T0" fmla="*/ 5 w 445"/>
                <a:gd name="T1" fmla="*/ 176 h 181"/>
                <a:gd name="T2" fmla="*/ 5 w 445"/>
                <a:gd name="T3" fmla="*/ 90 h 181"/>
                <a:gd name="T4" fmla="*/ 85 w 445"/>
                <a:gd name="T5" fmla="*/ 5 h 181"/>
                <a:gd name="T6" fmla="*/ 186 w 445"/>
                <a:gd name="T7" fmla="*/ 5 h 181"/>
                <a:gd name="T8" fmla="*/ 298 w 445"/>
                <a:gd name="T9" fmla="*/ 5 h 181"/>
                <a:gd name="T10" fmla="*/ 389 w 445"/>
                <a:gd name="T11" fmla="*/ 5 h 181"/>
                <a:gd name="T12" fmla="*/ 439 w 445"/>
                <a:gd name="T13" fmla="*/ 5 h 181"/>
                <a:gd name="T14" fmla="*/ 439 w 445"/>
                <a:gd name="T15" fmla="*/ 96 h 181"/>
                <a:gd name="T16" fmla="*/ 314 w 445"/>
                <a:gd name="T17" fmla="*/ 176 h 181"/>
                <a:gd name="T18" fmla="*/ 186 w 445"/>
                <a:gd name="T19" fmla="*/ 176 h 181"/>
                <a:gd name="T20" fmla="*/ 64 w 445"/>
                <a:gd name="T21" fmla="*/ 176 h 181"/>
                <a:gd name="T22" fmla="*/ 5 w 445"/>
                <a:gd name="T23" fmla="*/ 176 h 181"/>
                <a:gd name="T24" fmla="*/ 298 w 445"/>
                <a:gd name="T25" fmla="*/ 0 h 181"/>
                <a:gd name="T26" fmla="*/ 186 w 445"/>
                <a:gd name="T27" fmla="*/ 0 h 181"/>
                <a:gd name="T28" fmla="*/ 82 w 445"/>
                <a:gd name="T29" fmla="*/ 0 h 181"/>
                <a:gd name="T30" fmla="*/ 0 w 445"/>
                <a:gd name="T31" fmla="*/ 88 h 181"/>
                <a:gd name="T32" fmla="*/ 0 w 445"/>
                <a:gd name="T33" fmla="*/ 181 h 181"/>
                <a:gd name="T34" fmla="*/ 64 w 445"/>
                <a:gd name="T35" fmla="*/ 181 h 181"/>
                <a:gd name="T36" fmla="*/ 186 w 445"/>
                <a:gd name="T37" fmla="*/ 181 h 181"/>
                <a:gd name="T38" fmla="*/ 314 w 445"/>
                <a:gd name="T39" fmla="*/ 181 h 181"/>
                <a:gd name="T40" fmla="*/ 445 w 445"/>
                <a:gd name="T41" fmla="*/ 98 h 181"/>
                <a:gd name="T42" fmla="*/ 445 w 445"/>
                <a:gd name="T43" fmla="*/ 0 h 181"/>
                <a:gd name="T44" fmla="*/ 389 w 445"/>
                <a:gd name="T45" fmla="*/ 0 h 181"/>
                <a:gd name="T46" fmla="*/ 298 w 445"/>
                <a:gd name="T4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5" h="181">
                  <a:moveTo>
                    <a:pt x="5" y="176"/>
                  </a:moveTo>
                  <a:lnTo>
                    <a:pt x="5" y="90"/>
                  </a:lnTo>
                  <a:lnTo>
                    <a:pt x="85" y="5"/>
                  </a:lnTo>
                  <a:lnTo>
                    <a:pt x="186" y="5"/>
                  </a:lnTo>
                  <a:lnTo>
                    <a:pt x="298" y="5"/>
                  </a:lnTo>
                  <a:lnTo>
                    <a:pt x="389" y="5"/>
                  </a:lnTo>
                  <a:lnTo>
                    <a:pt x="439" y="5"/>
                  </a:lnTo>
                  <a:lnTo>
                    <a:pt x="439" y="96"/>
                  </a:lnTo>
                  <a:lnTo>
                    <a:pt x="314" y="176"/>
                  </a:lnTo>
                  <a:lnTo>
                    <a:pt x="186" y="176"/>
                  </a:lnTo>
                  <a:lnTo>
                    <a:pt x="64" y="176"/>
                  </a:lnTo>
                  <a:lnTo>
                    <a:pt x="5" y="176"/>
                  </a:lnTo>
                  <a:close/>
                  <a:moveTo>
                    <a:pt x="298" y="0"/>
                  </a:moveTo>
                  <a:lnTo>
                    <a:pt x="186" y="0"/>
                  </a:lnTo>
                  <a:lnTo>
                    <a:pt x="82" y="0"/>
                  </a:lnTo>
                  <a:lnTo>
                    <a:pt x="0" y="88"/>
                  </a:lnTo>
                  <a:lnTo>
                    <a:pt x="0" y="181"/>
                  </a:lnTo>
                  <a:lnTo>
                    <a:pt x="64" y="181"/>
                  </a:lnTo>
                  <a:lnTo>
                    <a:pt x="186" y="181"/>
                  </a:lnTo>
                  <a:lnTo>
                    <a:pt x="314" y="181"/>
                  </a:lnTo>
                  <a:lnTo>
                    <a:pt x="445" y="98"/>
                  </a:lnTo>
                  <a:lnTo>
                    <a:pt x="445" y="0"/>
                  </a:lnTo>
                  <a:lnTo>
                    <a:pt x="389" y="0"/>
                  </a:lnTo>
                  <a:lnTo>
                    <a:pt x="2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2600325" y="-2374900"/>
              <a:ext cx="706438" cy="287338"/>
            </a:xfrm>
            <a:custGeom>
              <a:avLst/>
              <a:gdLst>
                <a:gd name="T0" fmla="*/ 5 w 445"/>
                <a:gd name="T1" fmla="*/ 176 h 181"/>
                <a:gd name="T2" fmla="*/ 5 w 445"/>
                <a:gd name="T3" fmla="*/ 90 h 181"/>
                <a:gd name="T4" fmla="*/ 85 w 445"/>
                <a:gd name="T5" fmla="*/ 5 h 181"/>
                <a:gd name="T6" fmla="*/ 186 w 445"/>
                <a:gd name="T7" fmla="*/ 5 h 181"/>
                <a:gd name="T8" fmla="*/ 298 w 445"/>
                <a:gd name="T9" fmla="*/ 5 h 181"/>
                <a:gd name="T10" fmla="*/ 389 w 445"/>
                <a:gd name="T11" fmla="*/ 5 h 181"/>
                <a:gd name="T12" fmla="*/ 439 w 445"/>
                <a:gd name="T13" fmla="*/ 5 h 181"/>
                <a:gd name="T14" fmla="*/ 439 w 445"/>
                <a:gd name="T15" fmla="*/ 96 h 181"/>
                <a:gd name="T16" fmla="*/ 314 w 445"/>
                <a:gd name="T17" fmla="*/ 176 h 181"/>
                <a:gd name="T18" fmla="*/ 186 w 445"/>
                <a:gd name="T19" fmla="*/ 176 h 181"/>
                <a:gd name="T20" fmla="*/ 64 w 445"/>
                <a:gd name="T21" fmla="*/ 176 h 181"/>
                <a:gd name="T22" fmla="*/ 5 w 445"/>
                <a:gd name="T23" fmla="*/ 176 h 181"/>
                <a:gd name="T24" fmla="*/ 298 w 445"/>
                <a:gd name="T25" fmla="*/ 0 h 181"/>
                <a:gd name="T26" fmla="*/ 186 w 445"/>
                <a:gd name="T27" fmla="*/ 0 h 181"/>
                <a:gd name="T28" fmla="*/ 82 w 445"/>
                <a:gd name="T29" fmla="*/ 0 h 181"/>
                <a:gd name="T30" fmla="*/ 0 w 445"/>
                <a:gd name="T31" fmla="*/ 88 h 181"/>
                <a:gd name="T32" fmla="*/ 0 w 445"/>
                <a:gd name="T33" fmla="*/ 181 h 181"/>
                <a:gd name="T34" fmla="*/ 64 w 445"/>
                <a:gd name="T35" fmla="*/ 181 h 181"/>
                <a:gd name="T36" fmla="*/ 186 w 445"/>
                <a:gd name="T37" fmla="*/ 181 h 181"/>
                <a:gd name="T38" fmla="*/ 314 w 445"/>
                <a:gd name="T39" fmla="*/ 181 h 181"/>
                <a:gd name="T40" fmla="*/ 445 w 445"/>
                <a:gd name="T41" fmla="*/ 98 h 181"/>
                <a:gd name="T42" fmla="*/ 445 w 445"/>
                <a:gd name="T43" fmla="*/ 0 h 181"/>
                <a:gd name="T44" fmla="*/ 389 w 445"/>
                <a:gd name="T45" fmla="*/ 0 h 181"/>
                <a:gd name="T46" fmla="*/ 298 w 445"/>
                <a:gd name="T4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5" h="181">
                  <a:moveTo>
                    <a:pt x="5" y="176"/>
                  </a:moveTo>
                  <a:lnTo>
                    <a:pt x="5" y="90"/>
                  </a:lnTo>
                  <a:lnTo>
                    <a:pt x="85" y="5"/>
                  </a:lnTo>
                  <a:lnTo>
                    <a:pt x="186" y="5"/>
                  </a:lnTo>
                  <a:lnTo>
                    <a:pt x="298" y="5"/>
                  </a:lnTo>
                  <a:lnTo>
                    <a:pt x="389" y="5"/>
                  </a:lnTo>
                  <a:lnTo>
                    <a:pt x="439" y="5"/>
                  </a:lnTo>
                  <a:lnTo>
                    <a:pt x="439" y="96"/>
                  </a:lnTo>
                  <a:lnTo>
                    <a:pt x="314" y="176"/>
                  </a:lnTo>
                  <a:lnTo>
                    <a:pt x="186" y="176"/>
                  </a:lnTo>
                  <a:lnTo>
                    <a:pt x="64" y="176"/>
                  </a:lnTo>
                  <a:lnTo>
                    <a:pt x="5" y="176"/>
                  </a:lnTo>
                  <a:moveTo>
                    <a:pt x="298" y="0"/>
                  </a:moveTo>
                  <a:lnTo>
                    <a:pt x="186" y="0"/>
                  </a:lnTo>
                  <a:lnTo>
                    <a:pt x="82" y="0"/>
                  </a:lnTo>
                  <a:lnTo>
                    <a:pt x="0" y="88"/>
                  </a:lnTo>
                  <a:lnTo>
                    <a:pt x="0" y="181"/>
                  </a:lnTo>
                  <a:lnTo>
                    <a:pt x="64" y="181"/>
                  </a:lnTo>
                  <a:lnTo>
                    <a:pt x="186" y="181"/>
                  </a:lnTo>
                  <a:lnTo>
                    <a:pt x="314" y="181"/>
                  </a:lnTo>
                  <a:lnTo>
                    <a:pt x="445" y="98"/>
                  </a:lnTo>
                  <a:lnTo>
                    <a:pt x="445" y="0"/>
                  </a:lnTo>
                  <a:lnTo>
                    <a:pt x="389" y="0"/>
                  </a:lnTo>
                  <a:lnTo>
                    <a:pt x="298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2498725" y="-3235325"/>
              <a:ext cx="16359188" cy="11947525"/>
            </a:xfrm>
            <a:custGeom>
              <a:avLst/>
              <a:gdLst>
                <a:gd name="T0" fmla="*/ 2163 w 3865"/>
                <a:gd name="T1" fmla="*/ 19 h 2820"/>
                <a:gd name="T2" fmla="*/ 2648 w 3865"/>
                <a:gd name="T3" fmla="*/ 120 h 2820"/>
                <a:gd name="T4" fmla="*/ 3357 w 3865"/>
                <a:gd name="T5" fmla="*/ 166 h 2820"/>
                <a:gd name="T6" fmla="*/ 3721 w 3865"/>
                <a:gd name="T7" fmla="*/ 353 h 2820"/>
                <a:gd name="T8" fmla="*/ 3517 w 3865"/>
                <a:gd name="T9" fmla="*/ 395 h 2820"/>
                <a:gd name="T10" fmla="*/ 3360 w 3865"/>
                <a:gd name="T11" fmla="*/ 676 h 2820"/>
                <a:gd name="T12" fmla="*/ 3095 w 3865"/>
                <a:gd name="T13" fmla="*/ 889 h 2820"/>
                <a:gd name="T14" fmla="*/ 3072 w 3865"/>
                <a:gd name="T15" fmla="*/ 1355 h 2820"/>
                <a:gd name="T16" fmla="*/ 2959 w 3865"/>
                <a:gd name="T17" fmla="*/ 1654 h 2820"/>
                <a:gd name="T18" fmla="*/ 2884 w 3865"/>
                <a:gd name="T19" fmla="*/ 1882 h 2820"/>
                <a:gd name="T20" fmla="*/ 2598 w 3865"/>
                <a:gd name="T21" fmla="*/ 1425 h 2820"/>
                <a:gd name="T22" fmla="*/ 2357 w 3865"/>
                <a:gd name="T23" fmla="*/ 1705 h 2820"/>
                <a:gd name="T24" fmla="*/ 2105 w 3865"/>
                <a:gd name="T25" fmla="*/ 1354 h 2820"/>
                <a:gd name="T26" fmla="*/ 1767 w 3865"/>
                <a:gd name="T27" fmla="*/ 1414 h 2820"/>
                <a:gd name="T28" fmla="*/ 1276 w 3865"/>
                <a:gd name="T29" fmla="*/ 1286 h 2820"/>
                <a:gd name="T30" fmla="*/ 1439 w 3865"/>
                <a:gd name="T31" fmla="*/ 1604 h 2820"/>
                <a:gd name="T32" fmla="*/ 1426 w 3865"/>
                <a:gd name="T33" fmla="*/ 1939 h 2820"/>
                <a:gd name="T34" fmla="*/ 1320 w 3865"/>
                <a:gd name="T35" fmla="*/ 2364 h 2820"/>
                <a:gd name="T36" fmla="*/ 1099 w 3865"/>
                <a:gd name="T37" fmla="*/ 2740 h 2820"/>
                <a:gd name="T38" fmla="*/ 706 w 3865"/>
                <a:gd name="T39" fmla="*/ 2420 h 2820"/>
                <a:gd name="T40" fmla="*/ 476 w 3865"/>
                <a:gd name="T41" fmla="*/ 1756 h 2820"/>
                <a:gd name="T42" fmla="*/ 54 w 3865"/>
                <a:gd name="T43" fmla="*/ 1291 h 2820"/>
                <a:gd name="T44" fmla="*/ 667 w 3865"/>
                <a:gd name="T45" fmla="*/ 1032 h 2820"/>
                <a:gd name="T46" fmla="*/ 1139 w 3865"/>
                <a:gd name="T47" fmla="*/ 983 h 2820"/>
                <a:gd name="T48" fmla="*/ 714 w 3865"/>
                <a:gd name="T49" fmla="*/ 758 h 2820"/>
                <a:gd name="T50" fmla="*/ 469 w 3865"/>
                <a:gd name="T51" fmla="*/ 866 h 2820"/>
                <a:gd name="T52" fmla="*/ 339 w 3865"/>
                <a:gd name="T53" fmla="*/ 662 h 2820"/>
                <a:gd name="T54" fmla="*/ 553 w 3865"/>
                <a:gd name="T55" fmla="*/ 343 h 2820"/>
                <a:gd name="T56" fmla="*/ 1081 w 3865"/>
                <a:gd name="T57" fmla="*/ 230 h 2820"/>
                <a:gd name="T58" fmla="*/ 1494 w 3865"/>
                <a:gd name="T59" fmla="*/ 190 h 2820"/>
                <a:gd name="T60" fmla="*/ 1956 w 3865"/>
                <a:gd name="T61" fmla="*/ 31 h 2820"/>
                <a:gd name="T62" fmla="*/ 1608 w 3865"/>
                <a:gd name="T63" fmla="*/ 147 h 2820"/>
                <a:gd name="T64" fmla="*/ 1149 w 3865"/>
                <a:gd name="T65" fmla="*/ 264 h 2820"/>
                <a:gd name="T66" fmla="*/ 760 w 3865"/>
                <a:gd name="T67" fmla="*/ 176 h 2820"/>
                <a:gd name="T68" fmla="*/ 508 w 3865"/>
                <a:gd name="T69" fmla="*/ 586 h 2820"/>
                <a:gd name="T70" fmla="*/ 231 w 3865"/>
                <a:gd name="T71" fmla="*/ 965 h 2820"/>
                <a:gd name="T72" fmla="*/ 698 w 3865"/>
                <a:gd name="T73" fmla="*/ 932 h 2820"/>
                <a:gd name="T74" fmla="*/ 894 w 3865"/>
                <a:gd name="T75" fmla="*/ 957 h 2820"/>
                <a:gd name="T76" fmla="*/ 1033 w 3865"/>
                <a:gd name="T77" fmla="*/ 1101 h 2820"/>
                <a:gd name="T78" fmla="*/ 454 w 3865"/>
                <a:gd name="T79" fmla="*/ 971 h 2820"/>
                <a:gd name="T80" fmla="*/ 16 w 3865"/>
                <a:gd name="T81" fmla="*/ 1618 h 2820"/>
                <a:gd name="T82" fmla="*/ 514 w 3865"/>
                <a:gd name="T83" fmla="*/ 1767 h 2820"/>
                <a:gd name="T84" fmla="*/ 705 w 3865"/>
                <a:gd name="T85" fmla="*/ 2436 h 2820"/>
                <a:gd name="T86" fmla="*/ 1092 w 3865"/>
                <a:gd name="T87" fmla="*/ 2752 h 2820"/>
                <a:gd name="T88" fmla="*/ 1301 w 3865"/>
                <a:gd name="T89" fmla="*/ 2377 h 2820"/>
                <a:gd name="T90" fmla="*/ 1399 w 3865"/>
                <a:gd name="T91" fmla="*/ 1972 h 2820"/>
                <a:gd name="T92" fmla="*/ 1480 w 3865"/>
                <a:gd name="T93" fmla="*/ 1640 h 2820"/>
                <a:gd name="T94" fmla="*/ 1212 w 3865"/>
                <a:gd name="T95" fmla="*/ 1194 h 2820"/>
                <a:gd name="T96" fmla="*/ 1627 w 3865"/>
                <a:gd name="T97" fmla="*/ 1534 h 2820"/>
                <a:gd name="T98" fmla="*/ 2020 w 3865"/>
                <a:gd name="T99" fmla="*/ 1336 h 2820"/>
                <a:gd name="T100" fmla="*/ 2303 w 3865"/>
                <a:gd name="T101" fmla="*/ 1731 h 2820"/>
                <a:gd name="T102" fmla="*/ 2514 w 3865"/>
                <a:gd name="T103" fmla="*/ 1350 h 2820"/>
                <a:gd name="T104" fmla="*/ 2783 w 3865"/>
                <a:gd name="T105" fmla="*/ 1788 h 2820"/>
                <a:gd name="T106" fmla="*/ 2873 w 3865"/>
                <a:gd name="T107" fmla="*/ 1658 h 2820"/>
                <a:gd name="T108" fmla="*/ 2977 w 3865"/>
                <a:gd name="T109" fmla="*/ 1455 h 2820"/>
                <a:gd name="T110" fmla="*/ 3111 w 3865"/>
                <a:gd name="T111" fmla="*/ 933 h 2820"/>
                <a:gd name="T112" fmla="*/ 3267 w 3865"/>
                <a:gd name="T113" fmla="*/ 914 h 2820"/>
                <a:gd name="T114" fmla="*/ 3412 w 3865"/>
                <a:gd name="T115" fmla="*/ 376 h 2820"/>
                <a:gd name="T116" fmla="*/ 3650 w 3865"/>
                <a:gd name="T117" fmla="*/ 480 h 2820"/>
                <a:gd name="T118" fmla="*/ 3661 w 3865"/>
                <a:gd name="T119" fmla="*/ 197 h 2820"/>
                <a:gd name="T120" fmla="*/ 2886 w 3865"/>
                <a:gd name="T121" fmla="*/ 105 h 2820"/>
                <a:gd name="T122" fmla="*/ 2324 w 3865"/>
                <a:gd name="T123" fmla="*/ 81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5" h="2820">
                  <a:moveTo>
                    <a:pt x="1747" y="239"/>
                  </a:moveTo>
                  <a:cubicBezTo>
                    <a:pt x="1768" y="227"/>
                    <a:pt x="1768" y="227"/>
                    <a:pt x="1768" y="227"/>
                  </a:cubicBezTo>
                  <a:cubicBezTo>
                    <a:pt x="1773" y="204"/>
                    <a:pt x="1773" y="204"/>
                    <a:pt x="1773" y="204"/>
                  </a:cubicBezTo>
                  <a:cubicBezTo>
                    <a:pt x="1765" y="186"/>
                    <a:pt x="1765" y="186"/>
                    <a:pt x="1765" y="186"/>
                  </a:cubicBezTo>
                  <a:cubicBezTo>
                    <a:pt x="1747" y="167"/>
                    <a:pt x="1747" y="167"/>
                    <a:pt x="1747" y="167"/>
                  </a:cubicBezTo>
                  <a:cubicBezTo>
                    <a:pt x="1728" y="149"/>
                    <a:pt x="1728" y="149"/>
                    <a:pt x="1728" y="149"/>
                  </a:cubicBezTo>
                  <a:cubicBezTo>
                    <a:pt x="1718" y="124"/>
                    <a:pt x="1718" y="124"/>
                    <a:pt x="1718" y="124"/>
                  </a:cubicBezTo>
                  <a:cubicBezTo>
                    <a:pt x="1748" y="123"/>
                    <a:pt x="1748" y="123"/>
                    <a:pt x="1748" y="123"/>
                  </a:cubicBezTo>
                  <a:cubicBezTo>
                    <a:pt x="1771" y="117"/>
                    <a:pt x="1771" y="117"/>
                    <a:pt x="1771" y="117"/>
                  </a:cubicBezTo>
                  <a:cubicBezTo>
                    <a:pt x="1791" y="102"/>
                    <a:pt x="1791" y="102"/>
                    <a:pt x="1791" y="102"/>
                  </a:cubicBezTo>
                  <a:cubicBezTo>
                    <a:pt x="1810" y="89"/>
                    <a:pt x="1810" y="89"/>
                    <a:pt x="1810" y="89"/>
                  </a:cubicBezTo>
                  <a:cubicBezTo>
                    <a:pt x="1835" y="77"/>
                    <a:pt x="1835" y="77"/>
                    <a:pt x="1835" y="77"/>
                  </a:cubicBezTo>
                  <a:cubicBezTo>
                    <a:pt x="1865" y="77"/>
                    <a:pt x="1865" y="77"/>
                    <a:pt x="1865" y="77"/>
                  </a:cubicBezTo>
                  <a:cubicBezTo>
                    <a:pt x="1882" y="77"/>
                    <a:pt x="1882" y="77"/>
                    <a:pt x="1882" y="77"/>
                  </a:cubicBezTo>
                  <a:cubicBezTo>
                    <a:pt x="1882" y="63"/>
                    <a:pt x="1882" y="63"/>
                    <a:pt x="1882" y="63"/>
                  </a:cubicBezTo>
                  <a:cubicBezTo>
                    <a:pt x="1887" y="52"/>
                    <a:pt x="1887" y="52"/>
                    <a:pt x="1887" y="52"/>
                  </a:cubicBezTo>
                  <a:cubicBezTo>
                    <a:pt x="1895" y="42"/>
                    <a:pt x="1895" y="42"/>
                    <a:pt x="1895" y="42"/>
                  </a:cubicBezTo>
                  <a:cubicBezTo>
                    <a:pt x="1924" y="42"/>
                    <a:pt x="1924" y="42"/>
                    <a:pt x="1924" y="42"/>
                  </a:cubicBezTo>
                  <a:cubicBezTo>
                    <a:pt x="1957" y="33"/>
                    <a:pt x="1957" y="33"/>
                    <a:pt x="1957" y="33"/>
                  </a:cubicBezTo>
                  <a:cubicBezTo>
                    <a:pt x="1984" y="33"/>
                    <a:pt x="1984" y="33"/>
                    <a:pt x="1984" y="33"/>
                  </a:cubicBezTo>
                  <a:cubicBezTo>
                    <a:pt x="2012" y="33"/>
                    <a:pt x="2012" y="33"/>
                    <a:pt x="2012" y="33"/>
                  </a:cubicBezTo>
                  <a:cubicBezTo>
                    <a:pt x="2032" y="29"/>
                    <a:pt x="2032" y="29"/>
                    <a:pt x="2032" y="29"/>
                  </a:cubicBezTo>
                  <a:cubicBezTo>
                    <a:pt x="2048" y="23"/>
                    <a:pt x="2048" y="23"/>
                    <a:pt x="2048" y="23"/>
                  </a:cubicBezTo>
                  <a:cubicBezTo>
                    <a:pt x="2061" y="16"/>
                    <a:pt x="2061" y="16"/>
                    <a:pt x="2061" y="16"/>
                  </a:cubicBezTo>
                  <a:cubicBezTo>
                    <a:pt x="2066" y="2"/>
                    <a:pt x="2066" y="2"/>
                    <a:pt x="2066" y="2"/>
                  </a:cubicBezTo>
                  <a:cubicBezTo>
                    <a:pt x="2104" y="2"/>
                    <a:pt x="2104" y="2"/>
                    <a:pt x="2104" y="2"/>
                  </a:cubicBezTo>
                  <a:cubicBezTo>
                    <a:pt x="2129" y="2"/>
                    <a:pt x="2129" y="2"/>
                    <a:pt x="2129" y="2"/>
                  </a:cubicBezTo>
                  <a:cubicBezTo>
                    <a:pt x="2151" y="19"/>
                    <a:pt x="2151" y="19"/>
                    <a:pt x="2151" y="19"/>
                  </a:cubicBezTo>
                  <a:cubicBezTo>
                    <a:pt x="2163" y="19"/>
                    <a:pt x="2163" y="19"/>
                    <a:pt x="2163" y="19"/>
                  </a:cubicBezTo>
                  <a:cubicBezTo>
                    <a:pt x="2179" y="19"/>
                    <a:pt x="2179" y="19"/>
                    <a:pt x="2179" y="19"/>
                  </a:cubicBezTo>
                  <a:cubicBezTo>
                    <a:pt x="2208" y="19"/>
                    <a:pt x="2208" y="19"/>
                    <a:pt x="2208" y="19"/>
                  </a:cubicBezTo>
                  <a:cubicBezTo>
                    <a:pt x="2223" y="19"/>
                    <a:pt x="2223" y="19"/>
                    <a:pt x="2223" y="19"/>
                  </a:cubicBezTo>
                  <a:cubicBezTo>
                    <a:pt x="2245" y="26"/>
                    <a:pt x="2245" y="26"/>
                    <a:pt x="2245" y="26"/>
                  </a:cubicBezTo>
                  <a:cubicBezTo>
                    <a:pt x="2262" y="26"/>
                    <a:pt x="2262" y="26"/>
                    <a:pt x="2262" y="26"/>
                  </a:cubicBezTo>
                  <a:cubicBezTo>
                    <a:pt x="2283" y="33"/>
                    <a:pt x="2283" y="33"/>
                    <a:pt x="2283" y="33"/>
                  </a:cubicBezTo>
                  <a:cubicBezTo>
                    <a:pt x="2289" y="57"/>
                    <a:pt x="2289" y="57"/>
                    <a:pt x="2289" y="57"/>
                  </a:cubicBezTo>
                  <a:cubicBezTo>
                    <a:pt x="2273" y="85"/>
                    <a:pt x="2273" y="85"/>
                    <a:pt x="2273" y="85"/>
                  </a:cubicBezTo>
                  <a:cubicBezTo>
                    <a:pt x="2290" y="75"/>
                    <a:pt x="2290" y="75"/>
                    <a:pt x="2290" y="75"/>
                  </a:cubicBezTo>
                  <a:cubicBezTo>
                    <a:pt x="2312" y="75"/>
                    <a:pt x="2312" y="75"/>
                    <a:pt x="2312" y="75"/>
                  </a:cubicBezTo>
                  <a:cubicBezTo>
                    <a:pt x="2323" y="83"/>
                    <a:pt x="2323" y="83"/>
                    <a:pt x="2323" y="83"/>
                  </a:cubicBezTo>
                  <a:cubicBezTo>
                    <a:pt x="2339" y="83"/>
                    <a:pt x="2339" y="83"/>
                    <a:pt x="2339" y="83"/>
                  </a:cubicBezTo>
                  <a:cubicBezTo>
                    <a:pt x="2350" y="83"/>
                    <a:pt x="2350" y="83"/>
                    <a:pt x="2350" y="83"/>
                  </a:cubicBezTo>
                  <a:cubicBezTo>
                    <a:pt x="2362" y="96"/>
                    <a:pt x="2362" y="96"/>
                    <a:pt x="2362" y="96"/>
                  </a:cubicBezTo>
                  <a:cubicBezTo>
                    <a:pt x="2384" y="92"/>
                    <a:pt x="2384" y="92"/>
                    <a:pt x="2384" y="92"/>
                  </a:cubicBezTo>
                  <a:cubicBezTo>
                    <a:pt x="2390" y="83"/>
                    <a:pt x="2390" y="83"/>
                    <a:pt x="2390" y="83"/>
                  </a:cubicBezTo>
                  <a:cubicBezTo>
                    <a:pt x="2402" y="83"/>
                    <a:pt x="2402" y="83"/>
                    <a:pt x="2402" y="83"/>
                  </a:cubicBezTo>
                  <a:cubicBezTo>
                    <a:pt x="2420" y="83"/>
                    <a:pt x="2420" y="83"/>
                    <a:pt x="2420" y="83"/>
                  </a:cubicBezTo>
                  <a:cubicBezTo>
                    <a:pt x="2426" y="93"/>
                    <a:pt x="2426" y="93"/>
                    <a:pt x="2426" y="93"/>
                  </a:cubicBezTo>
                  <a:cubicBezTo>
                    <a:pt x="2442" y="93"/>
                    <a:pt x="2442" y="93"/>
                    <a:pt x="2442" y="93"/>
                  </a:cubicBezTo>
                  <a:cubicBezTo>
                    <a:pt x="2449" y="93"/>
                    <a:pt x="2449" y="93"/>
                    <a:pt x="2449" y="93"/>
                  </a:cubicBezTo>
                  <a:cubicBezTo>
                    <a:pt x="2460" y="93"/>
                    <a:pt x="2460" y="93"/>
                    <a:pt x="2460" y="93"/>
                  </a:cubicBezTo>
                  <a:cubicBezTo>
                    <a:pt x="2470" y="104"/>
                    <a:pt x="2470" y="104"/>
                    <a:pt x="2470" y="104"/>
                  </a:cubicBezTo>
                  <a:cubicBezTo>
                    <a:pt x="2490" y="93"/>
                    <a:pt x="2490" y="93"/>
                    <a:pt x="2490" y="93"/>
                  </a:cubicBezTo>
                  <a:cubicBezTo>
                    <a:pt x="2510" y="93"/>
                    <a:pt x="2510" y="93"/>
                    <a:pt x="2510" y="93"/>
                  </a:cubicBezTo>
                  <a:cubicBezTo>
                    <a:pt x="2550" y="93"/>
                    <a:pt x="2550" y="93"/>
                    <a:pt x="2550" y="93"/>
                  </a:cubicBezTo>
                  <a:cubicBezTo>
                    <a:pt x="2587" y="93"/>
                    <a:pt x="2587" y="93"/>
                    <a:pt x="2587" y="93"/>
                  </a:cubicBezTo>
                  <a:cubicBezTo>
                    <a:pt x="2613" y="93"/>
                    <a:pt x="2613" y="93"/>
                    <a:pt x="2613" y="93"/>
                  </a:cubicBezTo>
                  <a:cubicBezTo>
                    <a:pt x="2648" y="120"/>
                    <a:pt x="2648" y="120"/>
                    <a:pt x="2648" y="120"/>
                  </a:cubicBezTo>
                  <a:cubicBezTo>
                    <a:pt x="2665" y="134"/>
                    <a:pt x="2665" y="134"/>
                    <a:pt x="2665" y="134"/>
                  </a:cubicBezTo>
                  <a:cubicBezTo>
                    <a:pt x="2685" y="143"/>
                    <a:pt x="2685" y="143"/>
                    <a:pt x="2685" y="143"/>
                  </a:cubicBezTo>
                  <a:cubicBezTo>
                    <a:pt x="2710" y="133"/>
                    <a:pt x="2710" y="133"/>
                    <a:pt x="2710" y="133"/>
                  </a:cubicBezTo>
                  <a:cubicBezTo>
                    <a:pt x="2725" y="129"/>
                    <a:pt x="2725" y="129"/>
                    <a:pt x="2725" y="129"/>
                  </a:cubicBezTo>
                  <a:cubicBezTo>
                    <a:pt x="2751" y="132"/>
                    <a:pt x="2751" y="132"/>
                    <a:pt x="2751" y="132"/>
                  </a:cubicBezTo>
                  <a:cubicBezTo>
                    <a:pt x="2780" y="132"/>
                    <a:pt x="2780" y="132"/>
                    <a:pt x="2780" y="132"/>
                  </a:cubicBezTo>
                  <a:cubicBezTo>
                    <a:pt x="2798" y="133"/>
                    <a:pt x="2798" y="133"/>
                    <a:pt x="2798" y="133"/>
                  </a:cubicBezTo>
                  <a:cubicBezTo>
                    <a:pt x="2801" y="113"/>
                    <a:pt x="2801" y="113"/>
                    <a:pt x="2801" y="113"/>
                  </a:cubicBezTo>
                  <a:cubicBezTo>
                    <a:pt x="2818" y="100"/>
                    <a:pt x="2818" y="100"/>
                    <a:pt x="2818" y="100"/>
                  </a:cubicBezTo>
                  <a:cubicBezTo>
                    <a:pt x="2868" y="100"/>
                    <a:pt x="2868" y="100"/>
                    <a:pt x="2868" y="100"/>
                  </a:cubicBezTo>
                  <a:cubicBezTo>
                    <a:pt x="2885" y="107"/>
                    <a:pt x="2885" y="107"/>
                    <a:pt x="2885" y="107"/>
                  </a:cubicBezTo>
                  <a:cubicBezTo>
                    <a:pt x="2917" y="107"/>
                    <a:pt x="2917" y="107"/>
                    <a:pt x="2917" y="107"/>
                  </a:cubicBezTo>
                  <a:cubicBezTo>
                    <a:pt x="2951" y="107"/>
                    <a:pt x="2951" y="107"/>
                    <a:pt x="2951" y="107"/>
                  </a:cubicBezTo>
                  <a:cubicBezTo>
                    <a:pt x="2968" y="116"/>
                    <a:pt x="2968" y="116"/>
                    <a:pt x="2968" y="116"/>
                  </a:cubicBezTo>
                  <a:cubicBezTo>
                    <a:pt x="2996" y="124"/>
                    <a:pt x="2996" y="124"/>
                    <a:pt x="2996" y="124"/>
                  </a:cubicBezTo>
                  <a:cubicBezTo>
                    <a:pt x="3016" y="134"/>
                    <a:pt x="3016" y="134"/>
                    <a:pt x="3016" y="134"/>
                  </a:cubicBezTo>
                  <a:cubicBezTo>
                    <a:pt x="3048" y="134"/>
                    <a:pt x="3048" y="134"/>
                    <a:pt x="3048" y="134"/>
                  </a:cubicBezTo>
                  <a:cubicBezTo>
                    <a:pt x="3088" y="134"/>
                    <a:pt x="3088" y="134"/>
                    <a:pt x="3088" y="134"/>
                  </a:cubicBezTo>
                  <a:cubicBezTo>
                    <a:pt x="3101" y="147"/>
                    <a:pt x="3101" y="147"/>
                    <a:pt x="3101" y="147"/>
                  </a:cubicBezTo>
                  <a:cubicBezTo>
                    <a:pt x="3133" y="146"/>
                    <a:pt x="3133" y="146"/>
                    <a:pt x="3133" y="146"/>
                  </a:cubicBezTo>
                  <a:cubicBezTo>
                    <a:pt x="3146" y="134"/>
                    <a:pt x="3146" y="134"/>
                    <a:pt x="3146" y="134"/>
                  </a:cubicBezTo>
                  <a:cubicBezTo>
                    <a:pt x="3179" y="134"/>
                    <a:pt x="3179" y="134"/>
                    <a:pt x="3179" y="134"/>
                  </a:cubicBezTo>
                  <a:cubicBezTo>
                    <a:pt x="3206" y="156"/>
                    <a:pt x="3206" y="156"/>
                    <a:pt x="3206" y="156"/>
                  </a:cubicBezTo>
                  <a:cubicBezTo>
                    <a:pt x="3236" y="163"/>
                    <a:pt x="3236" y="163"/>
                    <a:pt x="3236" y="163"/>
                  </a:cubicBezTo>
                  <a:cubicBezTo>
                    <a:pt x="3260" y="172"/>
                    <a:pt x="3260" y="172"/>
                    <a:pt x="3260" y="172"/>
                  </a:cubicBezTo>
                  <a:cubicBezTo>
                    <a:pt x="3272" y="163"/>
                    <a:pt x="3272" y="163"/>
                    <a:pt x="3272" y="163"/>
                  </a:cubicBezTo>
                  <a:cubicBezTo>
                    <a:pt x="3299" y="163"/>
                    <a:pt x="3299" y="163"/>
                    <a:pt x="3299" y="163"/>
                  </a:cubicBezTo>
                  <a:cubicBezTo>
                    <a:pt x="3339" y="163"/>
                    <a:pt x="3339" y="163"/>
                    <a:pt x="3339" y="163"/>
                  </a:cubicBezTo>
                  <a:cubicBezTo>
                    <a:pt x="3357" y="166"/>
                    <a:pt x="3357" y="166"/>
                    <a:pt x="3357" y="166"/>
                  </a:cubicBezTo>
                  <a:cubicBezTo>
                    <a:pt x="3386" y="173"/>
                    <a:pt x="3386" y="173"/>
                    <a:pt x="3386" y="173"/>
                  </a:cubicBezTo>
                  <a:cubicBezTo>
                    <a:pt x="3404" y="156"/>
                    <a:pt x="3404" y="156"/>
                    <a:pt x="3404" y="156"/>
                  </a:cubicBezTo>
                  <a:cubicBezTo>
                    <a:pt x="3437" y="156"/>
                    <a:pt x="3437" y="156"/>
                    <a:pt x="3437" y="156"/>
                  </a:cubicBezTo>
                  <a:cubicBezTo>
                    <a:pt x="3483" y="156"/>
                    <a:pt x="3483" y="156"/>
                    <a:pt x="3483" y="156"/>
                  </a:cubicBezTo>
                  <a:cubicBezTo>
                    <a:pt x="3521" y="169"/>
                    <a:pt x="3521" y="169"/>
                    <a:pt x="3521" y="169"/>
                  </a:cubicBezTo>
                  <a:cubicBezTo>
                    <a:pt x="3544" y="169"/>
                    <a:pt x="3544" y="169"/>
                    <a:pt x="3544" y="169"/>
                  </a:cubicBezTo>
                  <a:cubicBezTo>
                    <a:pt x="3567" y="177"/>
                    <a:pt x="3567" y="177"/>
                    <a:pt x="3567" y="177"/>
                  </a:cubicBezTo>
                  <a:cubicBezTo>
                    <a:pt x="3600" y="177"/>
                    <a:pt x="3600" y="177"/>
                    <a:pt x="3600" y="177"/>
                  </a:cubicBezTo>
                  <a:cubicBezTo>
                    <a:pt x="3618" y="190"/>
                    <a:pt x="3618" y="190"/>
                    <a:pt x="3618" y="190"/>
                  </a:cubicBezTo>
                  <a:cubicBezTo>
                    <a:pt x="3645" y="199"/>
                    <a:pt x="3645" y="199"/>
                    <a:pt x="3645" y="199"/>
                  </a:cubicBezTo>
                  <a:cubicBezTo>
                    <a:pt x="3661" y="199"/>
                    <a:pt x="3661" y="199"/>
                    <a:pt x="3661" y="199"/>
                  </a:cubicBezTo>
                  <a:cubicBezTo>
                    <a:pt x="3705" y="210"/>
                    <a:pt x="3705" y="210"/>
                    <a:pt x="3705" y="210"/>
                  </a:cubicBezTo>
                  <a:cubicBezTo>
                    <a:pt x="3758" y="217"/>
                    <a:pt x="3758" y="217"/>
                    <a:pt x="3758" y="217"/>
                  </a:cubicBezTo>
                  <a:cubicBezTo>
                    <a:pt x="3805" y="217"/>
                    <a:pt x="3805" y="217"/>
                    <a:pt x="3805" y="217"/>
                  </a:cubicBezTo>
                  <a:cubicBezTo>
                    <a:pt x="3837" y="233"/>
                    <a:pt x="3837" y="233"/>
                    <a:pt x="3837" y="233"/>
                  </a:cubicBezTo>
                  <a:cubicBezTo>
                    <a:pt x="3855" y="254"/>
                    <a:pt x="3855" y="254"/>
                    <a:pt x="3855" y="254"/>
                  </a:cubicBezTo>
                  <a:cubicBezTo>
                    <a:pt x="3862" y="280"/>
                    <a:pt x="3862" y="280"/>
                    <a:pt x="3862" y="280"/>
                  </a:cubicBezTo>
                  <a:cubicBezTo>
                    <a:pt x="3847" y="287"/>
                    <a:pt x="3847" y="287"/>
                    <a:pt x="3847" y="287"/>
                  </a:cubicBezTo>
                  <a:cubicBezTo>
                    <a:pt x="3819" y="286"/>
                    <a:pt x="3819" y="286"/>
                    <a:pt x="3819" y="286"/>
                  </a:cubicBezTo>
                  <a:cubicBezTo>
                    <a:pt x="3788" y="280"/>
                    <a:pt x="3788" y="280"/>
                    <a:pt x="3788" y="280"/>
                  </a:cubicBezTo>
                  <a:cubicBezTo>
                    <a:pt x="3758" y="271"/>
                    <a:pt x="3758" y="271"/>
                    <a:pt x="3758" y="271"/>
                  </a:cubicBezTo>
                  <a:cubicBezTo>
                    <a:pt x="3730" y="254"/>
                    <a:pt x="3730" y="254"/>
                    <a:pt x="3730" y="254"/>
                  </a:cubicBezTo>
                  <a:cubicBezTo>
                    <a:pt x="3721" y="266"/>
                    <a:pt x="3721" y="266"/>
                    <a:pt x="3721" y="266"/>
                  </a:cubicBezTo>
                  <a:cubicBezTo>
                    <a:pt x="3713" y="281"/>
                    <a:pt x="3713" y="281"/>
                    <a:pt x="3713" y="281"/>
                  </a:cubicBezTo>
                  <a:cubicBezTo>
                    <a:pt x="3751" y="300"/>
                    <a:pt x="3751" y="300"/>
                    <a:pt x="3751" y="300"/>
                  </a:cubicBezTo>
                  <a:cubicBezTo>
                    <a:pt x="3778" y="321"/>
                    <a:pt x="3778" y="321"/>
                    <a:pt x="3778" y="321"/>
                  </a:cubicBezTo>
                  <a:cubicBezTo>
                    <a:pt x="3778" y="346"/>
                    <a:pt x="3778" y="346"/>
                    <a:pt x="3778" y="346"/>
                  </a:cubicBezTo>
                  <a:cubicBezTo>
                    <a:pt x="3741" y="346"/>
                    <a:pt x="3741" y="346"/>
                    <a:pt x="3741" y="346"/>
                  </a:cubicBezTo>
                  <a:cubicBezTo>
                    <a:pt x="3721" y="353"/>
                    <a:pt x="3721" y="353"/>
                    <a:pt x="3721" y="353"/>
                  </a:cubicBezTo>
                  <a:cubicBezTo>
                    <a:pt x="3695" y="387"/>
                    <a:pt x="3695" y="387"/>
                    <a:pt x="3695" y="387"/>
                  </a:cubicBezTo>
                  <a:cubicBezTo>
                    <a:pt x="3670" y="395"/>
                    <a:pt x="3670" y="395"/>
                    <a:pt x="3670" y="395"/>
                  </a:cubicBezTo>
                  <a:cubicBezTo>
                    <a:pt x="3653" y="385"/>
                    <a:pt x="3653" y="385"/>
                    <a:pt x="3653" y="385"/>
                  </a:cubicBezTo>
                  <a:cubicBezTo>
                    <a:pt x="3628" y="384"/>
                    <a:pt x="3628" y="384"/>
                    <a:pt x="3628" y="384"/>
                  </a:cubicBezTo>
                  <a:cubicBezTo>
                    <a:pt x="3610" y="394"/>
                    <a:pt x="3610" y="394"/>
                    <a:pt x="3610" y="394"/>
                  </a:cubicBezTo>
                  <a:cubicBezTo>
                    <a:pt x="3584" y="397"/>
                    <a:pt x="3584" y="397"/>
                    <a:pt x="3584" y="397"/>
                  </a:cubicBezTo>
                  <a:cubicBezTo>
                    <a:pt x="3588" y="415"/>
                    <a:pt x="3588" y="415"/>
                    <a:pt x="3588" y="415"/>
                  </a:cubicBezTo>
                  <a:cubicBezTo>
                    <a:pt x="3600" y="435"/>
                    <a:pt x="3600" y="435"/>
                    <a:pt x="3600" y="435"/>
                  </a:cubicBezTo>
                  <a:cubicBezTo>
                    <a:pt x="3623" y="444"/>
                    <a:pt x="3623" y="444"/>
                    <a:pt x="3623" y="444"/>
                  </a:cubicBezTo>
                  <a:cubicBezTo>
                    <a:pt x="3643" y="455"/>
                    <a:pt x="3643" y="455"/>
                    <a:pt x="3643" y="455"/>
                  </a:cubicBezTo>
                  <a:cubicBezTo>
                    <a:pt x="3648" y="481"/>
                    <a:pt x="3648" y="481"/>
                    <a:pt x="3648" y="481"/>
                  </a:cubicBezTo>
                  <a:cubicBezTo>
                    <a:pt x="3670" y="495"/>
                    <a:pt x="3670" y="495"/>
                    <a:pt x="3670" y="495"/>
                  </a:cubicBezTo>
                  <a:cubicBezTo>
                    <a:pt x="3670" y="518"/>
                    <a:pt x="3670" y="518"/>
                    <a:pt x="3670" y="518"/>
                  </a:cubicBezTo>
                  <a:cubicBezTo>
                    <a:pt x="3661" y="532"/>
                    <a:pt x="3661" y="532"/>
                    <a:pt x="3661" y="532"/>
                  </a:cubicBezTo>
                  <a:cubicBezTo>
                    <a:pt x="3670" y="559"/>
                    <a:pt x="3670" y="559"/>
                    <a:pt x="3670" y="559"/>
                  </a:cubicBezTo>
                  <a:cubicBezTo>
                    <a:pt x="3670" y="591"/>
                    <a:pt x="3670" y="591"/>
                    <a:pt x="3670" y="591"/>
                  </a:cubicBezTo>
                  <a:cubicBezTo>
                    <a:pt x="3658" y="612"/>
                    <a:pt x="3658" y="612"/>
                    <a:pt x="3658" y="612"/>
                  </a:cubicBezTo>
                  <a:cubicBezTo>
                    <a:pt x="3636" y="611"/>
                    <a:pt x="3636" y="611"/>
                    <a:pt x="3636" y="611"/>
                  </a:cubicBezTo>
                  <a:cubicBezTo>
                    <a:pt x="3623" y="598"/>
                    <a:pt x="3623" y="598"/>
                    <a:pt x="3623" y="598"/>
                  </a:cubicBezTo>
                  <a:cubicBezTo>
                    <a:pt x="3597" y="578"/>
                    <a:pt x="3597" y="578"/>
                    <a:pt x="3597" y="578"/>
                  </a:cubicBezTo>
                  <a:cubicBezTo>
                    <a:pt x="3577" y="561"/>
                    <a:pt x="3577" y="561"/>
                    <a:pt x="3577" y="561"/>
                  </a:cubicBezTo>
                  <a:cubicBezTo>
                    <a:pt x="3558" y="545"/>
                    <a:pt x="3558" y="545"/>
                    <a:pt x="3558" y="545"/>
                  </a:cubicBezTo>
                  <a:cubicBezTo>
                    <a:pt x="3538" y="524"/>
                    <a:pt x="3538" y="524"/>
                    <a:pt x="3538" y="524"/>
                  </a:cubicBezTo>
                  <a:cubicBezTo>
                    <a:pt x="3521" y="500"/>
                    <a:pt x="3521" y="500"/>
                    <a:pt x="3521" y="500"/>
                  </a:cubicBezTo>
                  <a:cubicBezTo>
                    <a:pt x="3506" y="480"/>
                    <a:pt x="3506" y="480"/>
                    <a:pt x="3506" y="480"/>
                  </a:cubicBezTo>
                  <a:cubicBezTo>
                    <a:pt x="3503" y="461"/>
                    <a:pt x="3503" y="461"/>
                    <a:pt x="3503" y="461"/>
                  </a:cubicBezTo>
                  <a:cubicBezTo>
                    <a:pt x="3506" y="443"/>
                    <a:pt x="3506" y="443"/>
                    <a:pt x="3506" y="443"/>
                  </a:cubicBezTo>
                  <a:cubicBezTo>
                    <a:pt x="3516" y="423"/>
                    <a:pt x="3516" y="423"/>
                    <a:pt x="3516" y="423"/>
                  </a:cubicBezTo>
                  <a:cubicBezTo>
                    <a:pt x="3517" y="395"/>
                    <a:pt x="3517" y="395"/>
                    <a:pt x="3517" y="395"/>
                  </a:cubicBezTo>
                  <a:cubicBezTo>
                    <a:pt x="3529" y="370"/>
                    <a:pt x="3529" y="370"/>
                    <a:pt x="3529" y="370"/>
                  </a:cubicBezTo>
                  <a:cubicBezTo>
                    <a:pt x="3516" y="346"/>
                    <a:pt x="3516" y="346"/>
                    <a:pt x="3516" y="346"/>
                  </a:cubicBezTo>
                  <a:cubicBezTo>
                    <a:pt x="3501" y="346"/>
                    <a:pt x="3501" y="346"/>
                    <a:pt x="3501" y="346"/>
                  </a:cubicBezTo>
                  <a:cubicBezTo>
                    <a:pt x="3501" y="358"/>
                    <a:pt x="3501" y="358"/>
                    <a:pt x="3501" y="358"/>
                  </a:cubicBezTo>
                  <a:cubicBezTo>
                    <a:pt x="3493" y="370"/>
                    <a:pt x="3493" y="370"/>
                    <a:pt x="3493" y="370"/>
                  </a:cubicBezTo>
                  <a:cubicBezTo>
                    <a:pt x="3479" y="377"/>
                    <a:pt x="3479" y="377"/>
                    <a:pt x="3479" y="377"/>
                  </a:cubicBezTo>
                  <a:cubicBezTo>
                    <a:pt x="3460" y="374"/>
                    <a:pt x="3460" y="374"/>
                    <a:pt x="3460" y="374"/>
                  </a:cubicBezTo>
                  <a:cubicBezTo>
                    <a:pt x="3442" y="358"/>
                    <a:pt x="3442" y="358"/>
                    <a:pt x="3442" y="358"/>
                  </a:cubicBezTo>
                  <a:cubicBezTo>
                    <a:pt x="3417" y="358"/>
                    <a:pt x="3417" y="358"/>
                    <a:pt x="3417" y="358"/>
                  </a:cubicBezTo>
                  <a:cubicBezTo>
                    <a:pt x="3410" y="375"/>
                    <a:pt x="3410" y="375"/>
                    <a:pt x="3410" y="375"/>
                  </a:cubicBezTo>
                  <a:cubicBezTo>
                    <a:pt x="3410" y="405"/>
                    <a:pt x="3410" y="405"/>
                    <a:pt x="3410" y="405"/>
                  </a:cubicBezTo>
                  <a:cubicBezTo>
                    <a:pt x="3389" y="417"/>
                    <a:pt x="3389" y="417"/>
                    <a:pt x="3389" y="417"/>
                  </a:cubicBezTo>
                  <a:cubicBezTo>
                    <a:pt x="3360" y="417"/>
                    <a:pt x="3360" y="417"/>
                    <a:pt x="3360" y="417"/>
                  </a:cubicBezTo>
                  <a:cubicBezTo>
                    <a:pt x="3316" y="405"/>
                    <a:pt x="3316" y="405"/>
                    <a:pt x="3316" y="405"/>
                  </a:cubicBezTo>
                  <a:cubicBezTo>
                    <a:pt x="3290" y="413"/>
                    <a:pt x="3290" y="413"/>
                    <a:pt x="3290" y="413"/>
                  </a:cubicBezTo>
                  <a:cubicBezTo>
                    <a:pt x="3263" y="414"/>
                    <a:pt x="3263" y="414"/>
                    <a:pt x="3263" y="414"/>
                  </a:cubicBezTo>
                  <a:cubicBezTo>
                    <a:pt x="3229" y="405"/>
                    <a:pt x="3229" y="405"/>
                    <a:pt x="3229" y="405"/>
                  </a:cubicBezTo>
                  <a:cubicBezTo>
                    <a:pt x="3200" y="413"/>
                    <a:pt x="3200" y="413"/>
                    <a:pt x="3200" y="413"/>
                  </a:cubicBezTo>
                  <a:cubicBezTo>
                    <a:pt x="3182" y="437"/>
                    <a:pt x="3182" y="437"/>
                    <a:pt x="3182" y="437"/>
                  </a:cubicBezTo>
                  <a:cubicBezTo>
                    <a:pt x="3168" y="461"/>
                    <a:pt x="3168" y="461"/>
                    <a:pt x="3168" y="461"/>
                  </a:cubicBezTo>
                  <a:cubicBezTo>
                    <a:pt x="3163" y="498"/>
                    <a:pt x="3163" y="498"/>
                    <a:pt x="3163" y="498"/>
                  </a:cubicBezTo>
                  <a:cubicBezTo>
                    <a:pt x="3188" y="524"/>
                    <a:pt x="3188" y="524"/>
                    <a:pt x="3188" y="524"/>
                  </a:cubicBezTo>
                  <a:cubicBezTo>
                    <a:pt x="3240" y="524"/>
                    <a:pt x="3240" y="524"/>
                    <a:pt x="3240" y="524"/>
                  </a:cubicBezTo>
                  <a:cubicBezTo>
                    <a:pt x="3280" y="542"/>
                    <a:pt x="3280" y="542"/>
                    <a:pt x="3280" y="542"/>
                  </a:cubicBezTo>
                  <a:cubicBezTo>
                    <a:pt x="3305" y="564"/>
                    <a:pt x="3305" y="564"/>
                    <a:pt x="3305" y="564"/>
                  </a:cubicBezTo>
                  <a:cubicBezTo>
                    <a:pt x="3319" y="594"/>
                    <a:pt x="3319" y="594"/>
                    <a:pt x="3319" y="594"/>
                  </a:cubicBezTo>
                  <a:cubicBezTo>
                    <a:pt x="3330" y="609"/>
                    <a:pt x="3330" y="609"/>
                    <a:pt x="3330" y="609"/>
                  </a:cubicBezTo>
                  <a:cubicBezTo>
                    <a:pt x="3360" y="649"/>
                    <a:pt x="3360" y="649"/>
                    <a:pt x="3360" y="649"/>
                  </a:cubicBezTo>
                  <a:cubicBezTo>
                    <a:pt x="3360" y="676"/>
                    <a:pt x="3360" y="676"/>
                    <a:pt x="3360" y="676"/>
                  </a:cubicBezTo>
                  <a:cubicBezTo>
                    <a:pt x="3360" y="704"/>
                    <a:pt x="3360" y="704"/>
                    <a:pt x="3360" y="704"/>
                  </a:cubicBezTo>
                  <a:cubicBezTo>
                    <a:pt x="3349" y="775"/>
                    <a:pt x="3349" y="775"/>
                    <a:pt x="3349" y="775"/>
                  </a:cubicBezTo>
                  <a:cubicBezTo>
                    <a:pt x="3327" y="816"/>
                    <a:pt x="3327" y="816"/>
                    <a:pt x="3327" y="816"/>
                  </a:cubicBezTo>
                  <a:cubicBezTo>
                    <a:pt x="3300" y="816"/>
                    <a:pt x="3300" y="816"/>
                    <a:pt x="3300" y="816"/>
                  </a:cubicBezTo>
                  <a:cubicBezTo>
                    <a:pt x="3276" y="816"/>
                    <a:pt x="3276" y="816"/>
                    <a:pt x="3276" y="816"/>
                  </a:cubicBezTo>
                  <a:cubicBezTo>
                    <a:pt x="3265" y="839"/>
                    <a:pt x="3265" y="839"/>
                    <a:pt x="3265" y="839"/>
                  </a:cubicBezTo>
                  <a:cubicBezTo>
                    <a:pt x="3265" y="858"/>
                    <a:pt x="3265" y="858"/>
                    <a:pt x="3265" y="858"/>
                  </a:cubicBezTo>
                  <a:cubicBezTo>
                    <a:pt x="3256" y="888"/>
                    <a:pt x="3256" y="888"/>
                    <a:pt x="3256" y="888"/>
                  </a:cubicBezTo>
                  <a:cubicBezTo>
                    <a:pt x="3246" y="902"/>
                    <a:pt x="3246" y="902"/>
                    <a:pt x="3246" y="902"/>
                  </a:cubicBezTo>
                  <a:cubicBezTo>
                    <a:pt x="3266" y="916"/>
                    <a:pt x="3266" y="916"/>
                    <a:pt x="3266" y="916"/>
                  </a:cubicBezTo>
                  <a:cubicBezTo>
                    <a:pt x="3290" y="930"/>
                    <a:pt x="3290" y="930"/>
                    <a:pt x="3290" y="930"/>
                  </a:cubicBezTo>
                  <a:cubicBezTo>
                    <a:pt x="3313" y="956"/>
                    <a:pt x="3313" y="956"/>
                    <a:pt x="3313" y="956"/>
                  </a:cubicBezTo>
                  <a:cubicBezTo>
                    <a:pt x="3320" y="980"/>
                    <a:pt x="3320" y="980"/>
                    <a:pt x="3320" y="980"/>
                  </a:cubicBezTo>
                  <a:cubicBezTo>
                    <a:pt x="3320" y="1005"/>
                    <a:pt x="3320" y="1005"/>
                    <a:pt x="3320" y="1005"/>
                  </a:cubicBezTo>
                  <a:cubicBezTo>
                    <a:pt x="3310" y="1019"/>
                    <a:pt x="3310" y="1019"/>
                    <a:pt x="3310" y="1019"/>
                  </a:cubicBezTo>
                  <a:cubicBezTo>
                    <a:pt x="3297" y="1026"/>
                    <a:pt x="3297" y="1026"/>
                    <a:pt x="3297" y="1026"/>
                  </a:cubicBezTo>
                  <a:cubicBezTo>
                    <a:pt x="3282" y="1036"/>
                    <a:pt x="3282" y="1036"/>
                    <a:pt x="3282" y="1036"/>
                  </a:cubicBezTo>
                  <a:cubicBezTo>
                    <a:pt x="3253" y="1023"/>
                    <a:pt x="3253" y="1023"/>
                    <a:pt x="3253" y="1023"/>
                  </a:cubicBezTo>
                  <a:cubicBezTo>
                    <a:pt x="3253" y="1002"/>
                    <a:pt x="3253" y="1002"/>
                    <a:pt x="3253" y="1002"/>
                  </a:cubicBezTo>
                  <a:cubicBezTo>
                    <a:pt x="3229" y="970"/>
                    <a:pt x="3229" y="970"/>
                    <a:pt x="3229" y="970"/>
                  </a:cubicBezTo>
                  <a:cubicBezTo>
                    <a:pt x="3210" y="952"/>
                    <a:pt x="3210" y="952"/>
                    <a:pt x="3210" y="952"/>
                  </a:cubicBezTo>
                  <a:cubicBezTo>
                    <a:pt x="3186" y="952"/>
                    <a:pt x="3186" y="952"/>
                    <a:pt x="3186" y="952"/>
                  </a:cubicBezTo>
                  <a:cubicBezTo>
                    <a:pt x="3179" y="925"/>
                    <a:pt x="3179" y="925"/>
                    <a:pt x="3179" y="925"/>
                  </a:cubicBezTo>
                  <a:cubicBezTo>
                    <a:pt x="3166" y="910"/>
                    <a:pt x="3166" y="910"/>
                    <a:pt x="3166" y="910"/>
                  </a:cubicBezTo>
                  <a:cubicBezTo>
                    <a:pt x="3149" y="899"/>
                    <a:pt x="3149" y="899"/>
                    <a:pt x="3149" y="899"/>
                  </a:cubicBezTo>
                  <a:cubicBezTo>
                    <a:pt x="3138" y="903"/>
                    <a:pt x="3138" y="903"/>
                    <a:pt x="3138" y="903"/>
                  </a:cubicBezTo>
                  <a:cubicBezTo>
                    <a:pt x="3123" y="913"/>
                    <a:pt x="3123" y="913"/>
                    <a:pt x="3123" y="913"/>
                  </a:cubicBezTo>
                  <a:cubicBezTo>
                    <a:pt x="3103" y="909"/>
                    <a:pt x="3103" y="909"/>
                    <a:pt x="3103" y="909"/>
                  </a:cubicBezTo>
                  <a:cubicBezTo>
                    <a:pt x="3095" y="889"/>
                    <a:pt x="3095" y="889"/>
                    <a:pt x="3095" y="889"/>
                  </a:cubicBezTo>
                  <a:cubicBezTo>
                    <a:pt x="3079" y="880"/>
                    <a:pt x="3079" y="880"/>
                    <a:pt x="3079" y="880"/>
                  </a:cubicBezTo>
                  <a:cubicBezTo>
                    <a:pt x="3066" y="880"/>
                    <a:pt x="3066" y="880"/>
                    <a:pt x="3066" y="880"/>
                  </a:cubicBezTo>
                  <a:cubicBezTo>
                    <a:pt x="3049" y="900"/>
                    <a:pt x="3049" y="900"/>
                    <a:pt x="3049" y="900"/>
                  </a:cubicBezTo>
                  <a:cubicBezTo>
                    <a:pt x="3039" y="912"/>
                    <a:pt x="3039" y="912"/>
                    <a:pt x="3039" y="912"/>
                  </a:cubicBezTo>
                  <a:cubicBezTo>
                    <a:pt x="3052" y="926"/>
                    <a:pt x="3052" y="926"/>
                    <a:pt x="3052" y="926"/>
                  </a:cubicBezTo>
                  <a:cubicBezTo>
                    <a:pt x="3068" y="943"/>
                    <a:pt x="3068" y="943"/>
                    <a:pt x="3068" y="943"/>
                  </a:cubicBezTo>
                  <a:cubicBezTo>
                    <a:pt x="3085" y="935"/>
                    <a:pt x="3085" y="935"/>
                    <a:pt x="3085" y="935"/>
                  </a:cubicBezTo>
                  <a:cubicBezTo>
                    <a:pt x="3111" y="935"/>
                    <a:pt x="3111" y="935"/>
                    <a:pt x="3111" y="935"/>
                  </a:cubicBezTo>
                  <a:cubicBezTo>
                    <a:pt x="3135" y="947"/>
                    <a:pt x="3135" y="947"/>
                    <a:pt x="3135" y="947"/>
                  </a:cubicBezTo>
                  <a:cubicBezTo>
                    <a:pt x="3152" y="947"/>
                    <a:pt x="3152" y="947"/>
                    <a:pt x="3152" y="947"/>
                  </a:cubicBezTo>
                  <a:cubicBezTo>
                    <a:pt x="3152" y="962"/>
                    <a:pt x="3152" y="962"/>
                    <a:pt x="3152" y="962"/>
                  </a:cubicBezTo>
                  <a:cubicBezTo>
                    <a:pt x="3145" y="976"/>
                    <a:pt x="3145" y="976"/>
                    <a:pt x="3145" y="976"/>
                  </a:cubicBezTo>
                  <a:cubicBezTo>
                    <a:pt x="3126" y="985"/>
                    <a:pt x="3126" y="985"/>
                    <a:pt x="3126" y="985"/>
                  </a:cubicBezTo>
                  <a:cubicBezTo>
                    <a:pt x="3103" y="1002"/>
                    <a:pt x="3103" y="1002"/>
                    <a:pt x="3103" y="1002"/>
                  </a:cubicBezTo>
                  <a:cubicBezTo>
                    <a:pt x="3102" y="1019"/>
                    <a:pt x="3102" y="1019"/>
                    <a:pt x="3102" y="1019"/>
                  </a:cubicBezTo>
                  <a:cubicBezTo>
                    <a:pt x="3128" y="1034"/>
                    <a:pt x="3128" y="1034"/>
                    <a:pt x="3128" y="1034"/>
                  </a:cubicBezTo>
                  <a:cubicBezTo>
                    <a:pt x="3146" y="1060"/>
                    <a:pt x="3146" y="1060"/>
                    <a:pt x="3146" y="1060"/>
                  </a:cubicBezTo>
                  <a:cubicBezTo>
                    <a:pt x="3175" y="1093"/>
                    <a:pt x="3175" y="1093"/>
                    <a:pt x="3175" y="1093"/>
                  </a:cubicBezTo>
                  <a:cubicBezTo>
                    <a:pt x="3185" y="1113"/>
                    <a:pt x="3185" y="1113"/>
                    <a:pt x="3185" y="1113"/>
                  </a:cubicBezTo>
                  <a:cubicBezTo>
                    <a:pt x="3180" y="1141"/>
                    <a:pt x="3180" y="1141"/>
                    <a:pt x="3180" y="1141"/>
                  </a:cubicBezTo>
                  <a:cubicBezTo>
                    <a:pt x="3193" y="1141"/>
                    <a:pt x="3193" y="1141"/>
                    <a:pt x="3193" y="1141"/>
                  </a:cubicBezTo>
                  <a:cubicBezTo>
                    <a:pt x="3210" y="1141"/>
                    <a:pt x="3210" y="1141"/>
                    <a:pt x="3210" y="1141"/>
                  </a:cubicBezTo>
                  <a:cubicBezTo>
                    <a:pt x="3210" y="1166"/>
                    <a:pt x="3210" y="1166"/>
                    <a:pt x="3210" y="1166"/>
                  </a:cubicBezTo>
                  <a:cubicBezTo>
                    <a:pt x="3200" y="1193"/>
                    <a:pt x="3200" y="1193"/>
                    <a:pt x="3200" y="1193"/>
                  </a:cubicBezTo>
                  <a:cubicBezTo>
                    <a:pt x="3179" y="1270"/>
                    <a:pt x="3179" y="1270"/>
                    <a:pt x="3179" y="1270"/>
                  </a:cubicBezTo>
                  <a:cubicBezTo>
                    <a:pt x="3150" y="1320"/>
                    <a:pt x="3150" y="1320"/>
                    <a:pt x="3150" y="1320"/>
                  </a:cubicBezTo>
                  <a:cubicBezTo>
                    <a:pt x="3128" y="1334"/>
                    <a:pt x="3128" y="1334"/>
                    <a:pt x="3128" y="1334"/>
                  </a:cubicBezTo>
                  <a:cubicBezTo>
                    <a:pt x="3085" y="1344"/>
                    <a:pt x="3085" y="1344"/>
                    <a:pt x="3085" y="1344"/>
                  </a:cubicBezTo>
                  <a:cubicBezTo>
                    <a:pt x="3072" y="1355"/>
                    <a:pt x="3072" y="1355"/>
                    <a:pt x="3072" y="1355"/>
                  </a:cubicBezTo>
                  <a:cubicBezTo>
                    <a:pt x="3044" y="1358"/>
                    <a:pt x="3044" y="1358"/>
                    <a:pt x="3044" y="1358"/>
                  </a:cubicBezTo>
                  <a:cubicBezTo>
                    <a:pt x="3026" y="1364"/>
                    <a:pt x="3026" y="1364"/>
                    <a:pt x="3026" y="1364"/>
                  </a:cubicBezTo>
                  <a:cubicBezTo>
                    <a:pt x="3005" y="1378"/>
                    <a:pt x="3005" y="1378"/>
                    <a:pt x="3005" y="1378"/>
                  </a:cubicBezTo>
                  <a:cubicBezTo>
                    <a:pt x="2989" y="1393"/>
                    <a:pt x="2989" y="1393"/>
                    <a:pt x="2989" y="1393"/>
                  </a:cubicBezTo>
                  <a:cubicBezTo>
                    <a:pt x="3005" y="1401"/>
                    <a:pt x="3005" y="1401"/>
                    <a:pt x="3005" y="1401"/>
                  </a:cubicBezTo>
                  <a:cubicBezTo>
                    <a:pt x="3005" y="1424"/>
                    <a:pt x="3005" y="1424"/>
                    <a:pt x="3005" y="1424"/>
                  </a:cubicBezTo>
                  <a:cubicBezTo>
                    <a:pt x="2992" y="1448"/>
                    <a:pt x="2992" y="1448"/>
                    <a:pt x="2992" y="1448"/>
                  </a:cubicBezTo>
                  <a:cubicBezTo>
                    <a:pt x="2976" y="1452"/>
                    <a:pt x="2976" y="1452"/>
                    <a:pt x="2976" y="1452"/>
                  </a:cubicBezTo>
                  <a:cubicBezTo>
                    <a:pt x="2957" y="1450"/>
                    <a:pt x="2957" y="1450"/>
                    <a:pt x="2957" y="1450"/>
                  </a:cubicBezTo>
                  <a:cubicBezTo>
                    <a:pt x="2954" y="1431"/>
                    <a:pt x="2954" y="1431"/>
                    <a:pt x="2954" y="1431"/>
                  </a:cubicBezTo>
                  <a:cubicBezTo>
                    <a:pt x="2958" y="1411"/>
                    <a:pt x="2958" y="1411"/>
                    <a:pt x="2958" y="1411"/>
                  </a:cubicBezTo>
                  <a:cubicBezTo>
                    <a:pt x="2972" y="1398"/>
                    <a:pt x="2972" y="1398"/>
                    <a:pt x="2972" y="1398"/>
                  </a:cubicBezTo>
                  <a:cubicBezTo>
                    <a:pt x="2968" y="1383"/>
                    <a:pt x="2968" y="1383"/>
                    <a:pt x="2968" y="1383"/>
                  </a:cubicBezTo>
                  <a:cubicBezTo>
                    <a:pt x="2947" y="1367"/>
                    <a:pt x="2947" y="1367"/>
                    <a:pt x="2947" y="1367"/>
                  </a:cubicBezTo>
                  <a:cubicBezTo>
                    <a:pt x="2928" y="1371"/>
                    <a:pt x="2928" y="1371"/>
                    <a:pt x="2928" y="1371"/>
                  </a:cubicBezTo>
                  <a:cubicBezTo>
                    <a:pt x="2905" y="1391"/>
                    <a:pt x="2905" y="1391"/>
                    <a:pt x="2905" y="1391"/>
                  </a:cubicBezTo>
                  <a:cubicBezTo>
                    <a:pt x="2895" y="1417"/>
                    <a:pt x="2895" y="1417"/>
                    <a:pt x="2895" y="1417"/>
                  </a:cubicBezTo>
                  <a:cubicBezTo>
                    <a:pt x="2885" y="1441"/>
                    <a:pt x="2885" y="1441"/>
                    <a:pt x="2885" y="1441"/>
                  </a:cubicBezTo>
                  <a:cubicBezTo>
                    <a:pt x="2910" y="1467"/>
                    <a:pt x="2910" y="1467"/>
                    <a:pt x="2910" y="1467"/>
                  </a:cubicBezTo>
                  <a:cubicBezTo>
                    <a:pt x="2952" y="1475"/>
                    <a:pt x="2952" y="1475"/>
                    <a:pt x="2952" y="1475"/>
                  </a:cubicBezTo>
                  <a:cubicBezTo>
                    <a:pt x="2968" y="1500"/>
                    <a:pt x="2968" y="1500"/>
                    <a:pt x="2968" y="1500"/>
                  </a:cubicBezTo>
                  <a:cubicBezTo>
                    <a:pt x="2979" y="1524"/>
                    <a:pt x="2979" y="1524"/>
                    <a:pt x="2979" y="1524"/>
                  </a:cubicBezTo>
                  <a:cubicBezTo>
                    <a:pt x="2992" y="1545"/>
                    <a:pt x="2992" y="1545"/>
                    <a:pt x="2992" y="1545"/>
                  </a:cubicBezTo>
                  <a:cubicBezTo>
                    <a:pt x="2992" y="1577"/>
                    <a:pt x="2992" y="1577"/>
                    <a:pt x="2992" y="1577"/>
                  </a:cubicBezTo>
                  <a:cubicBezTo>
                    <a:pt x="2992" y="1596"/>
                    <a:pt x="2992" y="1596"/>
                    <a:pt x="2992" y="1596"/>
                  </a:cubicBezTo>
                  <a:cubicBezTo>
                    <a:pt x="2992" y="1624"/>
                    <a:pt x="2992" y="1624"/>
                    <a:pt x="2992" y="1624"/>
                  </a:cubicBezTo>
                  <a:cubicBezTo>
                    <a:pt x="2984" y="1635"/>
                    <a:pt x="2984" y="1635"/>
                    <a:pt x="2984" y="1635"/>
                  </a:cubicBezTo>
                  <a:cubicBezTo>
                    <a:pt x="2972" y="1644"/>
                    <a:pt x="2972" y="1644"/>
                    <a:pt x="2972" y="1644"/>
                  </a:cubicBezTo>
                  <a:cubicBezTo>
                    <a:pt x="2959" y="1654"/>
                    <a:pt x="2959" y="1654"/>
                    <a:pt x="2959" y="1654"/>
                  </a:cubicBezTo>
                  <a:cubicBezTo>
                    <a:pt x="2947" y="1656"/>
                    <a:pt x="2947" y="1656"/>
                    <a:pt x="2947" y="1656"/>
                  </a:cubicBezTo>
                  <a:cubicBezTo>
                    <a:pt x="2934" y="1669"/>
                    <a:pt x="2934" y="1669"/>
                    <a:pt x="2934" y="1669"/>
                  </a:cubicBezTo>
                  <a:cubicBezTo>
                    <a:pt x="2919" y="1693"/>
                    <a:pt x="2919" y="1693"/>
                    <a:pt x="2919" y="1693"/>
                  </a:cubicBezTo>
                  <a:cubicBezTo>
                    <a:pt x="2899" y="1695"/>
                    <a:pt x="2899" y="1695"/>
                    <a:pt x="2899" y="1695"/>
                  </a:cubicBezTo>
                  <a:cubicBezTo>
                    <a:pt x="2892" y="1679"/>
                    <a:pt x="2892" y="1679"/>
                    <a:pt x="2892" y="1679"/>
                  </a:cubicBezTo>
                  <a:cubicBezTo>
                    <a:pt x="2884" y="1656"/>
                    <a:pt x="2884" y="1656"/>
                    <a:pt x="2884" y="1656"/>
                  </a:cubicBezTo>
                  <a:cubicBezTo>
                    <a:pt x="2874" y="1656"/>
                    <a:pt x="2874" y="1656"/>
                    <a:pt x="2874" y="1656"/>
                  </a:cubicBezTo>
                  <a:cubicBezTo>
                    <a:pt x="2864" y="1652"/>
                    <a:pt x="2864" y="1652"/>
                    <a:pt x="2864" y="1652"/>
                  </a:cubicBezTo>
                  <a:cubicBezTo>
                    <a:pt x="2854" y="1644"/>
                    <a:pt x="2854" y="1644"/>
                    <a:pt x="2854" y="1644"/>
                  </a:cubicBezTo>
                  <a:cubicBezTo>
                    <a:pt x="2840" y="1624"/>
                    <a:pt x="2840" y="1624"/>
                    <a:pt x="2840" y="1624"/>
                  </a:cubicBezTo>
                  <a:cubicBezTo>
                    <a:pt x="2831" y="1614"/>
                    <a:pt x="2831" y="1614"/>
                    <a:pt x="2831" y="1614"/>
                  </a:cubicBezTo>
                  <a:cubicBezTo>
                    <a:pt x="2814" y="1605"/>
                    <a:pt x="2814" y="1605"/>
                    <a:pt x="2814" y="1605"/>
                  </a:cubicBezTo>
                  <a:cubicBezTo>
                    <a:pt x="2797" y="1587"/>
                    <a:pt x="2797" y="1587"/>
                    <a:pt x="2797" y="1587"/>
                  </a:cubicBezTo>
                  <a:cubicBezTo>
                    <a:pt x="2778" y="1587"/>
                    <a:pt x="2778" y="1587"/>
                    <a:pt x="2778" y="1587"/>
                  </a:cubicBezTo>
                  <a:cubicBezTo>
                    <a:pt x="2777" y="1605"/>
                    <a:pt x="2777" y="1605"/>
                    <a:pt x="2777" y="1605"/>
                  </a:cubicBezTo>
                  <a:cubicBezTo>
                    <a:pt x="2777" y="1624"/>
                    <a:pt x="2777" y="1624"/>
                    <a:pt x="2777" y="1624"/>
                  </a:cubicBezTo>
                  <a:cubicBezTo>
                    <a:pt x="2770" y="1635"/>
                    <a:pt x="2770" y="1635"/>
                    <a:pt x="2770" y="1635"/>
                  </a:cubicBezTo>
                  <a:cubicBezTo>
                    <a:pt x="2761" y="1664"/>
                    <a:pt x="2761" y="1664"/>
                    <a:pt x="2761" y="1664"/>
                  </a:cubicBezTo>
                  <a:cubicBezTo>
                    <a:pt x="2766" y="1683"/>
                    <a:pt x="2766" y="1683"/>
                    <a:pt x="2766" y="1683"/>
                  </a:cubicBezTo>
                  <a:cubicBezTo>
                    <a:pt x="2777" y="1690"/>
                    <a:pt x="2777" y="1690"/>
                    <a:pt x="2777" y="1690"/>
                  </a:cubicBezTo>
                  <a:cubicBezTo>
                    <a:pt x="2784" y="1691"/>
                    <a:pt x="2784" y="1691"/>
                    <a:pt x="2784" y="1691"/>
                  </a:cubicBezTo>
                  <a:cubicBezTo>
                    <a:pt x="2802" y="1721"/>
                    <a:pt x="2802" y="1721"/>
                    <a:pt x="2802" y="1721"/>
                  </a:cubicBezTo>
                  <a:cubicBezTo>
                    <a:pt x="2811" y="1748"/>
                    <a:pt x="2811" y="1748"/>
                    <a:pt x="2811" y="1748"/>
                  </a:cubicBezTo>
                  <a:cubicBezTo>
                    <a:pt x="2837" y="1753"/>
                    <a:pt x="2837" y="1753"/>
                    <a:pt x="2837" y="1753"/>
                  </a:cubicBezTo>
                  <a:cubicBezTo>
                    <a:pt x="2860" y="1768"/>
                    <a:pt x="2860" y="1768"/>
                    <a:pt x="2860" y="1768"/>
                  </a:cubicBezTo>
                  <a:cubicBezTo>
                    <a:pt x="2871" y="1789"/>
                    <a:pt x="2871" y="1789"/>
                    <a:pt x="2871" y="1789"/>
                  </a:cubicBezTo>
                  <a:cubicBezTo>
                    <a:pt x="2875" y="1818"/>
                    <a:pt x="2875" y="1818"/>
                    <a:pt x="2875" y="1818"/>
                  </a:cubicBezTo>
                  <a:cubicBezTo>
                    <a:pt x="2884" y="1855"/>
                    <a:pt x="2884" y="1855"/>
                    <a:pt x="2884" y="1855"/>
                  </a:cubicBezTo>
                  <a:cubicBezTo>
                    <a:pt x="2884" y="1882"/>
                    <a:pt x="2884" y="1882"/>
                    <a:pt x="2884" y="1882"/>
                  </a:cubicBezTo>
                  <a:cubicBezTo>
                    <a:pt x="2872" y="1883"/>
                    <a:pt x="2872" y="1883"/>
                    <a:pt x="2872" y="1883"/>
                  </a:cubicBezTo>
                  <a:cubicBezTo>
                    <a:pt x="2850" y="1872"/>
                    <a:pt x="2850" y="1872"/>
                    <a:pt x="2850" y="1872"/>
                  </a:cubicBezTo>
                  <a:cubicBezTo>
                    <a:pt x="2828" y="1858"/>
                    <a:pt x="2828" y="1858"/>
                    <a:pt x="2828" y="1858"/>
                  </a:cubicBezTo>
                  <a:cubicBezTo>
                    <a:pt x="2815" y="1846"/>
                    <a:pt x="2815" y="1846"/>
                    <a:pt x="2815" y="1846"/>
                  </a:cubicBezTo>
                  <a:cubicBezTo>
                    <a:pt x="2801" y="1829"/>
                    <a:pt x="2801" y="1829"/>
                    <a:pt x="2801" y="1829"/>
                  </a:cubicBezTo>
                  <a:cubicBezTo>
                    <a:pt x="2794" y="1813"/>
                    <a:pt x="2794" y="1813"/>
                    <a:pt x="2794" y="1813"/>
                  </a:cubicBezTo>
                  <a:cubicBezTo>
                    <a:pt x="2785" y="1788"/>
                    <a:pt x="2785" y="1788"/>
                    <a:pt x="2785" y="1788"/>
                  </a:cubicBezTo>
                  <a:cubicBezTo>
                    <a:pt x="2774" y="1748"/>
                    <a:pt x="2774" y="1748"/>
                    <a:pt x="2774" y="1748"/>
                  </a:cubicBezTo>
                  <a:cubicBezTo>
                    <a:pt x="2757" y="1729"/>
                    <a:pt x="2757" y="1729"/>
                    <a:pt x="2757" y="1729"/>
                  </a:cubicBezTo>
                  <a:cubicBezTo>
                    <a:pt x="2735" y="1721"/>
                    <a:pt x="2735" y="1721"/>
                    <a:pt x="2735" y="1721"/>
                  </a:cubicBezTo>
                  <a:cubicBezTo>
                    <a:pt x="2724" y="1703"/>
                    <a:pt x="2724" y="1703"/>
                    <a:pt x="2724" y="1703"/>
                  </a:cubicBezTo>
                  <a:cubicBezTo>
                    <a:pt x="2727" y="1679"/>
                    <a:pt x="2727" y="1679"/>
                    <a:pt x="2727" y="1679"/>
                  </a:cubicBezTo>
                  <a:cubicBezTo>
                    <a:pt x="2741" y="1657"/>
                    <a:pt x="2741" y="1657"/>
                    <a:pt x="2741" y="1657"/>
                  </a:cubicBezTo>
                  <a:cubicBezTo>
                    <a:pt x="2743" y="1624"/>
                    <a:pt x="2743" y="1624"/>
                    <a:pt x="2743" y="1624"/>
                  </a:cubicBezTo>
                  <a:cubicBezTo>
                    <a:pt x="2743" y="1606"/>
                    <a:pt x="2743" y="1606"/>
                    <a:pt x="2743" y="1606"/>
                  </a:cubicBezTo>
                  <a:cubicBezTo>
                    <a:pt x="2730" y="1598"/>
                    <a:pt x="2730" y="1598"/>
                    <a:pt x="2730" y="1598"/>
                  </a:cubicBezTo>
                  <a:cubicBezTo>
                    <a:pt x="2723" y="1577"/>
                    <a:pt x="2723" y="1577"/>
                    <a:pt x="2723" y="1577"/>
                  </a:cubicBezTo>
                  <a:cubicBezTo>
                    <a:pt x="2715" y="1548"/>
                    <a:pt x="2715" y="1548"/>
                    <a:pt x="2715" y="1548"/>
                  </a:cubicBezTo>
                  <a:cubicBezTo>
                    <a:pt x="2705" y="1511"/>
                    <a:pt x="2705" y="1511"/>
                    <a:pt x="2705" y="1511"/>
                  </a:cubicBezTo>
                  <a:cubicBezTo>
                    <a:pt x="2693" y="1490"/>
                    <a:pt x="2693" y="1490"/>
                    <a:pt x="2693" y="1490"/>
                  </a:cubicBezTo>
                  <a:cubicBezTo>
                    <a:pt x="2683" y="1491"/>
                    <a:pt x="2683" y="1491"/>
                    <a:pt x="2683" y="1491"/>
                  </a:cubicBezTo>
                  <a:cubicBezTo>
                    <a:pt x="2674" y="1512"/>
                    <a:pt x="2674" y="1512"/>
                    <a:pt x="2674" y="1512"/>
                  </a:cubicBezTo>
                  <a:cubicBezTo>
                    <a:pt x="2656" y="1517"/>
                    <a:pt x="2656" y="1517"/>
                    <a:pt x="2656" y="1517"/>
                  </a:cubicBezTo>
                  <a:cubicBezTo>
                    <a:pt x="2637" y="1508"/>
                    <a:pt x="2637" y="1508"/>
                    <a:pt x="2637" y="1508"/>
                  </a:cubicBezTo>
                  <a:cubicBezTo>
                    <a:pt x="2624" y="1497"/>
                    <a:pt x="2624" y="1497"/>
                    <a:pt x="2624" y="1497"/>
                  </a:cubicBezTo>
                  <a:cubicBezTo>
                    <a:pt x="2624" y="1477"/>
                    <a:pt x="2624" y="1477"/>
                    <a:pt x="2624" y="1477"/>
                  </a:cubicBezTo>
                  <a:cubicBezTo>
                    <a:pt x="2616" y="1452"/>
                    <a:pt x="2616" y="1452"/>
                    <a:pt x="2616" y="1452"/>
                  </a:cubicBezTo>
                  <a:cubicBezTo>
                    <a:pt x="2606" y="1445"/>
                    <a:pt x="2606" y="1445"/>
                    <a:pt x="2606" y="1445"/>
                  </a:cubicBezTo>
                  <a:cubicBezTo>
                    <a:pt x="2598" y="1425"/>
                    <a:pt x="2598" y="1425"/>
                    <a:pt x="2598" y="1425"/>
                  </a:cubicBezTo>
                  <a:cubicBezTo>
                    <a:pt x="2590" y="1408"/>
                    <a:pt x="2590" y="1408"/>
                    <a:pt x="2590" y="1408"/>
                  </a:cubicBezTo>
                  <a:cubicBezTo>
                    <a:pt x="2570" y="1397"/>
                    <a:pt x="2570" y="1397"/>
                    <a:pt x="2570" y="1397"/>
                  </a:cubicBezTo>
                  <a:cubicBezTo>
                    <a:pt x="2553" y="1383"/>
                    <a:pt x="2553" y="1383"/>
                    <a:pt x="2553" y="1383"/>
                  </a:cubicBezTo>
                  <a:cubicBezTo>
                    <a:pt x="2546" y="1370"/>
                    <a:pt x="2546" y="1370"/>
                    <a:pt x="2546" y="1370"/>
                  </a:cubicBezTo>
                  <a:cubicBezTo>
                    <a:pt x="2546" y="1358"/>
                    <a:pt x="2546" y="1358"/>
                    <a:pt x="2546" y="1358"/>
                  </a:cubicBezTo>
                  <a:cubicBezTo>
                    <a:pt x="2529" y="1347"/>
                    <a:pt x="2529" y="1347"/>
                    <a:pt x="2529" y="1347"/>
                  </a:cubicBezTo>
                  <a:cubicBezTo>
                    <a:pt x="2514" y="1348"/>
                    <a:pt x="2514" y="1348"/>
                    <a:pt x="2514" y="1348"/>
                  </a:cubicBezTo>
                  <a:cubicBezTo>
                    <a:pt x="2504" y="1348"/>
                    <a:pt x="2504" y="1348"/>
                    <a:pt x="2504" y="1348"/>
                  </a:cubicBezTo>
                  <a:cubicBezTo>
                    <a:pt x="2484" y="1358"/>
                    <a:pt x="2484" y="1358"/>
                    <a:pt x="2484" y="1358"/>
                  </a:cubicBezTo>
                  <a:cubicBezTo>
                    <a:pt x="2462" y="1364"/>
                    <a:pt x="2462" y="1364"/>
                    <a:pt x="2462" y="1364"/>
                  </a:cubicBezTo>
                  <a:cubicBezTo>
                    <a:pt x="2446" y="1377"/>
                    <a:pt x="2446" y="1377"/>
                    <a:pt x="2446" y="1377"/>
                  </a:cubicBezTo>
                  <a:cubicBezTo>
                    <a:pt x="2446" y="1405"/>
                    <a:pt x="2446" y="1405"/>
                    <a:pt x="2446" y="1405"/>
                  </a:cubicBezTo>
                  <a:cubicBezTo>
                    <a:pt x="2433" y="1411"/>
                    <a:pt x="2433" y="1411"/>
                    <a:pt x="2433" y="1411"/>
                  </a:cubicBezTo>
                  <a:cubicBezTo>
                    <a:pt x="2416" y="1420"/>
                    <a:pt x="2416" y="1420"/>
                    <a:pt x="2416" y="1420"/>
                  </a:cubicBezTo>
                  <a:cubicBezTo>
                    <a:pt x="2400" y="1441"/>
                    <a:pt x="2400" y="1441"/>
                    <a:pt x="2400" y="1441"/>
                  </a:cubicBezTo>
                  <a:cubicBezTo>
                    <a:pt x="2383" y="1451"/>
                    <a:pt x="2383" y="1451"/>
                    <a:pt x="2383" y="1451"/>
                  </a:cubicBezTo>
                  <a:cubicBezTo>
                    <a:pt x="2367" y="1465"/>
                    <a:pt x="2367" y="1465"/>
                    <a:pt x="2367" y="1465"/>
                  </a:cubicBezTo>
                  <a:cubicBezTo>
                    <a:pt x="2355" y="1485"/>
                    <a:pt x="2355" y="1485"/>
                    <a:pt x="2355" y="1485"/>
                  </a:cubicBezTo>
                  <a:cubicBezTo>
                    <a:pt x="2340" y="1500"/>
                    <a:pt x="2340" y="1500"/>
                    <a:pt x="2340" y="1500"/>
                  </a:cubicBezTo>
                  <a:cubicBezTo>
                    <a:pt x="2312" y="1517"/>
                    <a:pt x="2312" y="1517"/>
                    <a:pt x="2312" y="1517"/>
                  </a:cubicBezTo>
                  <a:cubicBezTo>
                    <a:pt x="2305" y="1541"/>
                    <a:pt x="2305" y="1541"/>
                    <a:pt x="2305" y="1541"/>
                  </a:cubicBezTo>
                  <a:cubicBezTo>
                    <a:pt x="2313" y="1555"/>
                    <a:pt x="2313" y="1555"/>
                    <a:pt x="2313" y="1555"/>
                  </a:cubicBezTo>
                  <a:cubicBezTo>
                    <a:pt x="2315" y="1582"/>
                    <a:pt x="2315" y="1582"/>
                    <a:pt x="2315" y="1582"/>
                  </a:cubicBezTo>
                  <a:cubicBezTo>
                    <a:pt x="2315" y="1598"/>
                    <a:pt x="2315" y="1598"/>
                    <a:pt x="2315" y="1598"/>
                  </a:cubicBezTo>
                  <a:cubicBezTo>
                    <a:pt x="2305" y="1624"/>
                    <a:pt x="2305" y="1624"/>
                    <a:pt x="2305" y="1624"/>
                  </a:cubicBezTo>
                  <a:cubicBezTo>
                    <a:pt x="2312" y="1655"/>
                    <a:pt x="2312" y="1655"/>
                    <a:pt x="2312" y="1655"/>
                  </a:cubicBezTo>
                  <a:cubicBezTo>
                    <a:pt x="2323" y="1666"/>
                    <a:pt x="2323" y="1666"/>
                    <a:pt x="2323" y="1666"/>
                  </a:cubicBezTo>
                  <a:cubicBezTo>
                    <a:pt x="2346" y="1686"/>
                    <a:pt x="2346" y="1686"/>
                    <a:pt x="2346" y="1686"/>
                  </a:cubicBezTo>
                  <a:cubicBezTo>
                    <a:pt x="2357" y="1705"/>
                    <a:pt x="2357" y="1705"/>
                    <a:pt x="2357" y="1705"/>
                  </a:cubicBezTo>
                  <a:cubicBezTo>
                    <a:pt x="2367" y="1725"/>
                    <a:pt x="2367" y="1725"/>
                    <a:pt x="2367" y="1725"/>
                  </a:cubicBezTo>
                  <a:cubicBezTo>
                    <a:pt x="2360" y="1752"/>
                    <a:pt x="2360" y="1752"/>
                    <a:pt x="2360" y="1752"/>
                  </a:cubicBezTo>
                  <a:cubicBezTo>
                    <a:pt x="2347" y="1761"/>
                    <a:pt x="2347" y="1761"/>
                    <a:pt x="2347" y="1761"/>
                  </a:cubicBezTo>
                  <a:cubicBezTo>
                    <a:pt x="2330" y="1762"/>
                    <a:pt x="2330" y="1762"/>
                    <a:pt x="2330" y="1762"/>
                  </a:cubicBezTo>
                  <a:cubicBezTo>
                    <a:pt x="2312" y="1759"/>
                    <a:pt x="2312" y="1759"/>
                    <a:pt x="2312" y="1759"/>
                  </a:cubicBezTo>
                  <a:cubicBezTo>
                    <a:pt x="2305" y="1745"/>
                    <a:pt x="2305" y="1745"/>
                    <a:pt x="2305" y="1745"/>
                  </a:cubicBezTo>
                  <a:cubicBezTo>
                    <a:pt x="2305" y="1731"/>
                    <a:pt x="2305" y="1731"/>
                    <a:pt x="2305" y="1731"/>
                  </a:cubicBezTo>
                  <a:cubicBezTo>
                    <a:pt x="2298" y="1716"/>
                    <a:pt x="2298" y="1716"/>
                    <a:pt x="2298" y="1716"/>
                  </a:cubicBezTo>
                  <a:cubicBezTo>
                    <a:pt x="2298" y="1659"/>
                    <a:pt x="2298" y="1659"/>
                    <a:pt x="2298" y="1659"/>
                  </a:cubicBezTo>
                  <a:cubicBezTo>
                    <a:pt x="2286" y="1681"/>
                    <a:pt x="2286" y="1681"/>
                    <a:pt x="2286" y="1681"/>
                  </a:cubicBezTo>
                  <a:cubicBezTo>
                    <a:pt x="2275" y="1696"/>
                    <a:pt x="2275" y="1696"/>
                    <a:pt x="2275" y="1696"/>
                  </a:cubicBezTo>
                  <a:cubicBezTo>
                    <a:pt x="2259" y="1711"/>
                    <a:pt x="2259" y="1711"/>
                    <a:pt x="2259" y="1711"/>
                  </a:cubicBezTo>
                  <a:cubicBezTo>
                    <a:pt x="2235" y="1709"/>
                    <a:pt x="2235" y="1709"/>
                    <a:pt x="2235" y="1709"/>
                  </a:cubicBezTo>
                  <a:cubicBezTo>
                    <a:pt x="2219" y="1696"/>
                    <a:pt x="2219" y="1696"/>
                    <a:pt x="2219" y="1696"/>
                  </a:cubicBezTo>
                  <a:cubicBezTo>
                    <a:pt x="2210" y="1685"/>
                    <a:pt x="2210" y="1685"/>
                    <a:pt x="2210" y="1685"/>
                  </a:cubicBezTo>
                  <a:cubicBezTo>
                    <a:pt x="2210" y="1672"/>
                    <a:pt x="2210" y="1672"/>
                    <a:pt x="2210" y="1672"/>
                  </a:cubicBezTo>
                  <a:cubicBezTo>
                    <a:pt x="2201" y="1655"/>
                    <a:pt x="2201" y="1655"/>
                    <a:pt x="2201" y="1655"/>
                  </a:cubicBezTo>
                  <a:cubicBezTo>
                    <a:pt x="2191" y="1624"/>
                    <a:pt x="2191" y="1624"/>
                    <a:pt x="2191" y="1624"/>
                  </a:cubicBezTo>
                  <a:cubicBezTo>
                    <a:pt x="2178" y="1608"/>
                    <a:pt x="2178" y="1608"/>
                    <a:pt x="2178" y="1608"/>
                  </a:cubicBezTo>
                  <a:cubicBezTo>
                    <a:pt x="2178" y="1594"/>
                    <a:pt x="2178" y="1594"/>
                    <a:pt x="2178" y="1594"/>
                  </a:cubicBezTo>
                  <a:cubicBezTo>
                    <a:pt x="2166" y="1577"/>
                    <a:pt x="2166" y="1577"/>
                    <a:pt x="2166" y="1577"/>
                  </a:cubicBezTo>
                  <a:cubicBezTo>
                    <a:pt x="2155" y="1562"/>
                    <a:pt x="2155" y="1562"/>
                    <a:pt x="2155" y="1562"/>
                  </a:cubicBezTo>
                  <a:cubicBezTo>
                    <a:pt x="2155" y="1545"/>
                    <a:pt x="2155" y="1545"/>
                    <a:pt x="2155" y="1545"/>
                  </a:cubicBezTo>
                  <a:cubicBezTo>
                    <a:pt x="2142" y="1521"/>
                    <a:pt x="2142" y="1521"/>
                    <a:pt x="2142" y="1521"/>
                  </a:cubicBezTo>
                  <a:cubicBezTo>
                    <a:pt x="2121" y="1487"/>
                    <a:pt x="2121" y="1487"/>
                    <a:pt x="2121" y="1487"/>
                  </a:cubicBezTo>
                  <a:cubicBezTo>
                    <a:pt x="2114" y="1445"/>
                    <a:pt x="2114" y="1445"/>
                    <a:pt x="2114" y="1445"/>
                  </a:cubicBezTo>
                  <a:cubicBezTo>
                    <a:pt x="2105" y="1418"/>
                    <a:pt x="2105" y="1418"/>
                    <a:pt x="2105" y="1418"/>
                  </a:cubicBezTo>
                  <a:cubicBezTo>
                    <a:pt x="2105" y="1380"/>
                    <a:pt x="2105" y="1380"/>
                    <a:pt x="2105" y="1380"/>
                  </a:cubicBezTo>
                  <a:cubicBezTo>
                    <a:pt x="2105" y="1354"/>
                    <a:pt x="2105" y="1354"/>
                    <a:pt x="2105" y="1354"/>
                  </a:cubicBezTo>
                  <a:cubicBezTo>
                    <a:pt x="2095" y="1371"/>
                    <a:pt x="2095" y="1371"/>
                    <a:pt x="2095" y="1371"/>
                  </a:cubicBezTo>
                  <a:cubicBezTo>
                    <a:pt x="2076" y="1385"/>
                    <a:pt x="2076" y="1385"/>
                    <a:pt x="2076" y="1385"/>
                  </a:cubicBezTo>
                  <a:cubicBezTo>
                    <a:pt x="2066" y="1384"/>
                    <a:pt x="2066" y="1384"/>
                    <a:pt x="2066" y="1384"/>
                  </a:cubicBezTo>
                  <a:cubicBezTo>
                    <a:pt x="2045" y="1380"/>
                    <a:pt x="2045" y="1380"/>
                    <a:pt x="2045" y="1380"/>
                  </a:cubicBezTo>
                  <a:cubicBezTo>
                    <a:pt x="2032" y="1374"/>
                    <a:pt x="2032" y="1374"/>
                    <a:pt x="2032" y="1374"/>
                  </a:cubicBezTo>
                  <a:cubicBezTo>
                    <a:pt x="2022" y="1353"/>
                    <a:pt x="2022" y="1353"/>
                    <a:pt x="2022" y="1353"/>
                  </a:cubicBezTo>
                  <a:cubicBezTo>
                    <a:pt x="2022" y="1335"/>
                    <a:pt x="2022" y="1335"/>
                    <a:pt x="2022" y="1335"/>
                  </a:cubicBezTo>
                  <a:cubicBezTo>
                    <a:pt x="2004" y="1321"/>
                    <a:pt x="2004" y="1321"/>
                    <a:pt x="2004" y="1321"/>
                  </a:cubicBezTo>
                  <a:cubicBezTo>
                    <a:pt x="1984" y="1304"/>
                    <a:pt x="1984" y="1304"/>
                    <a:pt x="1984" y="1304"/>
                  </a:cubicBezTo>
                  <a:cubicBezTo>
                    <a:pt x="1962" y="1281"/>
                    <a:pt x="1962" y="1281"/>
                    <a:pt x="1962" y="1281"/>
                  </a:cubicBezTo>
                  <a:cubicBezTo>
                    <a:pt x="1938" y="1271"/>
                    <a:pt x="1938" y="1271"/>
                    <a:pt x="1938" y="1271"/>
                  </a:cubicBezTo>
                  <a:cubicBezTo>
                    <a:pt x="1911" y="1276"/>
                    <a:pt x="1911" y="1276"/>
                    <a:pt x="1911" y="1276"/>
                  </a:cubicBezTo>
                  <a:cubicBezTo>
                    <a:pt x="1884" y="1276"/>
                    <a:pt x="1884" y="1276"/>
                    <a:pt x="1884" y="1276"/>
                  </a:cubicBezTo>
                  <a:cubicBezTo>
                    <a:pt x="1871" y="1268"/>
                    <a:pt x="1871" y="1268"/>
                    <a:pt x="1871" y="1268"/>
                  </a:cubicBezTo>
                  <a:cubicBezTo>
                    <a:pt x="1850" y="1270"/>
                    <a:pt x="1850" y="1270"/>
                    <a:pt x="1850" y="1270"/>
                  </a:cubicBezTo>
                  <a:cubicBezTo>
                    <a:pt x="1821" y="1276"/>
                    <a:pt x="1821" y="1276"/>
                    <a:pt x="1821" y="1276"/>
                  </a:cubicBezTo>
                  <a:cubicBezTo>
                    <a:pt x="1788" y="1276"/>
                    <a:pt x="1788" y="1276"/>
                    <a:pt x="1788" y="1276"/>
                  </a:cubicBezTo>
                  <a:cubicBezTo>
                    <a:pt x="1761" y="1267"/>
                    <a:pt x="1761" y="1267"/>
                    <a:pt x="1761" y="1267"/>
                  </a:cubicBezTo>
                  <a:cubicBezTo>
                    <a:pt x="1737" y="1248"/>
                    <a:pt x="1737" y="1248"/>
                    <a:pt x="1737" y="1248"/>
                  </a:cubicBezTo>
                  <a:cubicBezTo>
                    <a:pt x="1733" y="1266"/>
                    <a:pt x="1733" y="1266"/>
                    <a:pt x="1733" y="1266"/>
                  </a:cubicBezTo>
                  <a:cubicBezTo>
                    <a:pt x="1740" y="1278"/>
                    <a:pt x="1740" y="1278"/>
                    <a:pt x="1740" y="1278"/>
                  </a:cubicBezTo>
                  <a:cubicBezTo>
                    <a:pt x="1778" y="1306"/>
                    <a:pt x="1778" y="1306"/>
                    <a:pt x="1778" y="1306"/>
                  </a:cubicBezTo>
                  <a:cubicBezTo>
                    <a:pt x="1807" y="1318"/>
                    <a:pt x="1807" y="1318"/>
                    <a:pt x="1807" y="1318"/>
                  </a:cubicBezTo>
                  <a:cubicBezTo>
                    <a:pt x="1807" y="1331"/>
                    <a:pt x="1807" y="1331"/>
                    <a:pt x="1807" y="1331"/>
                  </a:cubicBezTo>
                  <a:cubicBezTo>
                    <a:pt x="1807" y="1358"/>
                    <a:pt x="1807" y="1358"/>
                    <a:pt x="1807" y="1358"/>
                  </a:cubicBezTo>
                  <a:cubicBezTo>
                    <a:pt x="1807" y="1373"/>
                    <a:pt x="1807" y="1373"/>
                    <a:pt x="1807" y="1373"/>
                  </a:cubicBezTo>
                  <a:cubicBezTo>
                    <a:pt x="1791" y="1381"/>
                    <a:pt x="1791" y="1381"/>
                    <a:pt x="1791" y="1381"/>
                  </a:cubicBezTo>
                  <a:cubicBezTo>
                    <a:pt x="1774" y="1400"/>
                    <a:pt x="1774" y="1400"/>
                    <a:pt x="1774" y="1400"/>
                  </a:cubicBezTo>
                  <a:cubicBezTo>
                    <a:pt x="1767" y="1414"/>
                    <a:pt x="1767" y="1414"/>
                    <a:pt x="1767" y="1414"/>
                  </a:cubicBezTo>
                  <a:cubicBezTo>
                    <a:pt x="1751" y="1435"/>
                    <a:pt x="1751" y="1435"/>
                    <a:pt x="1751" y="1435"/>
                  </a:cubicBezTo>
                  <a:cubicBezTo>
                    <a:pt x="1743" y="1452"/>
                    <a:pt x="1743" y="1452"/>
                    <a:pt x="1743" y="1452"/>
                  </a:cubicBezTo>
                  <a:cubicBezTo>
                    <a:pt x="1718" y="1475"/>
                    <a:pt x="1718" y="1475"/>
                    <a:pt x="1718" y="1475"/>
                  </a:cubicBezTo>
                  <a:cubicBezTo>
                    <a:pt x="1700" y="1482"/>
                    <a:pt x="1700" y="1482"/>
                    <a:pt x="1700" y="1482"/>
                  </a:cubicBezTo>
                  <a:cubicBezTo>
                    <a:pt x="1668" y="1491"/>
                    <a:pt x="1668" y="1491"/>
                    <a:pt x="1668" y="1491"/>
                  </a:cubicBezTo>
                  <a:cubicBezTo>
                    <a:pt x="1650" y="1512"/>
                    <a:pt x="1650" y="1512"/>
                    <a:pt x="1650" y="1512"/>
                  </a:cubicBezTo>
                  <a:cubicBezTo>
                    <a:pt x="1626" y="1532"/>
                    <a:pt x="1626" y="1532"/>
                    <a:pt x="1626" y="1532"/>
                  </a:cubicBezTo>
                  <a:cubicBezTo>
                    <a:pt x="1599" y="1544"/>
                    <a:pt x="1599" y="1544"/>
                    <a:pt x="1599" y="1544"/>
                  </a:cubicBezTo>
                  <a:cubicBezTo>
                    <a:pt x="1579" y="1551"/>
                    <a:pt x="1579" y="1551"/>
                    <a:pt x="1579" y="1551"/>
                  </a:cubicBezTo>
                  <a:cubicBezTo>
                    <a:pt x="1556" y="1559"/>
                    <a:pt x="1556" y="1559"/>
                    <a:pt x="1556" y="1559"/>
                  </a:cubicBezTo>
                  <a:cubicBezTo>
                    <a:pt x="1536" y="1574"/>
                    <a:pt x="1536" y="1574"/>
                    <a:pt x="1536" y="1574"/>
                  </a:cubicBezTo>
                  <a:cubicBezTo>
                    <a:pt x="1507" y="1584"/>
                    <a:pt x="1507" y="1584"/>
                    <a:pt x="1507" y="1584"/>
                  </a:cubicBezTo>
                  <a:cubicBezTo>
                    <a:pt x="1484" y="1588"/>
                    <a:pt x="1484" y="1588"/>
                    <a:pt x="1484" y="1588"/>
                  </a:cubicBezTo>
                  <a:cubicBezTo>
                    <a:pt x="1467" y="1592"/>
                    <a:pt x="1467" y="1592"/>
                    <a:pt x="1467" y="1592"/>
                  </a:cubicBezTo>
                  <a:cubicBezTo>
                    <a:pt x="1449" y="1591"/>
                    <a:pt x="1449" y="1591"/>
                    <a:pt x="1449" y="1591"/>
                  </a:cubicBezTo>
                  <a:cubicBezTo>
                    <a:pt x="1433" y="1574"/>
                    <a:pt x="1433" y="1574"/>
                    <a:pt x="1433" y="1574"/>
                  </a:cubicBezTo>
                  <a:cubicBezTo>
                    <a:pt x="1420" y="1555"/>
                    <a:pt x="1420" y="1555"/>
                    <a:pt x="1420" y="1555"/>
                  </a:cubicBezTo>
                  <a:cubicBezTo>
                    <a:pt x="1415" y="1519"/>
                    <a:pt x="1415" y="1519"/>
                    <a:pt x="1415" y="1519"/>
                  </a:cubicBezTo>
                  <a:cubicBezTo>
                    <a:pt x="1407" y="1487"/>
                    <a:pt x="1407" y="1487"/>
                    <a:pt x="1407" y="1487"/>
                  </a:cubicBezTo>
                  <a:cubicBezTo>
                    <a:pt x="1389" y="1474"/>
                    <a:pt x="1389" y="1474"/>
                    <a:pt x="1389" y="1474"/>
                  </a:cubicBezTo>
                  <a:cubicBezTo>
                    <a:pt x="1382" y="1451"/>
                    <a:pt x="1382" y="1451"/>
                    <a:pt x="1382" y="1451"/>
                  </a:cubicBezTo>
                  <a:cubicBezTo>
                    <a:pt x="1366" y="1432"/>
                    <a:pt x="1366" y="1432"/>
                    <a:pt x="1366" y="1432"/>
                  </a:cubicBezTo>
                  <a:cubicBezTo>
                    <a:pt x="1346" y="1405"/>
                    <a:pt x="1346" y="1405"/>
                    <a:pt x="1346" y="1405"/>
                  </a:cubicBezTo>
                  <a:cubicBezTo>
                    <a:pt x="1330" y="1390"/>
                    <a:pt x="1330" y="1390"/>
                    <a:pt x="1330" y="1390"/>
                  </a:cubicBezTo>
                  <a:cubicBezTo>
                    <a:pt x="1325" y="1364"/>
                    <a:pt x="1325" y="1364"/>
                    <a:pt x="1325" y="1364"/>
                  </a:cubicBezTo>
                  <a:cubicBezTo>
                    <a:pt x="1319" y="1347"/>
                    <a:pt x="1319" y="1347"/>
                    <a:pt x="1319" y="1347"/>
                  </a:cubicBezTo>
                  <a:cubicBezTo>
                    <a:pt x="1316" y="1331"/>
                    <a:pt x="1316" y="1331"/>
                    <a:pt x="1316" y="1331"/>
                  </a:cubicBezTo>
                  <a:cubicBezTo>
                    <a:pt x="1299" y="1317"/>
                    <a:pt x="1299" y="1317"/>
                    <a:pt x="1299" y="1317"/>
                  </a:cubicBezTo>
                  <a:cubicBezTo>
                    <a:pt x="1276" y="1286"/>
                    <a:pt x="1276" y="1286"/>
                    <a:pt x="1276" y="1286"/>
                  </a:cubicBezTo>
                  <a:cubicBezTo>
                    <a:pt x="1261" y="1263"/>
                    <a:pt x="1261" y="1263"/>
                    <a:pt x="1261" y="1263"/>
                  </a:cubicBezTo>
                  <a:cubicBezTo>
                    <a:pt x="1245" y="1237"/>
                    <a:pt x="1245" y="1237"/>
                    <a:pt x="1245" y="1237"/>
                  </a:cubicBezTo>
                  <a:cubicBezTo>
                    <a:pt x="1229" y="1201"/>
                    <a:pt x="1229" y="1201"/>
                    <a:pt x="1229" y="1201"/>
                  </a:cubicBezTo>
                  <a:cubicBezTo>
                    <a:pt x="1216" y="1173"/>
                    <a:pt x="1216" y="1173"/>
                    <a:pt x="1216" y="1173"/>
                  </a:cubicBezTo>
                  <a:cubicBezTo>
                    <a:pt x="1211" y="1193"/>
                    <a:pt x="1211" y="1193"/>
                    <a:pt x="1211" y="1193"/>
                  </a:cubicBezTo>
                  <a:cubicBezTo>
                    <a:pt x="1201" y="1201"/>
                    <a:pt x="1201" y="1201"/>
                    <a:pt x="1201" y="1201"/>
                  </a:cubicBezTo>
                  <a:cubicBezTo>
                    <a:pt x="1205" y="1224"/>
                    <a:pt x="1205" y="1224"/>
                    <a:pt x="1205" y="1224"/>
                  </a:cubicBezTo>
                  <a:cubicBezTo>
                    <a:pt x="1226" y="1263"/>
                    <a:pt x="1226" y="1263"/>
                    <a:pt x="1226" y="1263"/>
                  </a:cubicBezTo>
                  <a:cubicBezTo>
                    <a:pt x="1236" y="1280"/>
                    <a:pt x="1236" y="1280"/>
                    <a:pt x="1236" y="1280"/>
                  </a:cubicBezTo>
                  <a:cubicBezTo>
                    <a:pt x="1245" y="1291"/>
                    <a:pt x="1245" y="1291"/>
                    <a:pt x="1245" y="1291"/>
                  </a:cubicBezTo>
                  <a:cubicBezTo>
                    <a:pt x="1245" y="1310"/>
                    <a:pt x="1245" y="1310"/>
                    <a:pt x="1245" y="1310"/>
                  </a:cubicBezTo>
                  <a:cubicBezTo>
                    <a:pt x="1265" y="1333"/>
                    <a:pt x="1265" y="1333"/>
                    <a:pt x="1265" y="1333"/>
                  </a:cubicBezTo>
                  <a:cubicBezTo>
                    <a:pt x="1275" y="1347"/>
                    <a:pt x="1275" y="1347"/>
                    <a:pt x="1275" y="1347"/>
                  </a:cubicBezTo>
                  <a:cubicBezTo>
                    <a:pt x="1282" y="1354"/>
                    <a:pt x="1282" y="1354"/>
                    <a:pt x="1282" y="1354"/>
                  </a:cubicBezTo>
                  <a:cubicBezTo>
                    <a:pt x="1280" y="1375"/>
                    <a:pt x="1280" y="1375"/>
                    <a:pt x="1280" y="1375"/>
                  </a:cubicBezTo>
                  <a:cubicBezTo>
                    <a:pt x="1285" y="1397"/>
                    <a:pt x="1285" y="1397"/>
                    <a:pt x="1285" y="1397"/>
                  </a:cubicBezTo>
                  <a:cubicBezTo>
                    <a:pt x="1298" y="1415"/>
                    <a:pt x="1298" y="1415"/>
                    <a:pt x="1298" y="1415"/>
                  </a:cubicBezTo>
                  <a:cubicBezTo>
                    <a:pt x="1316" y="1447"/>
                    <a:pt x="1316" y="1447"/>
                    <a:pt x="1316" y="1447"/>
                  </a:cubicBezTo>
                  <a:cubicBezTo>
                    <a:pt x="1332" y="1460"/>
                    <a:pt x="1332" y="1460"/>
                    <a:pt x="1332" y="1460"/>
                  </a:cubicBezTo>
                  <a:cubicBezTo>
                    <a:pt x="1338" y="1482"/>
                    <a:pt x="1338" y="1482"/>
                    <a:pt x="1338" y="1482"/>
                  </a:cubicBezTo>
                  <a:cubicBezTo>
                    <a:pt x="1345" y="1502"/>
                    <a:pt x="1345" y="1502"/>
                    <a:pt x="1345" y="1502"/>
                  </a:cubicBezTo>
                  <a:cubicBezTo>
                    <a:pt x="1357" y="1514"/>
                    <a:pt x="1357" y="1514"/>
                    <a:pt x="1357" y="1514"/>
                  </a:cubicBezTo>
                  <a:cubicBezTo>
                    <a:pt x="1373" y="1528"/>
                    <a:pt x="1373" y="1528"/>
                    <a:pt x="1373" y="1528"/>
                  </a:cubicBezTo>
                  <a:cubicBezTo>
                    <a:pt x="1392" y="1545"/>
                    <a:pt x="1392" y="1545"/>
                    <a:pt x="1392" y="1545"/>
                  </a:cubicBezTo>
                  <a:cubicBezTo>
                    <a:pt x="1407" y="1557"/>
                    <a:pt x="1407" y="1557"/>
                    <a:pt x="1407" y="1557"/>
                  </a:cubicBezTo>
                  <a:cubicBezTo>
                    <a:pt x="1417" y="1569"/>
                    <a:pt x="1417" y="1569"/>
                    <a:pt x="1417" y="1569"/>
                  </a:cubicBezTo>
                  <a:cubicBezTo>
                    <a:pt x="1430" y="1585"/>
                    <a:pt x="1430" y="1585"/>
                    <a:pt x="1430" y="1585"/>
                  </a:cubicBezTo>
                  <a:cubicBezTo>
                    <a:pt x="1436" y="1595"/>
                    <a:pt x="1436" y="1595"/>
                    <a:pt x="1436" y="1595"/>
                  </a:cubicBezTo>
                  <a:cubicBezTo>
                    <a:pt x="1439" y="1604"/>
                    <a:pt x="1439" y="1604"/>
                    <a:pt x="1439" y="1604"/>
                  </a:cubicBezTo>
                  <a:cubicBezTo>
                    <a:pt x="1447" y="1624"/>
                    <a:pt x="1447" y="1624"/>
                    <a:pt x="1447" y="1624"/>
                  </a:cubicBezTo>
                  <a:cubicBezTo>
                    <a:pt x="1463" y="1636"/>
                    <a:pt x="1463" y="1636"/>
                    <a:pt x="1463" y="1636"/>
                  </a:cubicBezTo>
                  <a:cubicBezTo>
                    <a:pt x="1480" y="1642"/>
                    <a:pt x="1480" y="1642"/>
                    <a:pt x="1480" y="1642"/>
                  </a:cubicBezTo>
                  <a:cubicBezTo>
                    <a:pt x="1504" y="1639"/>
                    <a:pt x="1504" y="1639"/>
                    <a:pt x="1504" y="1639"/>
                  </a:cubicBezTo>
                  <a:cubicBezTo>
                    <a:pt x="1522" y="1632"/>
                    <a:pt x="1522" y="1632"/>
                    <a:pt x="1522" y="1632"/>
                  </a:cubicBezTo>
                  <a:cubicBezTo>
                    <a:pt x="1542" y="1632"/>
                    <a:pt x="1542" y="1632"/>
                    <a:pt x="1542" y="1632"/>
                  </a:cubicBezTo>
                  <a:cubicBezTo>
                    <a:pt x="1556" y="1624"/>
                    <a:pt x="1556" y="1624"/>
                    <a:pt x="1556" y="1624"/>
                  </a:cubicBezTo>
                  <a:cubicBezTo>
                    <a:pt x="1577" y="1624"/>
                    <a:pt x="1577" y="1624"/>
                    <a:pt x="1577" y="1624"/>
                  </a:cubicBezTo>
                  <a:cubicBezTo>
                    <a:pt x="1590" y="1611"/>
                    <a:pt x="1590" y="1611"/>
                    <a:pt x="1590" y="1611"/>
                  </a:cubicBezTo>
                  <a:cubicBezTo>
                    <a:pt x="1597" y="1604"/>
                    <a:pt x="1597" y="1604"/>
                    <a:pt x="1597" y="1604"/>
                  </a:cubicBezTo>
                  <a:cubicBezTo>
                    <a:pt x="1610" y="1604"/>
                    <a:pt x="1610" y="1604"/>
                    <a:pt x="1610" y="1604"/>
                  </a:cubicBezTo>
                  <a:cubicBezTo>
                    <a:pt x="1626" y="1604"/>
                    <a:pt x="1626" y="1604"/>
                    <a:pt x="1626" y="1604"/>
                  </a:cubicBezTo>
                  <a:cubicBezTo>
                    <a:pt x="1626" y="1616"/>
                    <a:pt x="1626" y="1616"/>
                    <a:pt x="1626" y="1616"/>
                  </a:cubicBezTo>
                  <a:cubicBezTo>
                    <a:pt x="1626" y="1624"/>
                    <a:pt x="1626" y="1624"/>
                    <a:pt x="1626" y="1624"/>
                  </a:cubicBezTo>
                  <a:cubicBezTo>
                    <a:pt x="1626" y="1644"/>
                    <a:pt x="1626" y="1644"/>
                    <a:pt x="1626" y="1644"/>
                  </a:cubicBezTo>
                  <a:cubicBezTo>
                    <a:pt x="1626" y="1676"/>
                    <a:pt x="1626" y="1676"/>
                    <a:pt x="1626" y="1676"/>
                  </a:cubicBezTo>
                  <a:cubicBezTo>
                    <a:pt x="1614" y="1693"/>
                    <a:pt x="1614" y="1693"/>
                    <a:pt x="1614" y="1693"/>
                  </a:cubicBezTo>
                  <a:cubicBezTo>
                    <a:pt x="1607" y="1711"/>
                    <a:pt x="1607" y="1711"/>
                    <a:pt x="1607" y="1711"/>
                  </a:cubicBezTo>
                  <a:cubicBezTo>
                    <a:pt x="1591" y="1735"/>
                    <a:pt x="1591" y="1735"/>
                    <a:pt x="1591" y="1735"/>
                  </a:cubicBezTo>
                  <a:cubicBezTo>
                    <a:pt x="1569" y="1769"/>
                    <a:pt x="1569" y="1769"/>
                    <a:pt x="1569" y="1769"/>
                  </a:cubicBezTo>
                  <a:cubicBezTo>
                    <a:pt x="1560" y="1795"/>
                    <a:pt x="1560" y="1795"/>
                    <a:pt x="1560" y="1795"/>
                  </a:cubicBezTo>
                  <a:cubicBezTo>
                    <a:pt x="1550" y="1815"/>
                    <a:pt x="1550" y="1815"/>
                    <a:pt x="1550" y="1815"/>
                  </a:cubicBezTo>
                  <a:cubicBezTo>
                    <a:pt x="1539" y="1836"/>
                    <a:pt x="1539" y="1836"/>
                    <a:pt x="1539" y="1836"/>
                  </a:cubicBezTo>
                  <a:cubicBezTo>
                    <a:pt x="1522" y="1850"/>
                    <a:pt x="1522" y="1850"/>
                    <a:pt x="1522" y="1850"/>
                  </a:cubicBezTo>
                  <a:cubicBezTo>
                    <a:pt x="1506" y="1865"/>
                    <a:pt x="1506" y="1865"/>
                    <a:pt x="1506" y="1865"/>
                  </a:cubicBezTo>
                  <a:cubicBezTo>
                    <a:pt x="1486" y="1882"/>
                    <a:pt x="1486" y="1882"/>
                    <a:pt x="1486" y="1882"/>
                  </a:cubicBezTo>
                  <a:cubicBezTo>
                    <a:pt x="1460" y="1900"/>
                    <a:pt x="1460" y="1900"/>
                    <a:pt x="1460" y="1900"/>
                  </a:cubicBezTo>
                  <a:cubicBezTo>
                    <a:pt x="1443" y="1915"/>
                    <a:pt x="1443" y="1915"/>
                    <a:pt x="1443" y="1915"/>
                  </a:cubicBezTo>
                  <a:cubicBezTo>
                    <a:pt x="1426" y="1939"/>
                    <a:pt x="1426" y="1939"/>
                    <a:pt x="1426" y="1939"/>
                  </a:cubicBezTo>
                  <a:cubicBezTo>
                    <a:pt x="1417" y="1956"/>
                    <a:pt x="1417" y="1956"/>
                    <a:pt x="1417" y="1956"/>
                  </a:cubicBezTo>
                  <a:cubicBezTo>
                    <a:pt x="1397" y="1970"/>
                    <a:pt x="1397" y="1970"/>
                    <a:pt x="1397" y="1970"/>
                  </a:cubicBezTo>
                  <a:cubicBezTo>
                    <a:pt x="1382" y="1990"/>
                    <a:pt x="1382" y="1990"/>
                    <a:pt x="1382" y="1990"/>
                  </a:cubicBezTo>
                  <a:cubicBezTo>
                    <a:pt x="1365" y="2016"/>
                    <a:pt x="1365" y="2016"/>
                    <a:pt x="1365" y="2016"/>
                  </a:cubicBezTo>
                  <a:cubicBezTo>
                    <a:pt x="1350" y="2029"/>
                    <a:pt x="1350" y="2029"/>
                    <a:pt x="1350" y="2029"/>
                  </a:cubicBezTo>
                  <a:cubicBezTo>
                    <a:pt x="1349" y="2044"/>
                    <a:pt x="1349" y="2044"/>
                    <a:pt x="1349" y="2044"/>
                  </a:cubicBezTo>
                  <a:cubicBezTo>
                    <a:pt x="1340" y="2054"/>
                    <a:pt x="1340" y="2054"/>
                    <a:pt x="1340" y="2054"/>
                  </a:cubicBezTo>
                  <a:cubicBezTo>
                    <a:pt x="1340" y="2067"/>
                    <a:pt x="1340" y="2067"/>
                    <a:pt x="1340" y="2067"/>
                  </a:cubicBezTo>
                  <a:cubicBezTo>
                    <a:pt x="1335" y="2084"/>
                    <a:pt x="1335" y="2084"/>
                    <a:pt x="1335" y="2084"/>
                  </a:cubicBezTo>
                  <a:cubicBezTo>
                    <a:pt x="1335" y="2109"/>
                    <a:pt x="1335" y="2109"/>
                    <a:pt x="1335" y="2109"/>
                  </a:cubicBezTo>
                  <a:cubicBezTo>
                    <a:pt x="1345" y="2123"/>
                    <a:pt x="1345" y="2123"/>
                    <a:pt x="1345" y="2123"/>
                  </a:cubicBezTo>
                  <a:cubicBezTo>
                    <a:pt x="1352" y="2141"/>
                    <a:pt x="1352" y="2141"/>
                    <a:pt x="1352" y="2141"/>
                  </a:cubicBezTo>
                  <a:cubicBezTo>
                    <a:pt x="1365" y="2168"/>
                    <a:pt x="1365" y="2168"/>
                    <a:pt x="1365" y="2168"/>
                  </a:cubicBezTo>
                  <a:cubicBezTo>
                    <a:pt x="1382" y="2181"/>
                    <a:pt x="1382" y="2181"/>
                    <a:pt x="1382" y="2181"/>
                  </a:cubicBezTo>
                  <a:cubicBezTo>
                    <a:pt x="1382" y="2203"/>
                    <a:pt x="1382" y="2203"/>
                    <a:pt x="1382" y="2203"/>
                  </a:cubicBezTo>
                  <a:cubicBezTo>
                    <a:pt x="1373" y="2223"/>
                    <a:pt x="1373" y="2223"/>
                    <a:pt x="1373" y="2223"/>
                  </a:cubicBezTo>
                  <a:cubicBezTo>
                    <a:pt x="1368" y="2223"/>
                    <a:pt x="1368" y="2223"/>
                    <a:pt x="1368" y="2223"/>
                  </a:cubicBezTo>
                  <a:cubicBezTo>
                    <a:pt x="1375" y="2230"/>
                    <a:pt x="1375" y="2230"/>
                    <a:pt x="1375" y="2230"/>
                  </a:cubicBezTo>
                  <a:cubicBezTo>
                    <a:pt x="1373" y="2247"/>
                    <a:pt x="1373" y="2247"/>
                    <a:pt x="1373" y="2247"/>
                  </a:cubicBezTo>
                  <a:cubicBezTo>
                    <a:pt x="1382" y="2261"/>
                    <a:pt x="1382" y="2261"/>
                    <a:pt x="1382" y="2261"/>
                  </a:cubicBezTo>
                  <a:cubicBezTo>
                    <a:pt x="1382" y="2268"/>
                    <a:pt x="1382" y="2268"/>
                    <a:pt x="1382" y="2268"/>
                  </a:cubicBezTo>
                  <a:cubicBezTo>
                    <a:pt x="1382" y="2287"/>
                    <a:pt x="1382" y="2287"/>
                    <a:pt x="1382" y="2287"/>
                  </a:cubicBezTo>
                  <a:cubicBezTo>
                    <a:pt x="1382" y="2304"/>
                    <a:pt x="1382" y="2304"/>
                    <a:pt x="1382" y="2304"/>
                  </a:cubicBezTo>
                  <a:cubicBezTo>
                    <a:pt x="1372" y="2314"/>
                    <a:pt x="1372" y="2314"/>
                    <a:pt x="1372" y="2314"/>
                  </a:cubicBezTo>
                  <a:cubicBezTo>
                    <a:pt x="1360" y="2321"/>
                    <a:pt x="1360" y="2321"/>
                    <a:pt x="1360" y="2321"/>
                  </a:cubicBezTo>
                  <a:cubicBezTo>
                    <a:pt x="1360" y="2334"/>
                    <a:pt x="1360" y="2334"/>
                    <a:pt x="1360" y="2334"/>
                  </a:cubicBezTo>
                  <a:cubicBezTo>
                    <a:pt x="1350" y="2348"/>
                    <a:pt x="1350" y="2348"/>
                    <a:pt x="1350" y="2348"/>
                  </a:cubicBezTo>
                  <a:cubicBezTo>
                    <a:pt x="1335" y="2357"/>
                    <a:pt x="1335" y="2357"/>
                    <a:pt x="1335" y="2357"/>
                  </a:cubicBezTo>
                  <a:cubicBezTo>
                    <a:pt x="1320" y="2364"/>
                    <a:pt x="1320" y="2364"/>
                    <a:pt x="1320" y="2364"/>
                  </a:cubicBezTo>
                  <a:cubicBezTo>
                    <a:pt x="1300" y="2375"/>
                    <a:pt x="1300" y="2375"/>
                    <a:pt x="1300" y="2375"/>
                  </a:cubicBezTo>
                  <a:cubicBezTo>
                    <a:pt x="1276" y="2385"/>
                    <a:pt x="1276" y="2385"/>
                    <a:pt x="1276" y="2385"/>
                  </a:cubicBezTo>
                  <a:cubicBezTo>
                    <a:pt x="1276" y="2402"/>
                    <a:pt x="1276" y="2402"/>
                    <a:pt x="1276" y="2402"/>
                  </a:cubicBezTo>
                  <a:cubicBezTo>
                    <a:pt x="1269" y="2414"/>
                    <a:pt x="1269" y="2414"/>
                    <a:pt x="1269" y="2414"/>
                  </a:cubicBezTo>
                  <a:cubicBezTo>
                    <a:pt x="1253" y="2425"/>
                    <a:pt x="1253" y="2425"/>
                    <a:pt x="1253" y="2425"/>
                  </a:cubicBezTo>
                  <a:cubicBezTo>
                    <a:pt x="1238" y="2441"/>
                    <a:pt x="1238" y="2441"/>
                    <a:pt x="1238" y="2441"/>
                  </a:cubicBezTo>
                  <a:cubicBezTo>
                    <a:pt x="1231" y="2458"/>
                    <a:pt x="1231" y="2458"/>
                    <a:pt x="1231" y="2458"/>
                  </a:cubicBezTo>
                  <a:cubicBezTo>
                    <a:pt x="1238" y="2468"/>
                    <a:pt x="1238" y="2468"/>
                    <a:pt x="1238" y="2468"/>
                  </a:cubicBezTo>
                  <a:cubicBezTo>
                    <a:pt x="1253" y="2484"/>
                    <a:pt x="1253" y="2484"/>
                    <a:pt x="1253" y="2484"/>
                  </a:cubicBezTo>
                  <a:cubicBezTo>
                    <a:pt x="1253" y="2494"/>
                    <a:pt x="1253" y="2494"/>
                    <a:pt x="1253" y="2494"/>
                  </a:cubicBezTo>
                  <a:cubicBezTo>
                    <a:pt x="1253" y="2522"/>
                    <a:pt x="1253" y="2522"/>
                    <a:pt x="1253" y="2522"/>
                  </a:cubicBezTo>
                  <a:cubicBezTo>
                    <a:pt x="1242" y="2537"/>
                    <a:pt x="1242" y="2537"/>
                    <a:pt x="1242" y="2537"/>
                  </a:cubicBezTo>
                  <a:cubicBezTo>
                    <a:pt x="1242" y="2555"/>
                    <a:pt x="1242" y="2555"/>
                    <a:pt x="1242" y="2555"/>
                  </a:cubicBezTo>
                  <a:cubicBezTo>
                    <a:pt x="1226" y="2555"/>
                    <a:pt x="1226" y="2555"/>
                    <a:pt x="1226" y="2555"/>
                  </a:cubicBezTo>
                  <a:cubicBezTo>
                    <a:pt x="1212" y="2566"/>
                    <a:pt x="1212" y="2566"/>
                    <a:pt x="1212" y="2566"/>
                  </a:cubicBezTo>
                  <a:cubicBezTo>
                    <a:pt x="1199" y="2574"/>
                    <a:pt x="1199" y="2574"/>
                    <a:pt x="1199" y="2574"/>
                  </a:cubicBezTo>
                  <a:cubicBezTo>
                    <a:pt x="1182" y="2581"/>
                    <a:pt x="1182" y="2581"/>
                    <a:pt x="1182" y="2581"/>
                  </a:cubicBezTo>
                  <a:cubicBezTo>
                    <a:pt x="1174" y="2592"/>
                    <a:pt x="1174" y="2592"/>
                    <a:pt x="1174" y="2592"/>
                  </a:cubicBezTo>
                  <a:cubicBezTo>
                    <a:pt x="1171" y="2608"/>
                    <a:pt x="1171" y="2608"/>
                    <a:pt x="1171" y="2608"/>
                  </a:cubicBezTo>
                  <a:cubicBezTo>
                    <a:pt x="1182" y="2619"/>
                    <a:pt x="1182" y="2619"/>
                    <a:pt x="1182" y="2619"/>
                  </a:cubicBezTo>
                  <a:cubicBezTo>
                    <a:pt x="1182" y="2634"/>
                    <a:pt x="1182" y="2634"/>
                    <a:pt x="1182" y="2634"/>
                  </a:cubicBezTo>
                  <a:cubicBezTo>
                    <a:pt x="1182" y="2649"/>
                    <a:pt x="1182" y="2649"/>
                    <a:pt x="1182" y="2649"/>
                  </a:cubicBezTo>
                  <a:cubicBezTo>
                    <a:pt x="1168" y="2661"/>
                    <a:pt x="1168" y="2661"/>
                    <a:pt x="1168" y="2661"/>
                  </a:cubicBezTo>
                  <a:cubicBezTo>
                    <a:pt x="1154" y="2668"/>
                    <a:pt x="1154" y="2668"/>
                    <a:pt x="1154" y="2668"/>
                  </a:cubicBezTo>
                  <a:cubicBezTo>
                    <a:pt x="1139" y="2679"/>
                    <a:pt x="1139" y="2679"/>
                    <a:pt x="1139" y="2679"/>
                  </a:cubicBezTo>
                  <a:cubicBezTo>
                    <a:pt x="1139" y="2695"/>
                    <a:pt x="1139" y="2695"/>
                    <a:pt x="1139" y="2695"/>
                  </a:cubicBezTo>
                  <a:cubicBezTo>
                    <a:pt x="1129" y="2711"/>
                    <a:pt x="1129" y="2711"/>
                    <a:pt x="1129" y="2711"/>
                  </a:cubicBezTo>
                  <a:cubicBezTo>
                    <a:pt x="1111" y="2726"/>
                    <a:pt x="1111" y="2726"/>
                    <a:pt x="1111" y="2726"/>
                  </a:cubicBezTo>
                  <a:cubicBezTo>
                    <a:pt x="1099" y="2740"/>
                    <a:pt x="1099" y="2740"/>
                    <a:pt x="1099" y="2740"/>
                  </a:cubicBezTo>
                  <a:cubicBezTo>
                    <a:pt x="1091" y="2750"/>
                    <a:pt x="1091" y="2750"/>
                    <a:pt x="1091" y="2750"/>
                  </a:cubicBezTo>
                  <a:cubicBezTo>
                    <a:pt x="1078" y="2762"/>
                    <a:pt x="1078" y="2762"/>
                    <a:pt x="1078" y="2762"/>
                  </a:cubicBezTo>
                  <a:cubicBezTo>
                    <a:pt x="1061" y="2776"/>
                    <a:pt x="1061" y="2776"/>
                    <a:pt x="1061" y="2776"/>
                  </a:cubicBezTo>
                  <a:cubicBezTo>
                    <a:pt x="1041" y="2789"/>
                    <a:pt x="1041" y="2789"/>
                    <a:pt x="1041" y="2789"/>
                  </a:cubicBezTo>
                  <a:cubicBezTo>
                    <a:pt x="1030" y="2803"/>
                    <a:pt x="1030" y="2803"/>
                    <a:pt x="1030" y="2803"/>
                  </a:cubicBezTo>
                  <a:cubicBezTo>
                    <a:pt x="1008" y="2803"/>
                    <a:pt x="1008" y="2803"/>
                    <a:pt x="1008" y="2803"/>
                  </a:cubicBezTo>
                  <a:cubicBezTo>
                    <a:pt x="985" y="2803"/>
                    <a:pt x="985" y="2803"/>
                    <a:pt x="985" y="2803"/>
                  </a:cubicBezTo>
                  <a:cubicBezTo>
                    <a:pt x="958" y="2803"/>
                    <a:pt x="958" y="2803"/>
                    <a:pt x="958" y="2803"/>
                  </a:cubicBezTo>
                  <a:cubicBezTo>
                    <a:pt x="932" y="2802"/>
                    <a:pt x="932" y="2802"/>
                    <a:pt x="932" y="2802"/>
                  </a:cubicBezTo>
                  <a:cubicBezTo>
                    <a:pt x="920" y="2808"/>
                    <a:pt x="920" y="2808"/>
                    <a:pt x="920" y="2808"/>
                  </a:cubicBezTo>
                  <a:cubicBezTo>
                    <a:pt x="895" y="2818"/>
                    <a:pt x="895" y="2818"/>
                    <a:pt x="895" y="2818"/>
                  </a:cubicBezTo>
                  <a:cubicBezTo>
                    <a:pt x="865" y="2818"/>
                    <a:pt x="865" y="2818"/>
                    <a:pt x="865" y="2818"/>
                  </a:cubicBezTo>
                  <a:cubicBezTo>
                    <a:pt x="843" y="2810"/>
                    <a:pt x="843" y="2810"/>
                    <a:pt x="843" y="2810"/>
                  </a:cubicBezTo>
                  <a:cubicBezTo>
                    <a:pt x="831" y="2786"/>
                    <a:pt x="831" y="2786"/>
                    <a:pt x="831" y="2786"/>
                  </a:cubicBezTo>
                  <a:cubicBezTo>
                    <a:pt x="833" y="2765"/>
                    <a:pt x="833" y="2765"/>
                    <a:pt x="833" y="2765"/>
                  </a:cubicBezTo>
                  <a:cubicBezTo>
                    <a:pt x="834" y="2740"/>
                    <a:pt x="834" y="2740"/>
                    <a:pt x="834" y="2740"/>
                  </a:cubicBezTo>
                  <a:cubicBezTo>
                    <a:pt x="821" y="2725"/>
                    <a:pt x="821" y="2725"/>
                    <a:pt x="821" y="2725"/>
                  </a:cubicBezTo>
                  <a:cubicBezTo>
                    <a:pt x="808" y="2696"/>
                    <a:pt x="808" y="2696"/>
                    <a:pt x="808" y="2696"/>
                  </a:cubicBezTo>
                  <a:cubicBezTo>
                    <a:pt x="797" y="2676"/>
                    <a:pt x="797" y="2676"/>
                    <a:pt x="797" y="2676"/>
                  </a:cubicBezTo>
                  <a:cubicBezTo>
                    <a:pt x="777" y="2662"/>
                    <a:pt x="777" y="2662"/>
                    <a:pt x="777" y="2662"/>
                  </a:cubicBezTo>
                  <a:cubicBezTo>
                    <a:pt x="770" y="2631"/>
                    <a:pt x="770" y="2631"/>
                    <a:pt x="770" y="2631"/>
                  </a:cubicBezTo>
                  <a:cubicBezTo>
                    <a:pt x="763" y="2606"/>
                    <a:pt x="763" y="2606"/>
                    <a:pt x="763" y="2606"/>
                  </a:cubicBezTo>
                  <a:cubicBezTo>
                    <a:pt x="760" y="2569"/>
                    <a:pt x="760" y="2569"/>
                    <a:pt x="760" y="2569"/>
                  </a:cubicBezTo>
                  <a:cubicBezTo>
                    <a:pt x="756" y="2541"/>
                    <a:pt x="756" y="2541"/>
                    <a:pt x="756" y="2541"/>
                  </a:cubicBezTo>
                  <a:cubicBezTo>
                    <a:pt x="746" y="2511"/>
                    <a:pt x="746" y="2511"/>
                    <a:pt x="746" y="2511"/>
                  </a:cubicBezTo>
                  <a:cubicBezTo>
                    <a:pt x="731" y="2479"/>
                    <a:pt x="731" y="2479"/>
                    <a:pt x="731" y="2479"/>
                  </a:cubicBezTo>
                  <a:cubicBezTo>
                    <a:pt x="727" y="2452"/>
                    <a:pt x="727" y="2452"/>
                    <a:pt x="727" y="2452"/>
                  </a:cubicBezTo>
                  <a:cubicBezTo>
                    <a:pt x="707" y="2435"/>
                    <a:pt x="707" y="2435"/>
                    <a:pt x="707" y="2435"/>
                  </a:cubicBezTo>
                  <a:cubicBezTo>
                    <a:pt x="706" y="2420"/>
                    <a:pt x="706" y="2420"/>
                    <a:pt x="706" y="2420"/>
                  </a:cubicBezTo>
                  <a:cubicBezTo>
                    <a:pt x="696" y="2398"/>
                    <a:pt x="696" y="2398"/>
                    <a:pt x="696" y="2398"/>
                  </a:cubicBezTo>
                  <a:cubicBezTo>
                    <a:pt x="681" y="2365"/>
                    <a:pt x="681" y="2365"/>
                    <a:pt x="681" y="2365"/>
                  </a:cubicBezTo>
                  <a:cubicBezTo>
                    <a:pt x="683" y="2314"/>
                    <a:pt x="683" y="2314"/>
                    <a:pt x="683" y="2314"/>
                  </a:cubicBezTo>
                  <a:cubicBezTo>
                    <a:pt x="690" y="2307"/>
                    <a:pt x="690" y="2307"/>
                    <a:pt x="690" y="2307"/>
                  </a:cubicBezTo>
                  <a:cubicBezTo>
                    <a:pt x="700" y="2287"/>
                    <a:pt x="700" y="2287"/>
                    <a:pt x="700" y="2287"/>
                  </a:cubicBezTo>
                  <a:cubicBezTo>
                    <a:pt x="701" y="2267"/>
                    <a:pt x="701" y="2267"/>
                    <a:pt x="701" y="2267"/>
                  </a:cubicBezTo>
                  <a:cubicBezTo>
                    <a:pt x="713" y="2241"/>
                    <a:pt x="713" y="2241"/>
                    <a:pt x="713" y="2241"/>
                  </a:cubicBezTo>
                  <a:cubicBezTo>
                    <a:pt x="730" y="2220"/>
                    <a:pt x="730" y="2220"/>
                    <a:pt x="730" y="2220"/>
                  </a:cubicBezTo>
                  <a:cubicBezTo>
                    <a:pt x="733" y="2204"/>
                    <a:pt x="733" y="2204"/>
                    <a:pt x="733" y="2204"/>
                  </a:cubicBezTo>
                  <a:cubicBezTo>
                    <a:pt x="730" y="2188"/>
                    <a:pt x="730" y="2188"/>
                    <a:pt x="730" y="2188"/>
                  </a:cubicBezTo>
                  <a:cubicBezTo>
                    <a:pt x="718" y="2173"/>
                    <a:pt x="718" y="2173"/>
                    <a:pt x="718" y="2173"/>
                  </a:cubicBezTo>
                  <a:cubicBezTo>
                    <a:pt x="714" y="2149"/>
                    <a:pt x="714" y="2149"/>
                    <a:pt x="714" y="2149"/>
                  </a:cubicBezTo>
                  <a:cubicBezTo>
                    <a:pt x="714" y="2121"/>
                    <a:pt x="714" y="2121"/>
                    <a:pt x="714" y="2121"/>
                  </a:cubicBezTo>
                  <a:cubicBezTo>
                    <a:pt x="696" y="2073"/>
                    <a:pt x="696" y="2073"/>
                    <a:pt x="696" y="2073"/>
                  </a:cubicBezTo>
                  <a:cubicBezTo>
                    <a:pt x="677" y="2024"/>
                    <a:pt x="677" y="2024"/>
                    <a:pt x="677" y="2024"/>
                  </a:cubicBezTo>
                  <a:cubicBezTo>
                    <a:pt x="646" y="1996"/>
                    <a:pt x="646" y="1996"/>
                    <a:pt x="646" y="1996"/>
                  </a:cubicBezTo>
                  <a:cubicBezTo>
                    <a:pt x="626" y="1972"/>
                    <a:pt x="626" y="1972"/>
                    <a:pt x="626" y="1972"/>
                  </a:cubicBezTo>
                  <a:cubicBezTo>
                    <a:pt x="617" y="1943"/>
                    <a:pt x="617" y="1943"/>
                    <a:pt x="617" y="1943"/>
                  </a:cubicBezTo>
                  <a:cubicBezTo>
                    <a:pt x="626" y="1909"/>
                    <a:pt x="626" y="1909"/>
                    <a:pt x="626" y="1909"/>
                  </a:cubicBezTo>
                  <a:cubicBezTo>
                    <a:pt x="639" y="1885"/>
                    <a:pt x="639" y="1885"/>
                    <a:pt x="639" y="1885"/>
                  </a:cubicBezTo>
                  <a:cubicBezTo>
                    <a:pt x="644" y="1862"/>
                    <a:pt x="644" y="1862"/>
                    <a:pt x="644" y="1862"/>
                  </a:cubicBezTo>
                  <a:cubicBezTo>
                    <a:pt x="640" y="1838"/>
                    <a:pt x="640" y="1838"/>
                    <a:pt x="640" y="1838"/>
                  </a:cubicBezTo>
                  <a:cubicBezTo>
                    <a:pt x="613" y="1843"/>
                    <a:pt x="613" y="1843"/>
                    <a:pt x="613" y="1843"/>
                  </a:cubicBezTo>
                  <a:cubicBezTo>
                    <a:pt x="610" y="1820"/>
                    <a:pt x="610" y="1820"/>
                    <a:pt x="610" y="1820"/>
                  </a:cubicBezTo>
                  <a:cubicBezTo>
                    <a:pt x="600" y="1805"/>
                    <a:pt x="600" y="1805"/>
                    <a:pt x="600" y="1805"/>
                  </a:cubicBezTo>
                  <a:cubicBezTo>
                    <a:pt x="559" y="1809"/>
                    <a:pt x="559" y="1809"/>
                    <a:pt x="559" y="1809"/>
                  </a:cubicBezTo>
                  <a:cubicBezTo>
                    <a:pt x="544" y="1792"/>
                    <a:pt x="544" y="1792"/>
                    <a:pt x="544" y="1792"/>
                  </a:cubicBezTo>
                  <a:cubicBezTo>
                    <a:pt x="514" y="1765"/>
                    <a:pt x="514" y="1765"/>
                    <a:pt x="514" y="1765"/>
                  </a:cubicBezTo>
                  <a:cubicBezTo>
                    <a:pt x="476" y="1756"/>
                    <a:pt x="476" y="1756"/>
                    <a:pt x="476" y="1756"/>
                  </a:cubicBezTo>
                  <a:cubicBezTo>
                    <a:pt x="447" y="1771"/>
                    <a:pt x="447" y="1771"/>
                    <a:pt x="447" y="1771"/>
                  </a:cubicBezTo>
                  <a:cubicBezTo>
                    <a:pt x="413" y="1779"/>
                    <a:pt x="413" y="1779"/>
                    <a:pt x="413" y="1779"/>
                  </a:cubicBezTo>
                  <a:cubicBezTo>
                    <a:pt x="393" y="1786"/>
                    <a:pt x="393" y="1786"/>
                    <a:pt x="393" y="1786"/>
                  </a:cubicBezTo>
                  <a:cubicBezTo>
                    <a:pt x="368" y="1793"/>
                    <a:pt x="368" y="1793"/>
                    <a:pt x="368" y="1793"/>
                  </a:cubicBezTo>
                  <a:cubicBezTo>
                    <a:pt x="345" y="1799"/>
                    <a:pt x="345" y="1799"/>
                    <a:pt x="345" y="1799"/>
                  </a:cubicBezTo>
                  <a:cubicBezTo>
                    <a:pt x="321" y="1791"/>
                    <a:pt x="321" y="1791"/>
                    <a:pt x="321" y="1791"/>
                  </a:cubicBezTo>
                  <a:cubicBezTo>
                    <a:pt x="298" y="1793"/>
                    <a:pt x="298" y="1793"/>
                    <a:pt x="298" y="1793"/>
                  </a:cubicBezTo>
                  <a:cubicBezTo>
                    <a:pt x="266" y="1800"/>
                    <a:pt x="266" y="1800"/>
                    <a:pt x="266" y="1800"/>
                  </a:cubicBezTo>
                  <a:cubicBezTo>
                    <a:pt x="243" y="1802"/>
                    <a:pt x="243" y="1802"/>
                    <a:pt x="243" y="1802"/>
                  </a:cubicBezTo>
                  <a:cubicBezTo>
                    <a:pt x="209" y="1805"/>
                    <a:pt x="209" y="1805"/>
                    <a:pt x="209" y="1805"/>
                  </a:cubicBezTo>
                  <a:cubicBezTo>
                    <a:pt x="181" y="1791"/>
                    <a:pt x="181" y="1791"/>
                    <a:pt x="181" y="1791"/>
                  </a:cubicBezTo>
                  <a:cubicBezTo>
                    <a:pt x="164" y="1776"/>
                    <a:pt x="164" y="1776"/>
                    <a:pt x="164" y="1776"/>
                  </a:cubicBezTo>
                  <a:cubicBezTo>
                    <a:pt x="148" y="1766"/>
                    <a:pt x="148" y="1766"/>
                    <a:pt x="148" y="1766"/>
                  </a:cubicBezTo>
                  <a:cubicBezTo>
                    <a:pt x="129" y="1749"/>
                    <a:pt x="129" y="1749"/>
                    <a:pt x="129" y="1749"/>
                  </a:cubicBezTo>
                  <a:cubicBezTo>
                    <a:pt x="112" y="1733"/>
                    <a:pt x="112" y="1733"/>
                    <a:pt x="112" y="1733"/>
                  </a:cubicBezTo>
                  <a:cubicBezTo>
                    <a:pt x="98" y="1716"/>
                    <a:pt x="98" y="1716"/>
                    <a:pt x="98" y="1716"/>
                  </a:cubicBezTo>
                  <a:cubicBezTo>
                    <a:pt x="98" y="1692"/>
                    <a:pt x="98" y="1692"/>
                    <a:pt x="98" y="1692"/>
                  </a:cubicBezTo>
                  <a:cubicBezTo>
                    <a:pt x="79" y="1669"/>
                    <a:pt x="79" y="1669"/>
                    <a:pt x="79" y="1669"/>
                  </a:cubicBezTo>
                  <a:cubicBezTo>
                    <a:pt x="79" y="1669"/>
                    <a:pt x="51" y="1635"/>
                    <a:pt x="47" y="1632"/>
                  </a:cubicBezTo>
                  <a:cubicBezTo>
                    <a:pt x="42" y="1629"/>
                    <a:pt x="17" y="1616"/>
                    <a:pt x="17" y="1616"/>
                  </a:cubicBezTo>
                  <a:cubicBezTo>
                    <a:pt x="11" y="1572"/>
                    <a:pt x="11" y="1572"/>
                    <a:pt x="11" y="1572"/>
                  </a:cubicBezTo>
                  <a:cubicBezTo>
                    <a:pt x="2" y="1525"/>
                    <a:pt x="2" y="1525"/>
                    <a:pt x="2" y="1525"/>
                  </a:cubicBezTo>
                  <a:cubicBezTo>
                    <a:pt x="15" y="1498"/>
                    <a:pt x="15" y="1498"/>
                    <a:pt x="15" y="1498"/>
                  </a:cubicBezTo>
                  <a:cubicBezTo>
                    <a:pt x="35" y="1461"/>
                    <a:pt x="35" y="1461"/>
                    <a:pt x="35" y="1461"/>
                  </a:cubicBezTo>
                  <a:cubicBezTo>
                    <a:pt x="37" y="1430"/>
                    <a:pt x="37" y="1430"/>
                    <a:pt x="37" y="1430"/>
                  </a:cubicBezTo>
                  <a:cubicBezTo>
                    <a:pt x="15" y="1364"/>
                    <a:pt x="15" y="1364"/>
                    <a:pt x="15" y="1364"/>
                  </a:cubicBezTo>
                  <a:cubicBezTo>
                    <a:pt x="22" y="1334"/>
                    <a:pt x="22" y="1334"/>
                    <a:pt x="22" y="1334"/>
                  </a:cubicBezTo>
                  <a:cubicBezTo>
                    <a:pt x="40" y="1313"/>
                    <a:pt x="40" y="1313"/>
                    <a:pt x="40" y="1313"/>
                  </a:cubicBezTo>
                  <a:cubicBezTo>
                    <a:pt x="54" y="1291"/>
                    <a:pt x="54" y="1291"/>
                    <a:pt x="54" y="1291"/>
                  </a:cubicBezTo>
                  <a:cubicBezTo>
                    <a:pt x="64" y="1267"/>
                    <a:pt x="64" y="1267"/>
                    <a:pt x="64" y="1267"/>
                  </a:cubicBezTo>
                  <a:cubicBezTo>
                    <a:pt x="88" y="1230"/>
                    <a:pt x="88" y="1230"/>
                    <a:pt x="88" y="1230"/>
                  </a:cubicBezTo>
                  <a:cubicBezTo>
                    <a:pt x="105" y="1201"/>
                    <a:pt x="105" y="1201"/>
                    <a:pt x="105" y="1201"/>
                  </a:cubicBezTo>
                  <a:cubicBezTo>
                    <a:pt x="128" y="1183"/>
                    <a:pt x="128" y="1183"/>
                    <a:pt x="128" y="1183"/>
                  </a:cubicBezTo>
                  <a:cubicBezTo>
                    <a:pt x="164" y="1160"/>
                    <a:pt x="164" y="1160"/>
                    <a:pt x="164" y="1160"/>
                  </a:cubicBezTo>
                  <a:cubicBezTo>
                    <a:pt x="185" y="1143"/>
                    <a:pt x="185" y="1143"/>
                    <a:pt x="185" y="1143"/>
                  </a:cubicBezTo>
                  <a:cubicBezTo>
                    <a:pt x="198" y="1123"/>
                    <a:pt x="198" y="1123"/>
                    <a:pt x="198" y="1123"/>
                  </a:cubicBezTo>
                  <a:cubicBezTo>
                    <a:pt x="198" y="1099"/>
                    <a:pt x="198" y="1099"/>
                    <a:pt x="198" y="1099"/>
                  </a:cubicBezTo>
                  <a:cubicBezTo>
                    <a:pt x="208" y="1069"/>
                    <a:pt x="208" y="1069"/>
                    <a:pt x="208" y="1069"/>
                  </a:cubicBezTo>
                  <a:cubicBezTo>
                    <a:pt x="228" y="1052"/>
                    <a:pt x="228" y="1052"/>
                    <a:pt x="228" y="1052"/>
                  </a:cubicBezTo>
                  <a:cubicBezTo>
                    <a:pt x="256" y="1044"/>
                    <a:pt x="256" y="1044"/>
                    <a:pt x="256" y="1044"/>
                  </a:cubicBezTo>
                  <a:cubicBezTo>
                    <a:pt x="273" y="1022"/>
                    <a:pt x="273" y="1022"/>
                    <a:pt x="273" y="1022"/>
                  </a:cubicBezTo>
                  <a:cubicBezTo>
                    <a:pt x="292" y="996"/>
                    <a:pt x="292" y="996"/>
                    <a:pt x="292" y="996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39" y="1009"/>
                    <a:pt x="339" y="1009"/>
                    <a:pt x="339" y="1009"/>
                  </a:cubicBezTo>
                  <a:cubicBezTo>
                    <a:pt x="378" y="1009"/>
                    <a:pt x="378" y="1009"/>
                    <a:pt x="378" y="1009"/>
                  </a:cubicBezTo>
                  <a:cubicBezTo>
                    <a:pt x="407" y="993"/>
                    <a:pt x="407" y="993"/>
                    <a:pt x="407" y="993"/>
                  </a:cubicBezTo>
                  <a:cubicBezTo>
                    <a:pt x="423" y="977"/>
                    <a:pt x="423" y="977"/>
                    <a:pt x="423" y="977"/>
                  </a:cubicBezTo>
                  <a:cubicBezTo>
                    <a:pt x="455" y="973"/>
                    <a:pt x="455" y="973"/>
                    <a:pt x="455" y="973"/>
                  </a:cubicBezTo>
                  <a:cubicBezTo>
                    <a:pt x="485" y="962"/>
                    <a:pt x="485" y="962"/>
                    <a:pt x="485" y="962"/>
                  </a:cubicBezTo>
                  <a:cubicBezTo>
                    <a:pt x="506" y="957"/>
                    <a:pt x="506" y="957"/>
                    <a:pt x="506" y="957"/>
                  </a:cubicBezTo>
                  <a:cubicBezTo>
                    <a:pt x="534" y="967"/>
                    <a:pt x="534" y="967"/>
                    <a:pt x="534" y="967"/>
                  </a:cubicBezTo>
                  <a:cubicBezTo>
                    <a:pt x="593" y="965"/>
                    <a:pt x="593" y="965"/>
                    <a:pt x="593" y="965"/>
                  </a:cubicBezTo>
                  <a:cubicBezTo>
                    <a:pt x="613" y="952"/>
                    <a:pt x="613" y="952"/>
                    <a:pt x="613" y="952"/>
                  </a:cubicBezTo>
                  <a:cubicBezTo>
                    <a:pt x="646" y="952"/>
                    <a:pt x="646" y="952"/>
                    <a:pt x="646" y="952"/>
                  </a:cubicBezTo>
                  <a:cubicBezTo>
                    <a:pt x="663" y="957"/>
                    <a:pt x="663" y="957"/>
                    <a:pt x="663" y="957"/>
                  </a:cubicBezTo>
                  <a:cubicBezTo>
                    <a:pt x="666" y="976"/>
                    <a:pt x="666" y="976"/>
                    <a:pt x="666" y="976"/>
                  </a:cubicBezTo>
                  <a:cubicBezTo>
                    <a:pt x="670" y="995"/>
                    <a:pt x="670" y="995"/>
                    <a:pt x="670" y="995"/>
                  </a:cubicBezTo>
                  <a:cubicBezTo>
                    <a:pt x="667" y="1032"/>
                    <a:pt x="667" y="1032"/>
                    <a:pt x="667" y="1032"/>
                  </a:cubicBezTo>
                  <a:cubicBezTo>
                    <a:pt x="710" y="1057"/>
                    <a:pt x="710" y="1057"/>
                    <a:pt x="710" y="1057"/>
                  </a:cubicBezTo>
                  <a:cubicBezTo>
                    <a:pt x="736" y="1073"/>
                    <a:pt x="736" y="1073"/>
                    <a:pt x="736" y="1073"/>
                  </a:cubicBezTo>
                  <a:cubicBezTo>
                    <a:pt x="766" y="1080"/>
                    <a:pt x="766" y="1080"/>
                    <a:pt x="766" y="1080"/>
                  </a:cubicBezTo>
                  <a:cubicBezTo>
                    <a:pt x="786" y="1109"/>
                    <a:pt x="786" y="1109"/>
                    <a:pt x="786" y="1109"/>
                  </a:cubicBezTo>
                  <a:cubicBezTo>
                    <a:pt x="807" y="1113"/>
                    <a:pt x="807" y="1113"/>
                    <a:pt x="807" y="1113"/>
                  </a:cubicBezTo>
                  <a:cubicBezTo>
                    <a:pt x="834" y="1119"/>
                    <a:pt x="834" y="1119"/>
                    <a:pt x="834" y="1119"/>
                  </a:cubicBezTo>
                  <a:cubicBezTo>
                    <a:pt x="855" y="1124"/>
                    <a:pt x="855" y="1124"/>
                    <a:pt x="855" y="1124"/>
                  </a:cubicBezTo>
                  <a:cubicBezTo>
                    <a:pt x="870" y="1116"/>
                    <a:pt x="870" y="1116"/>
                    <a:pt x="870" y="1116"/>
                  </a:cubicBezTo>
                  <a:cubicBezTo>
                    <a:pt x="871" y="1100"/>
                    <a:pt x="871" y="1100"/>
                    <a:pt x="871" y="1100"/>
                  </a:cubicBezTo>
                  <a:cubicBezTo>
                    <a:pt x="875" y="1074"/>
                    <a:pt x="875" y="1074"/>
                    <a:pt x="875" y="1074"/>
                  </a:cubicBezTo>
                  <a:cubicBezTo>
                    <a:pt x="894" y="1067"/>
                    <a:pt x="894" y="1067"/>
                    <a:pt x="894" y="1067"/>
                  </a:cubicBezTo>
                  <a:cubicBezTo>
                    <a:pt x="934" y="1069"/>
                    <a:pt x="934" y="1069"/>
                    <a:pt x="934" y="1069"/>
                  </a:cubicBezTo>
                  <a:cubicBezTo>
                    <a:pt x="955" y="1079"/>
                    <a:pt x="955" y="1079"/>
                    <a:pt x="955" y="1079"/>
                  </a:cubicBezTo>
                  <a:cubicBezTo>
                    <a:pt x="977" y="1089"/>
                    <a:pt x="977" y="1089"/>
                    <a:pt x="977" y="1089"/>
                  </a:cubicBezTo>
                  <a:cubicBezTo>
                    <a:pt x="988" y="1099"/>
                    <a:pt x="988" y="1099"/>
                    <a:pt x="988" y="1099"/>
                  </a:cubicBezTo>
                  <a:cubicBezTo>
                    <a:pt x="1014" y="1099"/>
                    <a:pt x="1014" y="1099"/>
                    <a:pt x="1014" y="1099"/>
                  </a:cubicBezTo>
                  <a:cubicBezTo>
                    <a:pt x="1032" y="1103"/>
                    <a:pt x="1032" y="1103"/>
                    <a:pt x="1032" y="1103"/>
                  </a:cubicBezTo>
                  <a:cubicBezTo>
                    <a:pt x="1054" y="1109"/>
                    <a:pt x="1054" y="1109"/>
                    <a:pt x="1054" y="1109"/>
                  </a:cubicBezTo>
                  <a:cubicBezTo>
                    <a:pt x="1089" y="1114"/>
                    <a:pt x="1089" y="1114"/>
                    <a:pt x="1089" y="1114"/>
                  </a:cubicBezTo>
                  <a:cubicBezTo>
                    <a:pt x="1112" y="1106"/>
                    <a:pt x="1112" y="1106"/>
                    <a:pt x="1112" y="1106"/>
                  </a:cubicBezTo>
                  <a:cubicBezTo>
                    <a:pt x="1138" y="1103"/>
                    <a:pt x="1138" y="1103"/>
                    <a:pt x="1138" y="1103"/>
                  </a:cubicBezTo>
                  <a:cubicBezTo>
                    <a:pt x="1172" y="1112"/>
                    <a:pt x="1172" y="1112"/>
                    <a:pt x="1172" y="1112"/>
                  </a:cubicBezTo>
                  <a:cubicBezTo>
                    <a:pt x="1202" y="1104"/>
                    <a:pt x="1202" y="1104"/>
                    <a:pt x="1202" y="1104"/>
                  </a:cubicBezTo>
                  <a:cubicBezTo>
                    <a:pt x="1209" y="1086"/>
                    <a:pt x="1209" y="1086"/>
                    <a:pt x="1209" y="1086"/>
                  </a:cubicBezTo>
                  <a:cubicBezTo>
                    <a:pt x="1212" y="1054"/>
                    <a:pt x="1212" y="1054"/>
                    <a:pt x="1212" y="1054"/>
                  </a:cubicBezTo>
                  <a:cubicBezTo>
                    <a:pt x="1225" y="1010"/>
                    <a:pt x="1225" y="1010"/>
                    <a:pt x="1225" y="1010"/>
                  </a:cubicBezTo>
                  <a:cubicBezTo>
                    <a:pt x="1211" y="976"/>
                    <a:pt x="1211" y="976"/>
                    <a:pt x="1211" y="976"/>
                  </a:cubicBezTo>
                  <a:cubicBezTo>
                    <a:pt x="1168" y="992"/>
                    <a:pt x="1168" y="992"/>
                    <a:pt x="1168" y="992"/>
                  </a:cubicBezTo>
                  <a:cubicBezTo>
                    <a:pt x="1139" y="983"/>
                    <a:pt x="1139" y="983"/>
                    <a:pt x="1139" y="983"/>
                  </a:cubicBezTo>
                  <a:cubicBezTo>
                    <a:pt x="1112" y="976"/>
                    <a:pt x="1112" y="976"/>
                    <a:pt x="1112" y="976"/>
                  </a:cubicBezTo>
                  <a:cubicBezTo>
                    <a:pt x="1089" y="985"/>
                    <a:pt x="1089" y="985"/>
                    <a:pt x="1089" y="985"/>
                  </a:cubicBezTo>
                  <a:cubicBezTo>
                    <a:pt x="1064" y="986"/>
                    <a:pt x="1064" y="986"/>
                    <a:pt x="1064" y="986"/>
                  </a:cubicBezTo>
                  <a:cubicBezTo>
                    <a:pt x="1044" y="985"/>
                    <a:pt x="1044" y="985"/>
                    <a:pt x="1044" y="985"/>
                  </a:cubicBezTo>
                  <a:cubicBezTo>
                    <a:pt x="1037" y="967"/>
                    <a:pt x="1037" y="967"/>
                    <a:pt x="1037" y="967"/>
                  </a:cubicBezTo>
                  <a:cubicBezTo>
                    <a:pt x="1015" y="929"/>
                    <a:pt x="1015" y="929"/>
                    <a:pt x="1015" y="929"/>
                  </a:cubicBezTo>
                  <a:cubicBezTo>
                    <a:pt x="999" y="912"/>
                    <a:pt x="999" y="912"/>
                    <a:pt x="999" y="912"/>
                  </a:cubicBezTo>
                  <a:cubicBezTo>
                    <a:pt x="998" y="886"/>
                    <a:pt x="998" y="886"/>
                    <a:pt x="998" y="886"/>
                  </a:cubicBezTo>
                  <a:cubicBezTo>
                    <a:pt x="988" y="868"/>
                    <a:pt x="988" y="868"/>
                    <a:pt x="988" y="868"/>
                  </a:cubicBezTo>
                  <a:cubicBezTo>
                    <a:pt x="968" y="879"/>
                    <a:pt x="968" y="879"/>
                    <a:pt x="968" y="879"/>
                  </a:cubicBezTo>
                  <a:cubicBezTo>
                    <a:pt x="948" y="885"/>
                    <a:pt x="948" y="885"/>
                    <a:pt x="948" y="885"/>
                  </a:cubicBezTo>
                  <a:cubicBezTo>
                    <a:pt x="938" y="900"/>
                    <a:pt x="938" y="900"/>
                    <a:pt x="938" y="900"/>
                  </a:cubicBezTo>
                  <a:cubicBezTo>
                    <a:pt x="947" y="920"/>
                    <a:pt x="947" y="920"/>
                    <a:pt x="947" y="920"/>
                  </a:cubicBezTo>
                  <a:cubicBezTo>
                    <a:pt x="955" y="950"/>
                    <a:pt x="955" y="950"/>
                    <a:pt x="955" y="950"/>
                  </a:cubicBezTo>
                  <a:cubicBezTo>
                    <a:pt x="942" y="976"/>
                    <a:pt x="942" y="976"/>
                    <a:pt x="942" y="976"/>
                  </a:cubicBezTo>
                  <a:cubicBezTo>
                    <a:pt x="917" y="975"/>
                    <a:pt x="917" y="975"/>
                    <a:pt x="917" y="975"/>
                  </a:cubicBezTo>
                  <a:cubicBezTo>
                    <a:pt x="895" y="956"/>
                    <a:pt x="895" y="956"/>
                    <a:pt x="895" y="956"/>
                  </a:cubicBezTo>
                  <a:cubicBezTo>
                    <a:pt x="890" y="935"/>
                    <a:pt x="890" y="935"/>
                    <a:pt x="890" y="935"/>
                  </a:cubicBezTo>
                  <a:cubicBezTo>
                    <a:pt x="905" y="920"/>
                    <a:pt x="905" y="920"/>
                    <a:pt x="905" y="920"/>
                  </a:cubicBezTo>
                  <a:cubicBezTo>
                    <a:pt x="877" y="915"/>
                    <a:pt x="877" y="915"/>
                    <a:pt x="877" y="915"/>
                  </a:cubicBezTo>
                  <a:cubicBezTo>
                    <a:pt x="860" y="900"/>
                    <a:pt x="860" y="900"/>
                    <a:pt x="860" y="900"/>
                  </a:cubicBezTo>
                  <a:cubicBezTo>
                    <a:pt x="853" y="872"/>
                    <a:pt x="853" y="872"/>
                    <a:pt x="853" y="872"/>
                  </a:cubicBezTo>
                  <a:cubicBezTo>
                    <a:pt x="845" y="850"/>
                    <a:pt x="845" y="850"/>
                    <a:pt x="845" y="850"/>
                  </a:cubicBezTo>
                  <a:cubicBezTo>
                    <a:pt x="835" y="831"/>
                    <a:pt x="835" y="831"/>
                    <a:pt x="835" y="831"/>
                  </a:cubicBezTo>
                  <a:cubicBezTo>
                    <a:pt x="824" y="809"/>
                    <a:pt x="824" y="809"/>
                    <a:pt x="824" y="809"/>
                  </a:cubicBezTo>
                  <a:cubicBezTo>
                    <a:pt x="783" y="808"/>
                    <a:pt x="783" y="808"/>
                    <a:pt x="783" y="808"/>
                  </a:cubicBezTo>
                  <a:cubicBezTo>
                    <a:pt x="776" y="789"/>
                    <a:pt x="776" y="789"/>
                    <a:pt x="776" y="789"/>
                  </a:cubicBezTo>
                  <a:cubicBezTo>
                    <a:pt x="754" y="775"/>
                    <a:pt x="754" y="775"/>
                    <a:pt x="754" y="775"/>
                  </a:cubicBezTo>
                  <a:cubicBezTo>
                    <a:pt x="714" y="758"/>
                    <a:pt x="714" y="758"/>
                    <a:pt x="714" y="758"/>
                  </a:cubicBezTo>
                  <a:cubicBezTo>
                    <a:pt x="718" y="778"/>
                    <a:pt x="718" y="778"/>
                    <a:pt x="718" y="778"/>
                  </a:cubicBezTo>
                  <a:cubicBezTo>
                    <a:pt x="744" y="812"/>
                    <a:pt x="744" y="812"/>
                    <a:pt x="744" y="812"/>
                  </a:cubicBezTo>
                  <a:cubicBezTo>
                    <a:pt x="774" y="841"/>
                    <a:pt x="774" y="841"/>
                    <a:pt x="774" y="841"/>
                  </a:cubicBezTo>
                  <a:cubicBezTo>
                    <a:pt x="824" y="859"/>
                    <a:pt x="824" y="859"/>
                    <a:pt x="824" y="859"/>
                  </a:cubicBezTo>
                  <a:cubicBezTo>
                    <a:pt x="837" y="880"/>
                    <a:pt x="837" y="880"/>
                    <a:pt x="837" y="880"/>
                  </a:cubicBezTo>
                  <a:cubicBezTo>
                    <a:pt x="823" y="888"/>
                    <a:pt x="823" y="888"/>
                    <a:pt x="823" y="888"/>
                  </a:cubicBezTo>
                  <a:cubicBezTo>
                    <a:pt x="807" y="892"/>
                    <a:pt x="807" y="892"/>
                    <a:pt x="807" y="892"/>
                  </a:cubicBezTo>
                  <a:cubicBezTo>
                    <a:pt x="804" y="905"/>
                    <a:pt x="804" y="905"/>
                    <a:pt x="804" y="905"/>
                  </a:cubicBezTo>
                  <a:cubicBezTo>
                    <a:pt x="801" y="936"/>
                    <a:pt x="801" y="936"/>
                    <a:pt x="801" y="936"/>
                  </a:cubicBezTo>
                  <a:cubicBezTo>
                    <a:pt x="784" y="939"/>
                    <a:pt x="784" y="939"/>
                    <a:pt x="784" y="939"/>
                  </a:cubicBezTo>
                  <a:cubicBezTo>
                    <a:pt x="773" y="972"/>
                    <a:pt x="773" y="972"/>
                    <a:pt x="773" y="972"/>
                  </a:cubicBezTo>
                  <a:cubicBezTo>
                    <a:pt x="751" y="977"/>
                    <a:pt x="751" y="977"/>
                    <a:pt x="751" y="977"/>
                  </a:cubicBezTo>
                  <a:cubicBezTo>
                    <a:pt x="714" y="967"/>
                    <a:pt x="714" y="967"/>
                    <a:pt x="714" y="967"/>
                  </a:cubicBezTo>
                  <a:cubicBezTo>
                    <a:pt x="714" y="967"/>
                    <a:pt x="700" y="937"/>
                    <a:pt x="700" y="932"/>
                  </a:cubicBezTo>
                  <a:cubicBezTo>
                    <a:pt x="700" y="926"/>
                    <a:pt x="734" y="926"/>
                    <a:pt x="734" y="926"/>
                  </a:cubicBezTo>
                  <a:cubicBezTo>
                    <a:pt x="773" y="932"/>
                    <a:pt x="773" y="932"/>
                    <a:pt x="773" y="932"/>
                  </a:cubicBezTo>
                  <a:cubicBezTo>
                    <a:pt x="770" y="912"/>
                    <a:pt x="770" y="912"/>
                    <a:pt x="770" y="912"/>
                  </a:cubicBezTo>
                  <a:cubicBezTo>
                    <a:pt x="750" y="888"/>
                    <a:pt x="750" y="888"/>
                    <a:pt x="750" y="888"/>
                  </a:cubicBezTo>
                  <a:cubicBezTo>
                    <a:pt x="726" y="863"/>
                    <a:pt x="726" y="863"/>
                    <a:pt x="726" y="863"/>
                  </a:cubicBezTo>
                  <a:cubicBezTo>
                    <a:pt x="681" y="835"/>
                    <a:pt x="681" y="835"/>
                    <a:pt x="681" y="835"/>
                  </a:cubicBezTo>
                  <a:cubicBezTo>
                    <a:pt x="653" y="809"/>
                    <a:pt x="653" y="809"/>
                    <a:pt x="653" y="809"/>
                  </a:cubicBezTo>
                  <a:cubicBezTo>
                    <a:pt x="633" y="773"/>
                    <a:pt x="633" y="773"/>
                    <a:pt x="633" y="773"/>
                  </a:cubicBezTo>
                  <a:cubicBezTo>
                    <a:pt x="603" y="792"/>
                    <a:pt x="603" y="792"/>
                    <a:pt x="603" y="792"/>
                  </a:cubicBezTo>
                  <a:cubicBezTo>
                    <a:pt x="566" y="811"/>
                    <a:pt x="566" y="811"/>
                    <a:pt x="566" y="811"/>
                  </a:cubicBezTo>
                  <a:cubicBezTo>
                    <a:pt x="539" y="803"/>
                    <a:pt x="539" y="803"/>
                    <a:pt x="539" y="803"/>
                  </a:cubicBezTo>
                  <a:cubicBezTo>
                    <a:pt x="513" y="809"/>
                    <a:pt x="513" y="809"/>
                    <a:pt x="513" y="809"/>
                  </a:cubicBezTo>
                  <a:cubicBezTo>
                    <a:pt x="510" y="832"/>
                    <a:pt x="510" y="832"/>
                    <a:pt x="510" y="832"/>
                  </a:cubicBezTo>
                  <a:cubicBezTo>
                    <a:pt x="502" y="853"/>
                    <a:pt x="502" y="853"/>
                    <a:pt x="502" y="853"/>
                  </a:cubicBezTo>
                  <a:cubicBezTo>
                    <a:pt x="469" y="866"/>
                    <a:pt x="469" y="866"/>
                    <a:pt x="469" y="866"/>
                  </a:cubicBezTo>
                  <a:cubicBezTo>
                    <a:pt x="446" y="885"/>
                    <a:pt x="446" y="885"/>
                    <a:pt x="446" y="885"/>
                  </a:cubicBezTo>
                  <a:cubicBezTo>
                    <a:pt x="429" y="912"/>
                    <a:pt x="429" y="912"/>
                    <a:pt x="429" y="912"/>
                  </a:cubicBezTo>
                  <a:cubicBezTo>
                    <a:pt x="412" y="946"/>
                    <a:pt x="412" y="946"/>
                    <a:pt x="412" y="946"/>
                  </a:cubicBezTo>
                  <a:cubicBezTo>
                    <a:pt x="393" y="966"/>
                    <a:pt x="393" y="966"/>
                    <a:pt x="393" y="966"/>
                  </a:cubicBezTo>
                  <a:cubicBezTo>
                    <a:pt x="358" y="972"/>
                    <a:pt x="358" y="972"/>
                    <a:pt x="358" y="972"/>
                  </a:cubicBezTo>
                  <a:cubicBezTo>
                    <a:pt x="328" y="973"/>
                    <a:pt x="328" y="973"/>
                    <a:pt x="328" y="973"/>
                  </a:cubicBezTo>
                  <a:cubicBezTo>
                    <a:pt x="292" y="979"/>
                    <a:pt x="292" y="979"/>
                    <a:pt x="292" y="979"/>
                  </a:cubicBezTo>
                  <a:cubicBezTo>
                    <a:pt x="271" y="966"/>
                    <a:pt x="271" y="966"/>
                    <a:pt x="271" y="966"/>
                  </a:cubicBezTo>
                  <a:cubicBezTo>
                    <a:pt x="232" y="963"/>
                    <a:pt x="232" y="963"/>
                    <a:pt x="232" y="963"/>
                  </a:cubicBezTo>
                  <a:cubicBezTo>
                    <a:pt x="220" y="940"/>
                    <a:pt x="220" y="940"/>
                    <a:pt x="220" y="940"/>
                  </a:cubicBezTo>
                  <a:cubicBezTo>
                    <a:pt x="220" y="903"/>
                    <a:pt x="220" y="903"/>
                    <a:pt x="220" y="903"/>
                  </a:cubicBezTo>
                  <a:cubicBezTo>
                    <a:pt x="220" y="885"/>
                    <a:pt x="220" y="885"/>
                    <a:pt x="220" y="885"/>
                  </a:cubicBezTo>
                  <a:cubicBezTo>
                    <a:pt x="220" y="869"/>
                    <a:pt x="220" y="869"/>
                    <a:pt x="220" y="869"/>
                  </a:cubicBezTo>
                  <a:cubicBezTo>
                    <a:pt x="238" y="849"/>
                    <a:pt x="238" y="849"/>
                    <a:pt x="238" y="849"/>
                  </a:cubicBezTo>
                  <a:cubicBezTo>
                    <a:pt x="238" y="819"/>
                    <a:pt x="238" y="819"/>
                    <a:pt x="238" y="819"/>
                  </a:cubicBezTo>
                  <a:cubicBezTo>
                    <a:pt x="238" y="801"/>
                    <a:pt x="238" y="801"/>
                    <a:pt x="238" y="801"/>
                  </a:cubicBezTo>
                  <a:cubicBezTo>
                    <a:pt x="253" y="785"/>
                    <a:pt x="253" y="785"/>
                    <a:pt x="253" y="785"/>
                  </a:cubicBezTo>
                  <a:cubicBezTo>
                    <a:pt x="282" y="783"/>
                    <a:pt x="282" y="783"/>
                    <a:pt x="282" y="783"/>
                  </a:cubicBezTo>
                  <a:cubicBezTo>
                    <a:pt x="306" y="792"/>
                    <a:pt x="306" y="792"/>
                    <a:pt x="306" y="792"/>
                  </a:cubicBezTo>
                  <a:cubicBezTo>
                    <a:pt x="323" y="799"/>
                    <a:pt x="323" y="799"/>
                    <a:pt x="323" y="799"/>
                  </a:cubicBezTo>
                  <a:cubicBezTo>
                    <a:pt x="356" y="799"/>
                    <a:pt x="356" y="799"/>
                    <a:pt x="356" y="799"/>
                  </a:cubicBezTo>
                  <a:cubicBezTo>
                    <a:pt x="382" y="791"/>
                    <a:pt x="382" y="791"/>
                    <a:pt x="382" y="791"/>
                  </a:cubicBezTo>
                  <a:cubicBezTo>
                    <a:pt x="399" y="778"/>
                    <a:pt x="399" y="778"/>
                    <a:pt x="399" y="778"/>
                  </a:cubicBezTo>
                  <a:cubicBezTo>
                    <a:pt x="403" y="758"/>
                    <a:pt x="403" y="758"/>
                    <a:pt x="403" y="758"/>
                  </a:cubicBezTo>
                  <a:cubicBezTo>
                    <a:pt x="406" y="736"/>
                    <a:pt x="406" y="736"/>
                    <a:pt x="406" y="736"/>
                  </a:cubicBezTo>
                  <a:cubicBezTo>
                    <a:pt x="396" y="715"/>
                    <a:pt x="396" y="715"/>
                    <a:pt x="396" y="715"/>
                  </a:cubicBezTo>
                  <a:cubicBezTo>
                    <a:pt x="373" y="706"/>
                    <a:pt x="373" y="706"/>
                    <a:pt x="373" y="706"/>
                  </a:cubicBezTo>
                  <a:cubicBezTo>
                    <a:pt x="339" y="688"/>
                    <a:pt x="339" y="688"/>
                    <a:pt x="339" y="688"/>
                  </a:cubicBezTo>
                  <a:cubicBezTo>
                    <a:pt x="339" y="662"/>
                    <a:pt x="339" y="662"/>
                    <a:pt x="339" y="662"/>
                  </a:cubicBezTo>
                  <a:cubicBezTo>
                    <a:pt x="355" y="658"/>
                    <a:pt x="355" y="658"/>
                    <a:pt x="355" y="658"/>
                  </a:cubicBezTo>
                  <a:cubicBezTo>
                    <a:pt x="379" y="658"/>
                    <a:pt x="379" y="658"/>
                    <a:pt x="379" y="658"/>
                  </a:cubicBezTo>
                  <a:cubicBezTo>
                    <a:pt x="400" y="644"/>
                    <a:pt x="400" y="644"/>
                    <a:pt x="400" y="644"/>
                  </a:cubicBezTo>
                  <a:cubicBezTo>
                    <a:pt x="419" y="644"/>
                    <a:pt x="419" y="644"/>
                    <a:pt x="419" y="644"/>
                  </a:cubicBezTo>
                  <a:cubicBezTo>
                    <a:pt x="446" y="637"/>
                    <a:pt x="446" y="637"/>
                    <a:pt x="446" y="637"/>
                  </a:cubicBezTo>
                  <a:cubicBezTo>
                    <a:pt x="469" y="619"/>
                    <a:pt x="469" y="619"/>
                    <a:pt x="469" y="619"/>
                  </a:cubicBezTo>
                  <a:cubicBezTo>
                    <a:pt x="483" y="604"/>
                    <a:pt x="483" y="604"/>
                    <a:pt x="483" y="604"/>
                  </a:cubicBezTo>
                  <a:cubicBezTo>
                    <a:pt x="510" y="601"/>
                    <a:pt x="510" y="601"/>
                    <a:pt x="510" y="601"/>
                  </a:cubicBezTo>
                  <a:cubicBezTo>
                    <a:pt x="510" y="587"/>
                    <a:pt x="510" y="587"/>
                    <a:pt x="510" y="587"/>
                  </a:cubicBezTo>
                  <a:cubicBezTo>
                    <a:pt x="542" y="557"/>
                    <a:pt x="542" y="557"/>
                    <a:pt x="542" y="557"/>
                  </a:cubicBezTo>
                  <a:cubicBezTo>
                    <a:pt x="570" y="541"/>
                    <a:pt x="570" y="541"/>
                    <a:pt x="570" y="541"/>
                  </a:cubicBezTo>
                  <a:cubicBezTo>
                    <a:pt x="602" y="540"/>
                    <a:pt x="602" y="540"/>
                    <a:pt x="602" y="540"/>
                  </a:cubicBezTo>
                  <a:cubicBezTo>
                    <a:pt x="621" y="527"/>
                    <a:pt x="621" y="527"/>
                    <a:pt x="621" y="527"/>
                  </a:cubicBezTo>
                  <a:cubicBezTo>
                    <a:pt x="613" y="507"/>
                    <a:pt x="613" y="507"/>
                    <a:pt x="613" y="507"/>
                  </a:cubicBezTo>
                  <a:cubicBezTo>
                    <a:pt x="613" y="478"/>
                    <a:pt x="613" y="478"/>
                    <a:pt x="613" y="478"/>
                  </a:cubicBezTo>
                  <a:cubicBezTo>
                    <a:pt x="613" y="450"/>
                    <a:pt x="613" y="450"/>
                    <a:pt x="613" y="450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56" y="458"/>
                    <a:pt x="656" y="458"/>
                    <a:pt x="656" y="458"/>
                  </a:cubicBezTo>
                  <a:cubicBezTo>
                    <a:pt x="664" y="478"/>
                    <a:pt x="664" y="478"/>
                    <a:pt x="664" y="478"/>
                  </a:cubicBezTo>
                  <a:cubicBezTo>
                    <a:pt x="689" y="472"/>
                    <a:pt x="689" y="472"/>
                    <a:pt x="689" y="472"/>
                  </a:cubicBezTo>
                  <a:cubicBezTo>
                    <a:pt x="690" y="457"/>
                    <a:pt x="690" y="457"/>
                    <a:pt x="690" y="457"/>
                  </a:cubicBezTo>
                  <a:cubicBezTo>
                    <a:pt x="674" y="445"/>
                    <a:pt x="674" y="445"/>
                    <a:pt x="674" y="445"/>
                  </a:cubicBezTo>
                  <a:cubicBezTo>
                    <a:pt x="649" y="420"/>
                    <a:pt x="649" y="420"/>
                    <a:pt x="649" y="420"/>
                  </a:cubicBezTo>
                  <a:cubicBezTo>
                    <a:pt x="637" y="434"/>
                    <a:pt x="637" y="434"/>
                    <a:pt x="637" y="434"/>
                  </a:cubicBezTo>
                  <a:cubicBezTo>
                    <a:pt x="606" y="441"/>
                    <a:pt x="606" y="441"/>
                    <a:pt x="606" y="441"/>
                  </a:cubicBezTo>
                  <a:cubicBezTo>
                    <a:pt x="577" y="431"/>
                    <a:pt x="577" y="431"/>
                    <a:pt x="577" y="431"/>
                  </a:cubicBezTo>
                  <a:cubicBezTo>
                    <a:pt x="564" y="407"/>
                    <a:pt x="564" y="407"/>
                    <a:pt x="564" y="407"/>
                  </a:cubicBezTo>
                  <a:cubicBezTo>
                    <a:pt x="553" y="380"/>
                    <a:pt x="553" y="380"/>
                    <a:pt x="553" y="380"/>
                  </a:cubicBezTo>
                  <a:cubicBezTo>
                    <a:pt x="553" y="343"/>
                    <a:pt x="553" y="343"/>
                    <a:pt x="553" y="343"/>
                  </a:cubicBezTo>
                  <a:cubicBezTo>
                    <a:pt x="597" y="317"/>
                    <a:pt x="597" y="317"/>
                    <a:pt x="597" y="317"/>
                  </a:cubicBezTo>
                  <a:cubicBezTo>
                    <a:pt x="613" y="316"/>
                    <a:pt x="613" y="316"/>
                    <a:pt x="613" y="316"/>
                  </a:cubicBezTo>
                  <a:cubicBezTo>
                    <a:pt x="633" y="300"/>
                    <a:pt x="633" y="300"/>
                    <a:pt x="633" y="300"/>
                  </a:cubicBezTo>
                  <a:cubicBezTo>
                    <a:pt x="654" y="284"/>
                    <a:pt x="654" y="284"/>
                    <a:pt x="654" y="284"/>
                  </a:cubicBezTo>
                  <a:cubicBezTo>
                    <a:pt x="679" y="274"/>
                    <a:pt x="679" y="274"/>
                    <a:pt x="679" y="274"/>
                  </a:cubicBezTo>
                  <a:cubicBezTo>
                    <a:pt x="694" y="256"/>
                    <a:pt x="694" y="256"/>
                    <a:pt x="694" y="256"/>
                  </a:cubicBezTo>
                  <a:cubicBezTo>
                    <a:pt x="707" y="233"/>
                    <a:pt x="707" y="233"/>
                    <a:pt x="707" y="233"/>
                  </a:cubicBezTo>
                  <a:cubicBezTo>
                    <a:pt x="741" y="201"/>
                    <a:pt x="741" y="201"/>
                    <a:pt x="741" y="201"/>
                  </a:cubicBezTo>
                  <a:cubicBezTo>
                    <a:pt x="761" y="177"/>
                    <a:pt x="761" y="177"/>
                    <a:pt x="761" y="177"/>
                  </a:cubicBezTo>
                  <a:cubicBezTo>
                    <a:pt x="790" y="167"/>
                    <a:pt x="790" y="167"/>
                    <a:pt x="790" y="167"/>
                  </a:cubicBezTo>
                  <a:cubicBezTo>
                    <a:pt x="814" y="157"/>
                    <a:pt x="814" y="157"/>
                    <a:pt x="814" y="157"/>
                  </a:cubicBezTo>
                  <a:cubicBezTo>
                    <a:pt x="837" y="152"/>
                    <a:pt x="837" y="152"/>
                    <a:pt x="837" y="152"/>
                  </a:cubicBezTo>
                  <a:cubicBezTo>
                    <a:pt x="873" y="139"/>
                    <a:pt x="873" y="139"/>
                    <a:pt x="873" y="139"/>
                  </a:cubicBezTo>
                  <a:cubicBezTo>
                    <a:pt x="890" y="139"/>
                    <a:pt x="890" y="139"/>
                    <a:pt x="890" y="139"/>
                  </a:cubicBezTo>
                  <a:cubicBezTo>
                    <a:pt x="914" y="139"/>
                    <a:pt x="914" y="139"/>
                    <a:pt x="914" y="139"/>
                  </a:cubicBezTo>
                  <a:cubicBezTo>
                    <a:pt x="967" y="139"/>
                    <a:pt x="967" y="139"/>
                    <a:pt x="967" y="139"/>
                  </a:cubicBezTo>
                  <a:cubicBezTo>
                    <a:pt x="1012" y="150"/>
                    <a:pt x="1012" y="150"/>
                    <a:pt x="1012" y="150"/>
                  </a:cubicBezTo>
                  <a:cubicBezTo>
                    <a:pt x="1038" y="163"/>
                    <a:pt x="1038" y="163"/>
                    <a:pt x="1038" y="163"/>
                  </a:cubicBezTo>
                  <a:cubicBezTo>
                    <a:pt x="1054" y="174"/>
                    <a:pt x="1054" y="174"/>
                    <a:pt x="1054" y="174"/>
                  </a:cubicBezTo>
                  <a:cubicBezTo>
                    <a:pt x="1085" y="176"/>
                    <a:pt x="1085" y="176"/>
                    <a:pt x="1085" y="176"/>
                  </a:cubicBezTo>
                  <a:cubicBezTo>
                    <a:pt x="1122" y="179"/>
                    <a:pt x="1122" y="179"/>
                    <a:pt x="1122" y="179"/>
                  </a:cubicBezTo>
                  <a:cubicBezTo>
                    <a:pt x="1138" y="193"/>
                    <a:pt x="1138" y="193"/>
                    <a:pt x="1138" y="193"/>
                  </a:cubicBezTo>
                  <a:cubicBezTo>
                    <a:pt x="1182" y="203"/>
                    <a:pt x="1182" y="203"/>
                    <a:pt x="1182" y="203"/>
                  </a:cubicBezTo>
                  <a:cubicBezTo>
                    <a:pt x="1195" y="219"/>
                    <a:pt x="1195" y="219"/>
                    <a:pt x="1195" y="219"/>
                  </a:cubicBezTo>
                  <a:cubicBezTo>
                    <a:pt x="1186" y="230"/>
                    <a:pt x="1186" y="230"/>
                    <a:pt x="1186" y="230"/>
                  </a:cubicBezTo>
                  <a:cubicBezTo>
                    <a:pt x="1156" y="243"/>
                    <a:pt x="1156" y="243"/>
                    <a:pt x="1156" y="243"/>
                  </a:cubicBezTo>
                  <a:cubicBezTo>
                    <a:pt x="1122" y="246"/>
                    <a:pt x="1122" y="246"/>
                    <a:pt x="1122" y="246"/>
                  </a:cubicBezTo>
                  <a:cubicBezTo>
                    <a:pt x="1108" y="240"/>
                    <a:pt x="1108" y="240"/>
                    <a:pt x="1108" y="240"/>
                  </a:cubicBezTo>
                  <a:cubicBezTo>
                    <a:pt x="1081" y="230"/>
                    <a:pt x="1081" y="230"/>
                    <a:pt x="1081" y="230"/>
                  </a:cubicBezTo>
                  <a:cubicBezTo>
                    <a:pt x="1061" y="229"/>
                    <a:pt x="1061" y="229"/>
                    <a:pt x="1061" y="229"/>
                  </a:cubicBezTo>
                  <a:cubicBezTo>
                    <a:pt x="1064" y="240"/>
                    <a:pt x="1064" y="240"/>
                    <a:pt x="1064" y="240"/>
                  </a:cubicBezTo>
                  <a:cubicBezTo>
                    <a:pt x="1092" y="257"/>
                    <a:pt x="1092" y="257"/>
                    <a:pt x="1092" y="257"/>
                  </a:cubicBezTo>
                  <a:cubicBezTo>
                    <a:pt x="1109" y="280"/>
                    <a:pt x="1109" y="280"/>
                    <a:pt x="1109" y="280"/>
                  </a:cubicBezTo>
                  <a:cubicBezTo>
                    <a:pt x="1129" y="294"/>
                    <a:pt x="1129" y="294"/>
                    <a:pt x="1129" y="294"/>
                  </a:cubicBezTo>
                  <a:cubicBezTo>
                    <a:pt x="1149" y="293"/>
                    <a:pt x="1149" y="293"/>
                    <a:pt x="1149" y="293"/>
                  </a:cubicBezTo>
                  <a:cubicBezTo>
                    <a:pt x="1131" y="283"/>
                    <a:pt x="1131" y="283"/>
                    <a:pt x="1131" y="283"/>
                  </a:cubicBezTo>
                  <a:cubicBezTo>
                    <a:pt x="1132" y="270"/>
                    <a:pt x="1132" y="270"/>
                    <a:pt x="1132" y="270"/>
                  </a:cubicBezTo>
                  <a:cubicBezTo>
                    <a:pt x="1149" y="266"/>
                    <a:pt x="1149" y="266"/>
                    <a:pt x="1149" y="266"/>
                  </a:cubicBezTo>
                  <a:cubicBezTo>
                    <a:pt x="1172" y="271"/>
                    <a:pt x="1172" y="271"/>
                    <a:pt x="1172" y="271"/>
                  </a:cubicBezTo>
                  <a:cubicBezTo>
                    <a:pt x="1185" y="264"/>
                    <a:pt x="1185" y="264"/>
                    <a:pt x="1185" y="264"/>
                  </a:cubicBezTo>
                  <a:cubicBezTo>
                    <a:pt x="1189" y="249"/>
                    <a:pt x="1189" y="249"/>
                    <a:pt x="1189" y="249"/>
                  </a:cubicBezTo>
                  <a:cubicBezTo>
                    <a:pt x="1202" y="243"/>
                    <a:pt x="1202" y="243"/>
                    <a:pt x="1202" y="243"/>
                  </a:cubicBezTo>
                  <a:cubicBezTo>
                    <a:pt x="1222" y="239"/>
                    <a:pt x="1222" y="239"/>
                    <a:pt x="1222" y="239"/>
                  </a:cubicBezTo>
                  <a:cubicBezTo>
                    <a:pt x="1235" y="239"/>
                    <a:pt x="1235" y="239"/>
                    <a:pt x="1235" y="239"/>
                  </a:cubicBezTo>
                  <a:cubicBezTo>
                    <a:pt x="1238" y="224"/>
                    <a:pt x="1238" y="224"/>
                    <a:pt x="1238" y="224"/>
                  </a:cubicBezTo>
                  <a:cubicBezTo>
                    <a:pt x="1241" y="201"/>
                    <a:pt x="1241" y="201"/>
                    <a:pt x="1241" y="201"/>
                  </a:cubicBezTo>
                  <a:cubicBezTo>
                    <a:pt x="1252" y="196"/>
                    <a:pt x="1252" y="196"/>
                    <a:pt x="1252" y="196"/>
                  </a:cubicBezTo>
                  <a:cubicBezTo>
                    <a:pt x="1278" y="200"/>
                    <a:pt x="1278" y="200"/>
                    <a:pt x="1278" y="200"/>
                  </a:cubicBezTo>
                  <a:cubicBezTo>
                    <a:pt x="1293" y="217"/>
                    <a:pt x="1293" y="217"/>
                    <a:pt x="1293" y="217"/>
                  </a:cubicBezTo>
                  <a:cubicBezTo>
                    <a:pt x="1305" y="223"/>
                    <a:pt x="1305" y="223"/>
                    <a:pt x="1305" y="223"/>
                  </a:cubicBezTo>
                  <a:cubicBezTo>
                    <a:pt x="1322" y="207"/>
                    <a:pt x="1322" y="207"/>
                    <a:pt x="1322" y="207"/>
                  </a:cubicBezTo>
                  <a:cubicBezTo>
                    <a:pt x="1348" y="199"/>
                    <a:pt x="1348" y="199"/>
                    <a:pt x="1348" y="199"/>
                  </a:cubicBezTo>
                  <a:cubicBezTo>
                    <a:pt x="1368" y="186"/>
                    <a:pt x="1368" y="186"/>
                    <a:pt x="1368" y="186"/>
                  </a:cubicBezTo>
                  <a:cubicBezTo>
                    <a:pt x="1386" y="183"/>
                    <a:pt x="1386" y="183"/>
                    <a:pt x="1386" y="183"/>
                  </a:cubicBezTo>
                  <a:cubicBezTo>
                    <a:pt x="1430" y="193"/>
                    <a:pt x="1430" y="193"/>
                    <a:pt x="1430" y="193"/>
                  </a:cubicBezTo>
                  <a:cubicBezTo>
                    <a:pt x="1453" y="194"/>
                    <a:pt x="1453" y="194"/>
                    <a:pt x="1453" y="194"/>
                  </a:cubicBezTo>
                  <a:cubicBezTo>
                    <a:pt x="1460" y="187"/>
                    <a:pt x="1460" y="187"/>
                    <a:pt x="1460" y="187"/>
                  </a:cubicBezTo>
                  <a:cubicBezTo>
                    <a:pt x="1494" y="190"/>
                    <a:pt x="1494" y="190"/>
                    <a:pt x="1494" y="190"/>
                  </a:cubicBezTo>
                  <a:cubicBezTo>
                    <a:pt x="1512" y="173"/>
                    <a:pt x="1512" y="173"/>
                    <a:pt x="1512" y="173"/>
                  </a:cubicBezTo>
                  <a:cubicBezTo>
                    <a:pt x="1556" y="166"/>
                    <a:pt x="1556" y="166"/>
                    <a:pt x="1556" y="166"/>
                  </a:cubicBezTo>
                  <a:cubicBezTo>
                    <a:pt x="1579" y="174"/>
                    <a:pt x="1579" y="174"/>
                    <a:pt x="1579" y="174"/>
                  </a:cubicBezTo>
                  <a:cubicBezTo>
                    <a:pt x="1609" y="183"/>
                    <a:pt x="1609" y="183"/>
                    <a:pt x="1609" y="183"/>
                  </a:cubicBezTo>
                  <a:cubicBezTo>
                    <a:pt x="1639" y="190"/>
                    <a:pt x="1639" y="190"/>
                    <a:pt x="1639" y="190"/>
                  </a:cubicBezTo>
                  <a:cubicBezTo>
                    <a:pt x="1651" y="187"/>
                    <a:pt x="1651" y="187"/>
                    <a:pt x="1651" y="187"/>
                  </a:cubicBezTo>
                  <a:cubicBezTo>
                    <a:pt x="1630" y="170"/>
                    <a:pt x="1630" y="170"/>
                    <a:pt x="1630" y="170"/>
                  </a:cubicBezTo>
                  <a:cubicBezTo>
                    <a:pt x="1614" y="162"/>
                    <a:pt x="1614" y="162"/>
                    <a:pt x="1614" y="162"/>
                  </a:cubicBezTo>
                  <a:cubicBezTo>
                    <a:pt x="1610" y="147"/>
                    <a:pt x="1610" y="147"/>
                    <a:pt x="1610" y="147"/>
                  </a:cubicBezTo>
                  <a:cubicBezTo>
                    <a:pt x="1613" y="127"/>
                    <a:pt x="1613" y="127"/>
                    <a:pt x="1613" y="127"/>
                  </a:cubicBezTo>
                  <a:cubicBezTo>
                    <a:pt x="1619" y="110"/>
                    <a:pt x="1619" y="110"/>
                    <a:pt x="1619" y="110"/>
                  </a:cubicBezTo>
                  <a:cubicBezTo>
                    <a:pt x="1633" y="104"/>
                    <a:pt x="1633" y="104"/>
                    <a:pt x="1633" y="104"/>
                  </a:cubicBezTo>
                  <a:cubicBezTo>
                    <a:pt x="1661" y="103"/>
                    <a:pt x="1661" y="103"/>
                    <a:pt x="1661" y="103"/>
                  </a:cubicBezTo>
                  <a:cubicBezTo>
                    <a:pt x="1683" y="104"/>
                    <a:pt x="1683" y="104"/>
                    <a:pt x="1683" y="104"/>
                  </a:cubicBezTo>
                  <a:cubicBezTo>
                    <a:pt x="1701" y="123"/>
                    <a:pt x="1701" y="123"/>
                    <a:pt x="1701" y="123"/>
                  </a:cubicBezTo>
                  <a:cubicBezTo>
                    <a:pt x="1710" y="143"/>
                    <a:pt x="1710" y="143"/>
                    <a:pt x="1710" y="143"/>
                  </a:cubicBezTo>
                  <a:cubicBezTo>
                    <a:pt x="1726" y="170"/>
                    <a:pt x="1726" y="170"/>
                    <a:pt x="1726" y="170"/>
                  </a:cubicBezTo>
                  <a:cubicBezTo>
                    <a:pt x="1747" y="191"/>
                    <a:pt x="1747" y="191"/>
                    <a:pt x="1747" y="191"/>
                  </a:cubicBezTo>
                  <a:cubicBezTo>
                    <a:pt x="1743" y="223"/>
                    <a:pt x="1743" y="223"/>
                    <a:pt x="1743" y="223"/>
                  </a:cubicBezTo>
                  <a:cubicBezTo>
                    <a:pt x="1747" y="239"/>
                    <a:pt x="1747" y="239"/>
                    <a:pt x="1747" y="239"/>
                  </a:cubicBezTo>
                  <a:moveTo>
                    <a:pt x="2130" y="0"/>
                  </a:moveTo>
                  <a:cubicBezTo>
                    <a:pt x="2104" y="0"/>
                    <a:pt x="2104" y="0"/>
                    <a:pt x="2104" y="0"/>
                  </a:cubicBezTo>
                  <a:cubicBezTo>
                    <a:pt x="2065" y="0"/>
                    <a:pt x="2065" y="0"/>
                    <a:pt x="2065" y="0"/>
                  </a:cubicBezTo>
                  <a:cubicBezTo>
                    <a:pt x="2059" y="15"/>
                    <a:pt x="2059" y="15"/>
                    <a:pt x="2059" y="15"/>
                  </a:cubicBezTo>
                  <a:cubicBezTo>
                    <a:pt x="2047" y="21"/>
                    <a:pt x="2047" y="21"/>
                    <a:pt x="2047" y="21"/>
                  </a:cubicBezTo>
                  <a:cubicBezTo>
                    <a:pt x="2032" y="27"/>
                    <a:pt x="2032" y="27"/>
                    <a:pt x="2032" y="27"/>
                  </a:cubicBezTo>
                  <a:cubicBezTo>
                    <a:pt x="2012" y="31"/>
                    <a:pt x="2012" y="31"/>
                    <a:pt x="2012" y="31"/>
                  </a:cubicBezTo>
                  <a:cubicBezTo>
                    <a:pt x="1984" y="31"/>
                    <a:pt x="1984" y="31"/>
                    <a:pt x="1984" y="31"/>
                  </a:cubicBezTo>
                  <a:cubicBezTo>
                    <a:pt x="1956" y="31"/>
                    <a:pt x="1956" y="31"/>
                    <a:pt x="1956" y="31"/>
                  </a:cubicBezTo>
                  <a:cubicBezTo>
                    <a:pt x="1924" y="40"/>
                    <a:pt x="1924" y="40"/>
                    <a:pt x="1924" y="40"/>
                  </a:cubicBezTo>
                  <a:cubicBezTo>
                    <a:pt x="1894" y="40"/>
                    <a:pt x="1894" y="40"/>
                    <a:pt x="1894" y="40"/>
                  </a:cubicBezTo>
                  <a:cubicBezTo>
                    <a:pt x="1885" y="51"/>
                    <a:pt x="1885" y="51"/>
                    <a:pt x="1885" y="51"/>
                  </a:cubicBezTo>
                  <a:cubicBezTo>
                    <a:pt x="1880" y="63"/>
                    <a:pt x="1880" y="63"/>
                    <a:pt x="1880" y="63"/>
                  </a:cubicBezTo>
                  <a:cubicBezTo>
                    <a:pt x="1880" y="75"/>
                    <a:pt x="1880" y="75"/>
                    <a:pt x="1880" y="75"/>
                  </a:cubicBezTo>
                  <a:cubicBezTo>
                    <a:pt x="1865" y="75"/>
                    <a:pt x="1865" y="75"/>
                    <a:pt x="1865" y="75"/>
                  </a:cubicBezTo>
                  <a:cubicBezTo>
                    <a:pt x="1835" y="75"/>
                    <a:pt x="1835" y="75"/>
                    <a:pt x="1835" y="75"/>
                  </a:cubicBezTo>
                  <a:cubicBezTo>
                    <a:pt x="1809" y="87"/>
                    <a:pt x="1809" y="87"/>
                    <a:pt x="1809" y="87"/>
                  </a:cubicBezTo>
                  <a:cubicBezTo>
                    <a:pt x="1790" y="100"/>
                    <a:pt x="1790" y="100"/>
                    <a:pt x="1790" y="100"/>
                  </a:cubicBezTo>
                  <a:cubicBezTo>
                    <a:pt x="1770" y="115"/>
                    <a:pt x="1770" y="115"/>
                    <a:pt x="1770" y="115"/>
                  </a:cubicBezTo>
                  <a:cubicBezTo>
                    <a:pt x="1748" y="121"/>
                    <a:pt x="1748" y="121"/>
                    <a:pt x="1748" y="121"/>
                  </a:cubicBezTo>
                  <a:cubicBezTo>
                    <a:pt x="1715" y="123"/>
                    <a:pt x="1715" y="123"/>
                    <a:pt x="1715" y="123"/>
                  </a:cubicBezTo>
                  <a:cubicBezTo>
                    <a:pt x="1727" y="150"/>
                    <a:pt x="1727" y="150"/>
                    <a:pt x="1727" y="150"/>
                  </a:cubicBezTo>
                  <a:cubicBezTo>
                    <a:pt x="1745" y="169"/>
                    <a:pt x="1745" y="169"/>
                    <a:pt x="1745" y="169"/>
                  </a:cubicBezTo>
                  <a:cubicBezTo>
                    <a:pt x="1764" y="187"/>
                    <a:pt x="1764" y="187"/>
                    <a:pt x="1764" y="187"/>
                  </a:cubicBezTo>
                  <a:cubicBezTo>
                    <a:pt x="1771" y="204"/>
                    <a:pt x="1771" y="204"/>
                    <a:pt x="1771" y="204"/>
                  </a:cubicBezTo>
                  <a:cubicBezTo>
                    <a:pt x="1767" y="226"/>
                    <a:pt x="1767" y="226"/>
                    <a:pt x="1767" y="226"/>
                  </a:cubicBezTo>
                  <a:cubicBezTo>
                    <a:pt x="1748" y="236"/>
                    <a:pt x="1748" y="236"/>
                    <a:pt x="1748" y="236"/>
                  </a:cubicBezTo>
                  <a:cubicBezTo>
                    <a:pt x="1745" y="223"/>
                    <a:pt x="1745" y="223"/>
                    <a:pt x="1745" y="223"/>
                  </a:cubicBezTo>
                  <a:cubicBezTo>
                    <a:pt x="1749" y="191"/>
                    <a:pt x="1749" y="191"/>
                    <a:pt x="1749" y="191"/>
                  </a:cubicBezTo>
                  <a:cubicBezTo>
                    <a:pt x="1727" y="169"/>
                    <a:pt x="1727" y="169"/>
                    <a:pt x="1727" y="169"/>
                  </a:cubicBezTo>
                  <a:cubicBezTo>
                    <a:pt x="1712" y="142"/>
                    <a:pt x="1712" y="142"/>
                    <a:pt x="1712" y="142"/>
                  </a:cubicBezTo>
                  <a:cubicBezTo>
                    <a:pt x="1703" y="122"/>
                    <a:pt x="1703" y="122"/>
                    <a:pt x="1703" y="122"/>
                  </a:cubicBezTo>
                  <a:cubicBezTo>
                    <a:pt x="1684" y="103"/>
                    <a:pt x="1684" y="103"/>
                    <a:pt x="1684" y="103"/>
                  </a:cubicBezTo>
                  <a:cubicBezTo>
                    <a:pt x="1661" y="101"/>
                    <a:pt x="1661" y="101"/>
                    <a:pt x="1661" y="101"/>
                  </a:cubicBezTo>
                  <a:cubicBezTo>
                    <a:pt x="1632" y="102"/>
                    <a:pt x="1632" y="102"/>
                    <a:pt x="1632" y="102"/>
                  </a:cubicBezTo>
                  <a:cubicBezTo>
                    <a:pt x="1617" y="109"/>
                    <a:pt x="1617" y="109"/>
                    <a:pt x="1617" y="109"/>
                  </a:cubicBezTo>
                  <a:cubicBezTo>
                    <a:pt x="1611" y="127"/>
                    <a:pt x="1611" y="127"/>
                    <a:pt x="1611" y="127"/>
                  </a:cubicBezTo>
                  <a:cubicBezTo>
                    <a:pt x="1608" y="147"/>
                    <a:pt x="1608" y="147"/>
                    <a:pt x="1608" y="147"/>
                  </a:cubicBezTo>
                  <a:cubicBezTo>
                    <a:pt x="1613" y="163"/>
                    <a:pt x="1613" y="163"/>
                    <a:pt x="1613" y="163"/>
                  </a:cubicBezTo>
                  <a:cubicBezTo>
                    <a:pt x="1629" y="172"/>
                    <a:pt x="1629" y="172"/>
                    <a:pt x="1629" y="172"/>
                  </a:cubicBezTo>
                  <a:cubicBezTo>
                    <a:pt x="1647" y="186"/>
                    <a:pt x="1647" y="186"/>
                    <a:pt x="1647" y="186"/>
                  </a:cubicBezTo>
                  <a:cubicBezTo>
                    <a:pt x="1639" y="188"/>
                    <a:pt x="1639" y="188"/>
                    <a:pt x="1639" y="188"/>
                  </a:cubicBezTo>
                  <a:cubicBezTo>
                    <a:pt x="1609" y="181"/>
                    <a:pt x="1609" y="181"/>
                    <a:pt x="1609" y="181"/>
                  </a:cubicBezTo>
                  <a:cubicBezTo>
                    <a:pt x="1579" y="172"/>
                    <a:pt x="1579" y="172"/>
                    <a:pt x="1579" y="172"/>
                  </a:cubicBezTo>
                  <a:cubicBezTo>
                    <a:pt x="1556" y="164"/>
                    <a:pt x="1556" y="164"/>
                    <a:pt x="1556" y="164"/>
                  </a:cubicBezTo>
                  <a:cubicBezTo>
                    <a:pt x="1511" y="171"/>
                    <a:pt x="1511" y="171"/>
                    <a:pt x="1511" y="171"/>
                  </a:cubicBezTo>
                  <a:cubicBezTo>
                    <a:pt x="1494" y="188"/>
                    <a:pt x="1494" y="188"/>
                    <a:pt x="1494" y="188"/>
                  </a:cubicBezTo>
                  <a:cubicBezTo>
                    <a:pt x="1459" y="185"/>
                    <a:pt x="1459" y="185"/>
                    <a:pt x="1459" y="185"/>
                  </a:cubicBezTo>
                  <a:cubicBezTo>
                    <a:pt x="1452" y="192"/>
                    <a:pt x="1452" y="192"/>
                    <a:pt x="1452" y="192"/>
                  </a:cubicBezTo>
                  <a:cubicBezTo>
                    <a:pt x="1431" y="191"/>
                    <a:pt x="1431" y="191"/>
                    <a:pt x="1431" y="191"/>
                  </a:cubicBezTo>
                  <a:cubicBezTo>
                    <a:pt x="1386" y="181"/>
                    <a:pt x="1386" y="181"/>
                    <a:pt x="1386" y="181"/>
                  </a:cubicBezTo>
                  <a:cubicBezTo>
                    <a:pt x="1367" y="184"/>
                    <a:pt x="1367" y="184"/>
                    <a:pt x="1367" y="184"/>
                  </a:cubicBezTo>
                  <a:cubicBezTo>
                    <a:pt x="1347" y="197"/>
                    <a:pt x="1347" y="197"/>
                    <a:pt x="1347" y="197"/>
                  </a:cubicBezTo>
                  <a:cubicBezTo>
                    <a:pt x="1321" y="205"/>
                    <a:pt x="1321" y="205"/>
                    <a:pt x="1321" y="205"/>
                  </a:cubicBezTo>
                  <a:cubicBezTo>
                    <a:pt x="1304" y="220"/>
                    <a:pt x="1304" y="220"/>
                    <a:pt x="1304" y="220"/>
                  </a:cubicBezTo>
                  <a:cubicBezTo>
                    <a:pt x="1295" y="216"/>
                    <a:pt x="1295" y="216"/>
                    <a:pt x="1295" y="216"/>
                  </a:cubicBezTo>
                  <a:cubicBezTo>
                    <a:pt x="1279" y="198"/>
                    <a:pt x="1279" y="198"/>
                    <a:pt x="1279" y="198"/>
                  </a:cubicBezTo>
                  <a:cubicBezTo>
                    <a:pt x="1252" y="194"/>
                    <a:pt x="1252" y="194"/>
                    <a:pt x="1252" y="194"/>
                  </a:cubicBezTo>
                  <a:cubicBezTo>
                    <a:pt x="1239" y="200"/>
                    <a:pt x="1239" y="200"/>
                    <a:pt x="1239" y="200"/>
                  </a:cubicBezTo>
                  <a:cubicBezTo>
                    <a:pt x="1236" y="224"/>
                    <a:pt x="1236" y="224"/>
                    <a:pt x="1236" y="224"/>
                  </a:cubicBezTo>
                  <a:cubicBezTo>
                    <a:pt x="1233" y="237"/>
                    <a:pt x="1233" y="237"/>
                    <a:pt x="1233" y="237"/>
                  </a:cubicBezTo>
                  <a:cubicBezTo>
                    <a:pt x="1222" y="237"/>
                    <a:pt x="1222" y="237"/>
                    <a:pt x="1222" y="237"/>
                  </a:cubicBezTo>
                  <a:cubicBezTo>
                    <a:pt x="1201" y="241"/>
                    <a:pt x="1201" y="241"/>
                    <a:pt x="1201" y="241"/>
                  </a:cubicBezTo>
                  <a:cubicBezTo>
                    <a:pt x="1187" y="247"/>
                    <a:pt x="1187" y="247"/>
                    <a:pt x="1187" y="247"/>
                  </a:cubicBezTo>
                  <a:cubicBezTo>
                    <a:pt x="1183" y="263"/>
                    <a:pt x="1183" y="263"/>
                    <a:pt x="1183" y="263"/>
                  </a:cubicBezTo>
                  <a:cubicBezTo>
                    <a:pt x="1172" y="269"/>
                    <a:pt x="1172" y="269"/>
                    <a:pt x="1172" y="269"/>
                  </a:cubicBezTo>
                  <a:cubicBezTo>
                    <a:pt x="1149" y="264"/>
                    <a:pt x="1149" y="264"/>
                    <a:pt x="1149" y="264"/>
                  </a:cubicBezTo>
                  <a:cubicBezTo>
                    <a:pt x="1130" y="268"/>
                    <a:pt x="1130" y="268"/>
                    <a:pt x="1130" y="268"/>
                  </a:cubicBezTo>
                  <a:cubicBezTo>
                    <a:pt x="1129" y="284"/>
                    <a:pt x="1129" y="284"/>
                    <a:pt x="1129" y="284"/>
                  </a:cubicBezTo>
                  <a:cubicBezTo>
                    <a:pt x="1142" y="291"/>
                    <a:pt x="1142" y="291"/>
                    <a:pt x="1142" y="291"/>
                  </a:cubicBezTo>
                  <a:cubicBezTo>
                    <a:pt x="1130" y="292"/>
                    <a:pt x="1130" y="292"/>
                    <a:pt x="1130" y="292"/>
                  </a:cubicBezTo>
                  <a:cubicBezTo>
                    <a:pt x="1111" y="278"/>
                    <a:pt x="1111" y="278"/>
                    <a:pt x="1111" y="278"/>
                  </a:cubicBezTo>
                  <a:cubicBezTo>
                    <a:pt x="1094" y="256"/>
                    <a:pt x="1094" y="256"/>
                    <a:pt x="1094" y="256"/>
                  </a:cubicBezTo>
                  <a:cubicBezTo>
                    <a:pt x="1065" y="239"/>
                    <a:pt x="1065" y="239"/>
                    <a:pt x="1065" y="239"/>
                  </a:cubicBezTo>
                  <a:cubicBezTo>
                    <a:pt x="1063" y="231"/>
                    <a:pt x="1063" y="231"/>
                    <a:pt x="1063" y="231"/>
                  </a:cubicBezTo>
                  <a:cubicBezTo>
                    <a:pt x="1080" y="232"/>
                    <a:pt x="1080" y="232"/>
                    <a:pt x="1080" y="232"/>
                  </a:cubicBezTo>
                  <a:cubicBezTo>
                    <a:pt x="1107" y="242"/>
                    <a:pt x="1107" y="242"/>
                    <a:pt x="1107" y="242"/>
                  </a:cubicBezTo>
                  <a:cubicBezTo>
                    <a:pt x="1122" y="248"/>
                    <a:pt x="1122" y="248"/>
                    <a:pt x="1122" y="248"/>
                  </a:cubicBezTo>
                  <a:cubicBezTo>
                    <a:pt x="1157" y="245"/>
                    <a:pt x="1157" y="245"/>
                    <a:pt x="1157" y="245"/>
                  </a:cubicBezTo>
                  <a:cubicBezTo>
                    <a:pt x="1188" y="232"/>
                    <a:pt x="1188" y="232"/>
                    <a:pt x="1188" y="232"/>
                  </a:cubicBezTo>
                  <a:cubicBezTo>
                    <a:pt x="1197" y="219"/>
                    <a:pt x="1197" y="219"/>
                    <a:pt x="1197" y="219"/>
                  </a:cubicBezTo>
                  <a:cubicBezTo>
                    <a:pt x="1183" y="201"/>
                    <a:pt x="1183" y="201"/>
                    <a:pt x="1183" y="201"/>
                  </a:cubicBezTo>
                  <a:cubicBezTo>
                    <a:pt x="1139" y="191"/>
                    <a:pt x="1139" y="191"/>
                    <a:pt x="1139" y="191"/>
                  </a:cubicBezTo>
                  <a:cubicBezTo>
                    <a:pt x="1123" y="177"/>
                    <a:pt x="1123" y="177"/>
                    <a:pt x="1123" y="177"/>
                  </a:cubicBezTo>
                  <a:cubicBezTo>
                    <a:pt x="1085" y="174"/>
                    <a:pt x="1085" y="174"/>
                    <a:pt x="1085" y="174"/>
                  </a:cubicBezTo>
                  <a:cubicBezTo>
                    <a:pt x="1054" y="172"/>
                    <a:pt x="1054" y="172"/>
                    <a:pt x="1054" y="172"/>
                  </a:cubicBezTo>
                  <a:cubicBezTo>
                    <a:pt x="1039" y="161"/>
                    <a:pt x="1039" y="161"/>
                    <a:pt x="1039" y="161"/>
                  </a:cubicBezTo>
                  <a:cubicBezTo>
                    <a:pt x="1013" y="148"/>
                    <a:pt x="1013" y="148"/>
                    <a:pt x="1013" y="148"/>
                  </a:cubicBezTo>
                  <a:cubicBezTo>
                    <a:pt x="967" y="137"/>
                    <a:pt x="967" y="137"/>
                    <a:pt x="967" y="137"/>
                  </a:cubicBezTo>
                  <a:cubicBezTo>
                    <a:pt x="914" y="137"/>
                    <a:pt x="914" y="137"/>
                    <a:pt x="914" y="137"/>
                  </a:cubicBezTo>
                  <a:cubicBezTo>
                    <a:pt x="890" y="137"/>
                    <a:pt x="890" y="137"/>
                    <a:pt x="890" y="137"/>
                  </a:cubicBezTo>
                  <a:cubicBezTo>
                    <a:pt x="872" y="137"/>
                    <a:pt x="872" y="137"/>
                    <a:pt x="872" y="137"/>
                  </a:cubicBezTo>
                  <a:cubicBezTo>
                    <a:pt x="836" y="150"/>
                    <a:pt x="836" y="150"/>
                    <a:pt x="836" y="150"/>
                  </a:cubicBezTo>
                  <a:cubicBezTo>
                    <a:pt x="813" y="155"/>
                    <a:pt x="813" y="155"/>
                    <a:pt x="813" y="155"/>
                  </a:cubicBezTo>
                  <a:cubicBezTo>
                    <a:pt x="789" y="165"/>
                    <a:pt x="789" y="165"/>
                    <a:pt x="789" y="165"/>
                  </a:cubicBezTo>
                  <a:cubicBezTo>
                    <a:pt x="760" y="176"/>
                    <a:pt x="760" y="176"/>
                    <a:pt x="760" y="176"/>
                  </a:cubicBezTo>
                  <a:cubicBezTo>
                    <a:pt x="740" y="200"/>
                    <a:pt x="740" y="200"/>
                    <a:pt x="740" y="200"/>
                  </a:cubicBezTo>
                  <a:cubicBezTo>
                    <a:pt x="705" y="232"/>
                    <a:pt x="705" y="232"/>
                    <a:pt x="705" y="232"/>
                  </a:cubicBezTo>
                  <a:cubicBezTo>
                    <a:pt x="693" y="255"/>
                    <a:pt x="693" y="255"/>
                    <a:pt x="693" y="255"/>
                  </a:cubicBezTo>
                  <a:cubicBezTo>
                    <a:pt x="677" y="273"/>
                    <a:pt x="677" y="273"/>
                    <a:pt x="677" y="273"/>
                  </a:cubicBezTo>
                  <a:cubicBezTo>
                    <a:pt x="653" y="282"/>
                    <a:pt x="653" y="282"/>
                    <a:pt x="653" y="282"/>
                  </a:cubicBezTo>
                  <a:cubicBezTo>
                    <a:pt x="632" y="298"/>
                    <a:pt x="632" y="298"/>
                    <a:pt x="632" y="298"/>
                  </a:cubicBezTo>
                  <a:cubicBezTo>
                    <a:pt x="612" y="314"/>
                    <a:pt x="612" y="314"/>
                    <a:pt x="612" y="314"/>
                  </a:cubicBezTo>
                  <a:cubicBezTo>
                    <a:pt x="597" y="315"/>
                    <a:pt x="597" y="315"/>
                    <a:pt x="597" y="315"/>
                  </a:cubicBezTo>
                  <a:cubicBezTo>
                    <a:pt x="551" y="342"/>
                    <a:pt x="551" y="342"/>
                    <a:pt x="551" y="342"/>
                  </a:cubicBezTo>
                  <a:cubicBezTo>
                    <a:pt x="551" y="380"/>
                    <a:pt x="551" y="380"/>
                    <a:pt x="551" y="380"/>
                  </a:cubicBezTo>
                  <a:cubicBezTo>
                    <a:pt x="563" y="408"/>
                    <a:pt x="563" y="408"/>
                    <a:pt x="563" y="408"/>
                  </a:cubicBezTo>
                  <a:cubicBezTo>
                    <a:pt x="576" y="433"/>
                    <a:pt x="576" y="433"/>
                    <a:pt x="576" y="433"/>
                  </a:cubicBezTo>
                  <a:cubicBezTo>
                    <a:pt x="606" y="443"/>
                    <a:pt x="606" y="443"/>
                    <a:pt x="606" y="443"/>
                  </a:cubicBezTo>
                  <a:cubicBezTo>
                    <a:pt x="638" y="436"/>
                    <a:pt x="638" y="436"/>
                    <a:pt x="638" y="436"/>
                  </a:cubicBezTo>
                  <a:cubicBezTo>
                    <a:pt x="649" y="423"/>
                    <a:pt x="649" y="423"/>
                    <a:pt x="649" y="423"/>
                  </a:cubicBezTo>
                  <a:cubicBezTo>
                    <a:pt x="673" y="447"/>
                    <a:pt x="673" y="447"/>
                    <a:pt x="673" y="447"/>
                  </a:cubicBezTo>
                  <a:cubicBezTo>
                    <a:pt x="688" y="458"/>
                    <a:pt x="688" y="458"/>
                    <a:pt x="688" y="458"/>
                  </a:cubicBezTo>
                  <a:cubicBezTo>
                    <a:pt x="687" y="471"/>
                    <a:pt x="687" y="471"/>
                    <a:pt x="687" y="471"/>
                  </a:cubicBezTo>
                  <a:cubicBezTo>
                    <a:pt x="665" y="476"/>
                    <a:pt x="665" y="476"/>
                    <a:pt x="665" y="476"/>
                  </a:cubicBezTo>
                  <a:cubicBezTo>
                    <a:pt x="657" y="457"/>
                    <a:pt x="657" y="457"/>
                    <a:pt x="657" y="457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11" y="448"/>
                    <a:pt x="611" y="448"/>
                    <a:pt x="611" y="448"/>
                  </a:cubicBezTo>
                  <a:cubicBezTo>
                    <a:pt x="611" y="478"/>
                    <a:pt x="611" y="478"/>
                    <a:pt x="611" y="478"/>
                  </a:cubicBezTo>
                  <a:cubicBezTo>
                    <a:pt x="611" y="507"/>
                    <a:pt x="611" y="507"/>
                    <a:pt x="611" y="507"/>
                  </a:cubicBezTo>
                  <a:cubicBezTo>
                    <a:pt x="619" y="526"/>
                    <a:pt x="619" y="526"/>
                    <a:pt x="619" y="526"/>
                  </a:cubicBezTo>
                  <a:cubicBezTo>
                    <a:pt x="601" y="538"/>
                    <a:pt x="601" y="538"/>
                    <a:pt x="601" y="538"/>
                  </a:cubicBezTo>
                  <a:cubicBezTo>
                    <a:pt x="570" y="539"/>
                    <a:pt x="570" y="539"/>
                    <a:pt x="570" y="539"/>
                  </a:cubicBezTo>
                  <a:cubicBezTo>
                    <a:pt x="540" y="555"/>
                    <a:pt x="540" y="555"/>
                    <a:pt x="540" y="555"/>
                  </a:cubicBezTo>
                  <a:cubicBezTo>
                    <a:pt x="508" y="586"/>
                    <a:pt x="508" y="586"/>
                    <a:pt x="508" y="586"/>
                  </a:cubicBezTo>
                  <a:cubicBezTo>
                    <a:pt x="508" y="599"/>
                    <a:pt x="508" y="599"/>
                    <a:pt x="508" y="599"/>
                  </a:cubicBezTo>
                  <a:cubicBezTo>
                    <a:pt x="482" y="602"/>
                    <a:pt x="482" y="602"/>
                    <a:pt x="482" y="602"/>
                  </a:cubicBezTo>
                  <a:cubicBezTo>
                    <a:pt x="467" y="618"/>
                    <a:pt x="467" y="618"/>
                    <a:pt x="467" y="618"/>
                  </a:cubicBezTo>
                  <a:cubicBezTo>
                    <a:pt x="445" y="635"/>
                    <a:pt x="445" y="635"/>
                    <a:pt x="445" y="635"/>
                  </a:cubicBezTo>
                  <a:cubicBezTo>
                    <a:pt x="419" y="642"/>
                    <a:pt x="419" y="642"/>
                    <a:pt x="419" y="642"/>
                  </a:cubicBezTo>
                  <a:cubicBezTo>
                    <a:pt x="400" y="642"/>
                    <a:pt x="400" y="642"/>
                    <a:pt x="400" y="642"/>
                  </a:cubicBezTo>
                  <a:cubicBezTo>
                    <a:pt x="378" y="656"/>
                    <a:pt x="378" y="656"/>
                    <a:pt x="378" y="656"/>
                  </a:cubicBezTo>
                  <a:cubicBezTo>
                    <a:pt x="354" y="656"/>
                    <a:pt x="354" y="656"/>
                    <a:pt x="354" y="656"/>
                  </a:cubicBezTo>
                  <a:cubicBezTo>
                    <a:pt x="337" y="661"/>
                    <a:pt x="337" y="661"/>
                    <a:pt x="337" y="661"/>
                  </a:cubicBezTo>
                  <a:cubicBezTo>
                    <a:pt x="337" y="689"/>
                    <a:pt x="337" y="689"/>
                    <a:pt x="337" y="689"/>
                  </a:cubicBezTo>
                  <a:cubicBezTo>
                    <a:pt x="372" y="708"/>
                    <a:pt x="372" y="708"/>
                    <a:pt x="372" y="708"/>
                  </a:cubicBezTo>
                  <a:cubicBezTo>
                    <a:pt x="395" y="717"/>
                    <a:pt x="395" y="717"/>
                    <a:pt x="395" y="717"/>
                  </a:cubicBezTo>
                  <a:cubicBezTo>
                    <a:pt x="404" y="737"/>
                    <a:pt x="404" y="737"/>
                    <a:pt x="404" y="737"/>
                  </a:cubicBezTo>
                  <a:cubicBezTo>
                    <a:pt x="401" y="757"/>
                    <a:pt x="401" y="757"/>
                    <a:pt x="401" y="757"/>
                  </a:cubicBezTo>
                  <a:cubicBezTo>
                    <a:pt x="397" y="777"/>
                    <a:pt x="397" y="777"/>
                    <a:pt x="397" y="777"/>
                  </a:cubicBezTo>
                  <a:cubicBezTo>
                    <a:pt x="381" y="789"/>
                    <a:pt x="381" y="789"/>
                    <a:pt x="381" y="789"/>
                  </a:cubicBezTo>
                  <a:cubicBezTo>
                    <a:pt x="356" y="797"/>
                    <a:pt x="356" y="797"/>
                    <a:pt x="356" y="797"/>
                  </a:cubicBezTo>
                  <a:cubicBezTo>
                    <a:pt x="324" y="797"/>
                    <a:pt x="324" y="797"/>
                    <a:pt x="324" y="797"/>
                  </a:cubicBezTo>
                  <a:cubicBezTo>
                    <a:pt x="307" y="790"/>
                    <a:pt x="307" y="790"/>
                    <a:pt x="307" y="790"/>
                  </a:cubicBezTo>
                  <a:cubicBezTo>
                    <a:pt x="282" y="781"/>
                    <a:pt x="282" y="781"/>
                    <a:pt x="282" y="781"/>
                  </a:cubicBezTo>
                  <a:cubicBezTo>
                    <a:pt x="253" y="783"/>
                    <a:pt x="253" y="783"/>
                    <a:pt x="253" y="783"/>
                  </a:cubicBezTo>
                  <a:cubicBezTo>
                    <a:pt x="236" y="800"/>
                    <a:pt x="236" y="800"/>
                    <a:pt x="236" y="800"/>
                  </a:cubicBezTo>
                  <a:cubicBezTo>
                    <a:pt x="236" y="819"/>
                    <a:pt x="236" y="819"/>
                    <a:pt x="236" y="819"/>
                  </a:cubicBezTo>
                  <a:cubicBezTo>
                    <a:pt x="236" y="848"/>
                    <a:pt x="236" y="848"/>
                    <a:pt x="236" y="848"/>
                  </a:cubicBezTo>
                  <a:cubicBezTo>
                    <a:pt x="218" y="868"/>
                    <a:pt x="218" y="868"/>
                    <a:pt x="218" y="868"/>
                  </a:cubicBezTo>
                  <a:cubicBezTo>
                    <a:pt x="218" y="885"/>
                    <a:pt x="218" y="885"/>
                    <a:pt x="218" y="885"/>
                  </a:cubicBezTo>
                  <a:cubicBezTo>
                    <a:pt x="218" y="903"/>
                    <a:pt x="218" y="903"/>
                    <a:pt x="218" y="903"/>
                  </a:cubicBezTo>
                  <a:cubicBezTo>
                    <a:pt x="218" y="941"/>
                    <a:pt x="218" y="941"/>
                    <a:pt x="218" y="941"/>
                  </a:cubicBezTo>
                  <a:cubicBezTo>
                    <a:pt x="231" y="965"/>
                    <a:pt x="231" y="965"/>
                    <a:pt x="231" y="965"/>
                  </a:cubicBezTo>
                  <a:cubicBezTo>
                    <a:pt x="270" y="968"/>
                    <a:pt x="270" y="968"/>
                    <a:pt x="270" y="968"/>
                  </a:cubicBezTo>
                  <a:cubicBezTo>
                    <a:pt x="292" y="981"/>
                    <a:pt x="292" y="981"/>
                    <a:pt x="292" y="981"/>
                  </a:cubicBezTo>
                  <a:cubicBezTo>
                    <a:pt x="328" y="975"/>
                    <a:pt x="328" y="975"/>
                    <a:pt x="328" y="975"/>
                  </a:cubicBezTo>
                  <a:cubicBezTo>
                    <a:pt x="358" y="974"/>
                    <a:pt x="358" y="974"/>
                    <a:pt x="358" y="974"/>
                  </a:cubicBezTo>
                  <a:cubicBezTo>
                    <a:pt x="394" y="968"/>
                    <a:pt x="394" y="968"/>
                    <a:pt x="394" y="968"/>
                  </a:cubicBezTo>
                  <a:cubicBezTo>
                    <a:pt x="413" y="947"/>
                    <a:pt x="413" y="947"/>
                    <a:pt x="413" y="947"/>
                  </a:cubicBezTo>
                  <a:cubicBezTo>
                    <a:pt x="431" y="913"/>
                    <a:pt x="431" y="913"/>
                    <a:pt x="431" y="913"/>
                  </a:cubicBezTo>
                  <a:cubicBezTo>
                    <a:pt x="448" y="886"/>
                    <a:pt x="448" y="886"/>
                    <a:pt x="448" y="886"/>
                  </a:cubicBezTo>
                  <a:cubicBezTo>
                    <a:pt x="470" y="868"/>
                    <a:pt x="470" y="868"/>
                    <a:pt x="470" y="868"/>
                  </a:cubicBezTo>
                  <a:cubicBezTo>
                    <a:pt x="503" y="855"/>
                    <a:pt x="503" y="855"/>
                    <a:pt x="503" y="855"/>
                  </a:cubicBezTo>
                  <a:cubicBezTo>
                    <a:pt x="512" y="832"/>
                    <a:pt x="512" y="832"/>
                    <a:pt x="512" y="832"/>
                  </a:cubicBezTo>
                  <a:cubicBezTo>
                    <a:pt x="515" y="811"/>
                    <a:pt x="515" y="811"/>
                    <a:pt x="515" y="811"/>
                  </a:cubicBezTo>
                  <a:cubicBezTo>
                    <a:pt x="539" y="805"/>
                    <a:pt x="539" y="805"/>
                    <a:pt x="539" y="805"/>
                  </a:cubicBezTo>
                  <a:cubicBezTo>
                    <a:pt x="566" y="813"/>
                    <a:pt x="566" y="813"/>
                    <a:pt x="566" y="813"/>
                  </a:cubicBezTo>
                  <a:cubicBezTo>
                    <a:pt x="604" y="794"/>
                    <a:pt x="604" y="794"/>
                    <a:pt x="604" y="794"/>
                  </a:cubicBezTo>
                  <a:cubicBezTo>
                    <a:pt x="632" y="776"/>
                    <a:pt x="632" y="776"/>
                    <a:pt x="632" y="776"/>
                  </a:cubicBezTo>
                  <a:cubicBezTo>
                    <a:pt x="651" y="810"/>
                    <a:pt x="651" y="810"/>
                    <a:pt x="651" y="810"/>
                  </a:cubicBezTo>
                  <a:cubicBezTo>
                    <a:pt x="680" y="836"/>
                    <a:pt x="680" y="836"/>
                    <a:pt x="680" y="836"/>
                  </a:cubicBezTo>
                  <a:cubicBezTo>
                    <a:pt x="724" y="865"/>
                    <a:pt x="724" y="865"/>
                    <a:pt x="724" y="865"/>
                  </a:cubicBezTo>
                  <a:cubicBezTo>
                    <a:pt x="748" y="889"/>
                    <a:pt x="748" y="889"/>
                    <a:pt x="748" y="889"/>
                  </a:cubicBezTo>
                  <a:cubicBezTo>
                    <a:pt x="768" y="913"/>
                    <a:pt x="768" y="913"/>
                    <a:pt x="768" y="913"/>
                  </a:cubicBezTo>
                  <a:cubicBezTo>
                    <a:pt x="770" y="929"/>
                    <a:pt x="770" y="929"/>
                    <a:pt x="770" y="929"/>
                  </a:cubicBezTo>
                  <a:cubicBezTo>
                    <a:pt x="734" y="924"/>
                    <a:pt x="734" y="924"/>
                    <a:pt x="734" y="924"/>
                  </a:cubicBezTo>
                  <a:cubicBezTo>
                    <a:pt x="734" y="924"/>
                    <a:pt x="734" y="924"/>
                    <a:pt x="734" y="924"/>
                  </a:cubicBezTo>
                  <a:cubicBezTo>
                    <a:pt x="734" y="924"/>
                    <a:pt x="726" y="924"/>
                    <a:pt x="717" y="925"/>
                  </a:cubicBezTo>
                  <a:cubicBezTo>
                    <a:pt x="713" y="925"/>
                    <a:pt x="708" y="926"/>
                    <a:pt x="705" y="927"/>
                  </a:cubicBezTo>
                  <a:cubicBezTo>
                    <a:pt x="703" y="927"/>
                    <a:pt x="702" y="927"/>
                    <a:pt x="700" y="928"/>
                  </a:cubicBezTo>
                  <a:cubicBezTo>
                    <a:pt x="700" y="929"/>
                    <a:pt x="699" y="929"/>
                    <a:pt x="699" y="930"/>
                  </a:cubicBezTo>
                  <a:cubicBezTo>
                    <a:pt x="698" y="930"/>
                    <a:pt x="698" y="931"/>
                    <a:pt x="698" y="932"/>
                  </a:cubicBezTo>
                  <a:cubicBezTo>
                    <a:pt x="698" y="933"/>
                    <a:pt x="698" y="934"/>
                    <a:pt x="699" y="936"/>
                  </a:cubicBezTo>
                  <a:cubicBezTo>
                    <a:pt x="700" y="941"/>
                    <a:pt x="703" y="949"/>
                    <a:pt x="707" y="956"/>
                  </a:cubicBezTo>
                  <a:cubicBezTo>
                    <a:pt x="710" y="963"/>
                    <a:pt x="712" y="968"/>
                    <a:pt x="712" y="968"/>
                  </a:cubicBezTo>
                  <a:cubicBezTo>
                    <a:pt x="713" y="969"/>
                    <a:pt x="713" y="969"/>
                    <a:pt x="713" y="969"/>
                  </a:cubicBezTo>
                  <a:cubicBezTo>
                    <a:pt x="751" y="980"/>
                    <a:pt x="751" y="980"/>
                    <a:pt x="751" y="980"/>
                  </a:cubicBezTo>
                  <a:cubicBezTo>
                    <a:pt x="774" y="973"/>
                    <a:pt x="774" y="973"/>
                    <a:pt x="774" y="973"/>
                  </a:cubicBezTo>
                  <a:cubicBezTo>
                    <a:pt x="786" y="941"/>
                    <a:pt x="786" y="941"/>
                    <a:pt x="786" y="941"/>
                  </a:cubicBezTo>
                  <a:cubicBezTo>
                    <a:pt x="803" y="938"/>
                    <a:pt x="803" y="938"/>
                    <a:pt x="803" y="938"/>
                  </a:cubicBezTo>
                  <a:cubicBezTo>
                    <a:pt x="806" y="905"/>
                    <a:pt x="806" y="905"/>
                    <a:pt x="806" y="905"/>
                  </a:cubicBezTo>
                  <a:cubicBezTo>
                    <a:pt x="809" y="893"/>
                    <a:pt x="809" y="893"/>
                    <a:pt x="809" y="893"/>
                  </a:cubicBezTo>
                  <a:cubicBezTo>
                    <a:pt x="823" y="889"/>
                    <a:pt x="823" y="889"/>
                    <a:pt x="823" y="889"/>
                  </a:cubicBezTo>
                  <a:cubicBezTo>
                    <a:pt x="840" y="881"/>
                    <a:pt x="840" y="881"/>
                    <a:pt x="840" y="881"/>
                  </a:cubicBezTo>
                  <a:cubicBezTo>
                    <a:pt x="825" y="857"/>
                    <a:pt x="825" y="857"/>
                    <a:pt x="825" y="857"/>
                  </a:cubicBezTo>
                  <a:cubicBezTo>
                    <a:pt x="775" y="839"/>
                    <a:pt x="775" y="839"/>
                    <a:pt x="775" y="839"/>
                  </a:cubicBezTo>
                  <a:cubicBezTo>
                    <a:pt x="746" y="811"/>
                    <a:pt x="746" y="811"/>
                    <a:pt x="746" y="811"/>
                  </a:cubicBezTo>
                  <a:cubicBezTo>
                    <a:pt x="720" y="777"/>
                    <a:pt x="720" y="777"/>
                    <a:pt x="720" y="777"/>
                  </a:cubicBezTo>
                  <a:cubicBezTo>
                    <a:pt x="717" y="761"/>
                    <a:pt x="717" y="761"/>
                    <a:pt x="717" y="761"/>
                  </a:cubicBezTo>
                  <a:cubicBezTo>
                    <a:pt x="753" y="777"/>
                    <a:pt x="753" y="777"/>
                    <a:pt x="753" y="777"/>
                  </a:cubicBezTo>
                  <a:cubicBezTo>
                    <a:pt x="774" y="790"/>
                    <a:pt x="774" y="790"/>
                    <a:pt x="774" y="790"/>
                  </a:cubicBezTo>
                  <a:cubicBezTo>
                    <a:pt x="781" y="810"/>
                    <a:pt x="781" y="810"/>
                    <a:pt x="781" y="810"/>
                  </a:cubicBezTo>
                  <a:cubicBezTo>
                    <a:pt x="823" y="811"/>
                    <a:pt x="823" y="811"/>
                    <a:pt x="823" y="811"/>
                  </a:cubicBezTo>
                  <a:cubicBezTo>
                    <a:pt x="834" y="831"/>
                    <a:pt x="834" y="831"/>
                    <a:pt x="834" y="831"/>
                  </a:cubicBezTo>
                  <a:cubicBezTo>
                    <a:pt x="844" y="851"/>
                    <a:pt x="844" y="851"/>
                    <a:pt x="844" y="851"/>
                  </a:cubicBezTo>
                  <a:cubicBezTo>
                    <a:pt x="851" y="872"/>
                    <a:pt x="851" y="872"/>
                    <a:pt x="851" y="872"/>
                  </a:cubicBezTo>
                  <a:cubicBezTo>
                    <a:pt x="858" y="902"/>
                    <a:pt x="858" y="902"/>
                    <a:pt x="858" y="902"/>
                  </a:cubicBezTo>
                  <a:cubicBezTo>
                    <a:pt x="876" y="917"/>
                    <a:pt x="876" y="917"/>
                    <a:pt x="876" y="917"/>
                  </a:cubicBezTo>
                  <a:cubicBezTo>
                    <a:pt x="901" y="922"/>
                    <a:pt x="901" y="922"/>
                    <a:pt x="901" y="922"/>
                  </a:cubicBezTo>
                  <a:cubicBezTo>
                    <a:pt x="887" y="934"/>
                    <a:pt x="887" y="934"/>
                    <a:pt x="887" y="934"/>
                  </a:cubicBezTo>
                  <a:cubicBezTo>
                    <a:pt x="894" y="957"/>
                    <a:pt x="894" y="957"/>
                    <a:pt x="894" y="957"/>
                  </a:cubicBezTo>
                  <a:cubicBezTo>
                    <a:pt x="916" y="977"/>
                    <a:pt x="916" y="977"/>
                    <a:pt x="916" y="977"/>
                  </a:cubicBezTo>
                  <a:cubicBezTo>
                    <a:pt x="944" y="978"/>
                    <a:pt x="944" y="978"/>
                    <a:pt x="944" y="978"/>
                  </a:cubicBezTo>
                  <a:cubicBezTo>
                    <a:pt x="957" y="951"/>
                    <a:pt x="957" y="951"/>
                    <a:pt x="957" y="951"/>
                  </a:cubicBezTo>
                  <a:cubicBezTo>
                    <a:pt x="949" y="920"/>
                    <a:pt x="949" y="920"/>
                    <a:pt x="949" y="920"/>
                  </a:cubicBezTo>
                  <a:cubicBezTo>
                    <a:pt x="940" y="901"/>
                    <a:pt x="940" y="901"/>
                    <a:pt x="940" y="901"/>
                  </a:cubicBezTo>
                  <a:cubicBezTo>
                    <a:pt x="949" y="886"/>
                    <a:pt x="949" y="886"/>
                    <a:pt x="949" y="886"/>
                  </a:cubicBezTo>
                  <a:cubicBezTo>
                    <a:pt x="969" y="881"/>
                    <a:pt x="969" y="881"/>
                    <a:pt x="969" y="881"/>
                  </a:cubicBezTo>
                  <a:cubicBezTo>
                    <a:pt x="987" y="870"/>
                    <a:pt x="987" y="870"/>
                    <a:pt x="987" y="870"/>
                  </a:cubicBezTo>
                  <a:cubicBezTo>
                    <a:pt x="996" y="887"/>
                    <a:pt x="996" y="887"/>
                    <a:pt x="996" y="887"/>
                  </a:cubicBezTo>
                  <a:cubicBezTo>
                    <a:pt x="998" y="913"/>
                    <a:pt x="998" y="913"/>
                    <a:pt x="998" y="913"/>
                  </a:cubicBezTo>
                  <a:cubicBezTo>
                    <a:pt x="1014" y="930"/>
                    <a:pt x="1014" y="930"/>
                    <a:pt x="1014" y="930"/>
                  </a:cubicBezTo>
                  <a:cubicBezTo>
                    <a:pt x="1035" y="968"/>
                    <a:pt x="1035" y="968"/>
                    <a:pt x="1035" y="968"/>
                  </a:cubicBezTo>
                  <a:cubicBezTo>
                    <a:pt x="1042" y="986"/>
                    <a:pt x="1042" y="986"/>
                    <a:pt x="1042" y="986"/>
                  </a:cubicBezTo>
                  <a:cubicBezTo>
                    <a:pt x="1064" y="988"/>
                    <a:pt x="1064" y="988"/>
                    <a:pt x="1064" y="988"/>
                  </a:cubicBezTo>
                  <a:cubicBezTo>
                    <a:pt x="1090" y="987"/>
                    <a:pt x="1090" y="987"/>
                    <a:pt x="1090" y="987"/>
                  </a:cubicBezTo>
                  <a:cubicBezTo>
                    <a:pt x="1112" y="978"/>
                    <a:pt x="1112" y="978"/>
                    <a:pt x="1112" y="978"/>
                  </a:cubicBezTo>
                  <a:cubicBezTo>
                    <a:pt x="1139" y="985"/>
                    <a:pt x="1139" y="985"/>
                    <a:pt x="1139" y="985"/>
                  </a:cubicBezTo>
                  <a:cubicBezTo>
                    <a:pt x="1168" y="994"/>
                    <a:pt x="1168" y="994"/>
                    <a:pt x="1168" y="994"/>
                  </a:cubicBezTo>
                  <a:cubicBezTo>
                    <a:pt x="1209" y="979"/>
                    <a:pt x="1209" y="979"/>
                    <a:pt x="1209" y="979"/>
                  </a:cubicBezTo>
                  <a:cubicBezTo>
                    <a:pt x="1223" y="1010"/>
                    <a:pt x="1223" y="1010"/>
                    <a:pt x="1223" y="1010"/>
                  </a:cubicBezTo>
                  <a:cubicBezTo>
                    <a:pt x="1210" y="1054"/>
                    <a:pt x="1210" y="1054"/>
                    <a:pt x="1210" y="1054"/>
                  </a:cubicBezTo>
                  <a:cubicBezTo>
                    <a:pt x="1207" y="1085"/>
                    <a:pt x="1207" y="1085"/>
                    <a:pt x="1207" y="1085"/>
                  </a:cubicBezTo>
                  <a:cubicBezTo>
                    <a:pt x="1201" y="1103"/>
                    <a:pt x="1201" y="1103"/>
                    <a:pt x="1201" y="1103"/>
                  </a:cubicBezTo>
                  <a:cubicBezTo>
                    <a:pt x="1172" y="1109"/>
                    <a:pt x="1172" y="1109"/>
                    <a:pt x="1172" y="1109"/>
                  </a:cubicBezTo>
                  <a:cubicBezTo>
                    <a:pt x="1138" y="1101"/>
                    <a:pt x="1138" y="1101"/>
                    <a:pt x="1138" y="1101"/>
                  </a:cubicBezTo>
                  <a:cubicBezTo>
                    <a:pt x="1112" y="1104"/>
                    <a:pt x="1112" y="1104"/>
                    <a:pt x="1112" y="1104"/>
                  </a:cubicBezTo>
                  <a:cubicBezTo>
                    <a:pt x="1089" y="1112"/>
                    <a:pt x="1089" y="1112"/>
                    <a:pt x="1089" y="1112"/>
                  </a:cubicBezTo>
                  <a:cubicBezTo>
                    <a:pt x="1054" y="1107"/>
                    <a:pt x="1054" y="1107"/>
                    <a:pt x="1054" y="1107"/>
                  </a:cubicBezTo>
                  <a:cubicBezTo>
                    <a:pt x="1033" y="1101"/>
                    <a:pt x="1033" y="1101"/>
                    <a:pt x="1033" y="1101"/>
                  </a:cubicBezTo>
                  <a:cubicBezTo>
                    <a:pt x="1014" y="1097"/>
                    <a:pt x="1014" y="1097"/>
                    <a:pt x="1014" y="1097"/>
                  </a:cubicBezTo>
                  <a:cubicBezTo>
                    <a:pt x="989" y="1097"/>
                    <a:pt x="989" y="1097"/>
                    <a:pt x="989" y="1097"/>
                  </a:cubicBezTo>
                  <a:cubicBezTo>
                    <a:pt x="978" y="1087"/>
                    <a:pt x="978" y="1087"/>
                    <a:pt x="978" y="1087"/>
                  </a:cubicBezTo>
                  <a:cubicBezTo>
                    <a:pt x="956" y="1077"/>
                    <a:pt x="956" y="1077"/>
                    <a:pt x="956" y="1077"/>
                  </a:cubicBezTo>
                  <a:cubicBezTo>
                    <a:pt x="934" y="1067"/>
                    <a:pt x="934" y="1067"/>
                    <a:pt x="934" y="1067"/>
                  </a:cubicBezTo>
                  <a:cubicBezTo>
                    <a:pt x="894" y="1065"/>
                    <a:pt x="894" y="1065"/>
                    <a:pt x="894" y="1065"/>
                  </a:cubicBezTo>
                  <a:cubicBezTo>
                    <a:pt x="874" y="1073"/>
                    <a:pt x="874" y="1073"/>
                    <a:pt x="874" y="1073"/>
                  </a:cubicBezTo>
                  <a:cubicBezTo>
                    <a:pt x="869" y="1100"/>
                    <a:pt x="869" y="1100"/>
                    <a:pt x="869" y="1100"/>
                  </a:cubicBezTo>
                  <a:cubicBezTo>
                    <a:pt x="868" y="1115"/>
                    <a:pt x="868" y="1115"/>
                    <a:pt x="868" y="1115"/>
                  </a:cubicBezTo>
                  <a:cubicBezTo>
                    <a:pt x="855" y="1122"/>
                    <a:pt x="855" y="1122"/>
                    <a:pt x="855" y="1122"/>
                  </a:cubicBezTo>
                  <a:cubicBezTo>
                    <a:pt x="834" y="1117"/>
                    <a:pt x="834" y="1117"/>
                    <a:pt x="834" y="1117"/>
                  </a:cubicBezTo>
                  <a:cubicBezTo>
                    <a:pt x="807" y="1111"/>
                    <a:pt x="807" y="1111"/>
                    <a:pt x="807" y="1111"/>
                  </a:cubicBezTo>
                  <a:cubicBezTo>
                    <a:pt x="807" y="1111"/>
                    <a:pt x="807" y="1111"/>
                    <a:pt x="807" y="1111"/>
                  </a:cubicBezTo>
                  <a:cubicBezTo>
                    <a:pt x="787" y="1107"/>
                    <a:pt x="787" y="1107"/>
                    <a:pt x="787" y="1107"/>
                  </a:cubicBezTo>
                  <a:cubicBezTo>
                    <a:pt x="767" y="1078"/>
                    <a:pt x="767" y="1078"/>
                    <a:pt x="767" y="1078"/>
                  </a:cubicBezTo>
                  <a:cubicBezTo>
                    <a:pt x="736" y="1071"/>
                    <a:pt x="736" y="1071"/>
                    <a:pt x="736" y="1071"/>
                  </a:cubicBezTo>
                  <a:cubicBezTo>
                    <a:pt x="711" y="1056"/>
                    <a:pt x="711" y="1056"/>
                    <a:pt x="711" y="1056"/>
                  </a:cubicBezTo>
                  <a:cubicBezTo>
                    <a:pt x="711" y="1056"/>
                    <a:pt x="711" y="1056"/>
                    <a:pt x="711" y="1056"/>
                  </a:cubicBezTo>
                  <a:cubicBezTo>
                    <a:pt x="669" y="1031"/>
                    <a:pt x="669" y="1031"/>
                    <a:pt x="669" y="1031"/>
                  </a:cubicBezTo>
                  <a:cubicBezTo>
                    <a:pt x="672" y="994"/>
                    <a:pt x="672" y="994"/>
                    <a:pt x="672" y="994"/>
                  </a:cubicBezTo>
                  <a:cubicBezTo>
                    <a:pt x="668" y="976"/>
                    <a:pt x="668" y="976"/>
                    <a:pt x="668" y="976"/>
                  </a:cubicBezTo>
                  <a:cubicBezTo>
                    <a:pt x="665" y="956"/>
                    <a:pt x="665" y="956"/>
                    <a:pt x="665" y="956"/>
                  </a:cubicBezTo>
                  <a:cubicBezTo>
                    <a:pt x="646" y="950"/>
                    <a:pt x="646" y="950"/>
                    <a:pt x="646" y="950"/>
                  </a:cubicBezTo>
                  <a:cubicBezTo>
                    <a:pt x="612" y="950"/>
                    <a:pt x="612" y="950"/>
                    <a:pt x="612" y="950"/>
                  </a:cubicBezTo>
                  <a:cubicBezTo>
                    <a:pt x="592" y="963"/>
                    <a:pt x="592" y="963"/>
                    <a:pt x="592" y="963"/>
                  </a:cubicBezTo>
                  <a:cubicBezTo>
                    <a:pt x="535" y="965"/>
                    <a:pt x="535" y="965"/>
                    <a:pt x="535" y="965"/>
                  </a:cubicBezTo>
                  <a:cubicBezTo>
                    <a:pt x="506" y="955"/>
                    <a:pt x="506" y="955"/>
                    <a:pt x="506" y="955"/>
                  </a:cubicBezTo>
                  <a:cubicBezTo>
                    <a:pt x="484" y="960"/>
                    <a:pt x="484" y="960"/>
                    <a:pt x="484" y="960"/>
                  </a:cubicBezTo>
                  <a:cubicBezTo>
                    <a:pt x="454" y="971"/>
                    <a:pt x="454" y="971"/>
                    <a:pt x="454" y="971"/>
                  </a:cubicBezTo>
                  <a:cubicBezTo>
                    <a:pt x="422" y="976"/>
                    <a:pt x="422" y="976"/>
                    <a:pt x="422" y="976"/>
                  </a:cubicBezTo>
                  <a:cubicBezTo>
                    <a:pt x="406" y="991"/>
                    <a:pt x="406" y="991"/>
                    <a:pt x="406" y="991"/>
                  </a:cubicBezTo>
                  <a:cubicBezTo>
                    <a:pt x="377" y="1007"/>
                    <a:pt x="377" y="1007"/>
                    <a:pt x="377" y="1007"/>
                  </a:cubicBezTo>
                  <a:cubicBezTo>
                    <a:pt x="340" y="1007"/>
                    <a:pt x="340" y="1007"/>
                    <a:pt x="340" y="1007"/>
                  </a:cubicBezTo>
                  <a:cubicBezTo>
                    <a:pt x="328" y="995"/>
                    <a:pt x="328" y="995"/>
                    <a:pt x="328" y="995"/>
                  </a:cubicBezTo>
                  <a:cubicBezTo>
                    <a:pt x="291" y="994"/>
                    <a:pt x="291" y="994"/>
                    <a:pt x="291" y="994"/>
                  </a:cubicBezTo>
                  <a:cubicBezTo>
                    <a:pt x="272" y="1020"/>
                    <a:pt x="272" y="1020"/>
                    <a:pt x="272" y="1020"/>
                  </a:cubicBezTo>
                  <a:cubicBezTo>
                    <a:pt x="255" y="1043"/>
                    <a:pt x="255" y="1043"/>
                    <a:pt x="255" y="1043"/>
                  </a:cubicBezTo>
                  <a:cubicBezTo>
                    <a:pt x="227" y="1050"/>
                    <a:pt x="227" y="1050"/>
                    <a:pt x="227" y="1050"/>
                  </a:cubicBezTo>
                  <a:cubicBezTo>
                    <a:pt x="206" y="1068"/>
                    <a:pt x="206" y="1068"/>
                    <a:pt x="206" y="1068"/>
                  </a:cubicBezTo>
                  <a:cubicBezTo>
                    <a:pt x="196" y="1098"/>
                    <a:pt x="196" y="1098"/>
                    <a:pt x="196" y="1098"/>
                  </a:cubicBezTo>
                  <a:cubicBezTo>
                    <a:pt x="196" y="1122"/>
                    <a:pt x="196" y="1122"/>
                    <a:pt x="196" y="1122"/>
                  </a:cubicBezTo>
                  <a:cubicBezTo>
                    <a:pt x="183" y="1142"/>
                    <a:pt x="183" y="1142"/>
                    <a:pt x="183" y="1142"/>
                  </a:cubicBezTo>
                  <a:cubicBezTo>
                    <a:pt x="162" y="1158"/>
                    <a:pt x="162" y="1158"/>
                    <a:pt x="162" y="1158"/>
                  </a:cubicBezTo>
                  <a:cubicBezTo>
                    <a:pt x="127" y="1181"/>
                    <a:pt x="127" y="1181"/>
                    <a:pt x="127" y="1181"/>
                  </a:cubicBezTo>
                  <a:cubicBezTo>
                    <a:pt x="104" y="1200"/>
                    <a:pt x="104" y="1200"/>
                    <a:pt x="104" y="1200"/>
                  </a:cubicBezTo>
                  <a:cubicBezTo>
                    <a:pt x="86" y="1229"/>
                    <a:pt x="86" y="1229"/>
                    <a:pt x="86" y="1229"/>
                  </a:cubicBezTo>
                  <a:cubicBezTo>
                    <a:pt x="62" y="1266"/>
                    <a:pt x="62" y="1266"/>
                    <a:pt x="62" y="1266"/>
                  </a:cubicBezTo>
                  <a:cubicBezTo>
                    <a:pt x="52" y="1290"/>
                    <a:pt x="52" y="1290"/>
                    <a:pt x="52" y="1290"/>
                  </a:cubicBezTo>
                  <a:cubicBezTo>
                    <a:pt x="38" y="1311"/>
                    <a:pt x="38" y="1311"/>
                    <a:pt x="38" y="1311"/>
                  </a:cubicBezTo>
                  <a:cubicBezTo>
                    <a:pt x="21" y="1333"/>
                    <a:pt x="21" y="1333"/>
                    <a:pt x="21" y="1333"/>
                  </a:cubicBezTo>
                  <a:cubicBezTo>
                    <a:pt x="13" y="1364"/>
                    <a:pt x="13" y="1364"/>
                    <a:pt x="13" y="1364"/>
                  </a:cubicBezTo>
                  <a:cubicBezTo>
                    <a:pt x="35" y="1430"/>
                    <a:pt x="35" y="1430"/>
                    <a:pt x="35" y="1430"/>
                  </a:cubicBezTo>
                  <a:cubicBezTo>
                    <a:pt x="33" y="1460"/>
                    <a:pt x="33" y="1460"/>
                    <a:pt x="33" y="1460"/>
                  </a:cubicBezTo>
                  <a:cubicBezTo>
                    <a:pt x="13" y="1497"/>
                    <a:pt x="13" y="1497"/>
                    <a:pt x="13" y="1497"/>
                  </a:cubicBezTo>
                  <a:cubicBezTo>
                    <a:pt x="0" y="1525"/>
                    <a:pt x="0" y="1525"/>
                    <a:pt x="0" y="1525"/>
                  </a:cubicBezTo>
                  <a:cubicBezTo>
                    <a:pt x="9" y="1573"/>
                    <a:pt x="9" y="1573"/>
                    <a:pt x="9" y="1573"/>
                  </a:cubicBezTo>
                  <a:cubicBezTo>
                    <a:pt x="15" y="1617"/>
                    <a:pt x="15" y="1617"/>
                    <a:pt x="15" y="1617"/>
                  </a:cubicBezTo>
                  <a:cubicBezTo>
                    <a:pt x="16" y="1618"/>
                    <a:pt x="16" y="1618"/>
                    <a:pt x="16" y="1618"/>
                  </a:cubicBezTo>
                  <a:cubicBezTo>
                    <a:pt x="16" y="1618"/>
                    <a:pt x="22" y="1621"/>
                    <a:pt x="29" y="1625"/>
                  </a:cubicBezTo>
                  <a:cubicBezTo>
                    <a:pt x="33" y="1627"/>
                    <a:pt x="36" y="1629"/>
                    <a:pt x="39" y="1630"/>
                  </a:cubicBezTo>
                  <a:cubicBezTo>
                    <a:pt x="42" y="1632"/>
                    <a:pt x="45" y="1633"/>
                    <a:pt x="46" y="1634"/>
                  </a:cubicBezTo>
                  <a:cubicBezTo>
                    <a:pt x="46" y="1634"/>
                    <a:pt x="46" y="1634"/>
                    <a:pt x="46" y="1634"/>
                  </a:cubicBezTo>
                  <a:cubicBezTo>
                    <a:pt x="46" y="1634"/>
                    <a:pt x="47" y="1635"/>
                    <a:pt x="48" y="1636"/>
                  </a:cubicBezTo>
                  <a:cubicBezTo>
                    <a:pt x="52" y="1640"/>
                    <a:pt x="59" y="1649"/>
                    <a:pt x="66" y="1656"/>
                  </a:cubicBezTo>
                  <a:cubicBezTo>
                    <a:pt x="69" y="1660"/>
                    <a:pt x="72" y="1664"/>
                    <a:pt x="74" y="1666"/>
                  </a:cubicBezTo>
                  <a:cubicBezTo>
                    <a:pt x="76" y="1669"/>
                    <a:pt x="78" y="1670"/>
                    <a:pt x="78" y="1671"/>
                  </a:cubicBezTo>
                  <a:cubicBezTo>
                    <a:pt x="78" y="1671"/>
                    <a:pt x="78" y="1671"/>
                    <a:pt x="78" y="1671"/>
                  </a:cubicBezTo>
                  <a:cubicBezTo>
                    <a:pt x="96" y="1693"/>
                    <a:pt x="96" y="1693"/>
                    <a:pt x="96" y="1693"/>
                  </a:cubicBezTo>
                  <a:cubicBezTo>
                    <a:pt x="96" y="1717"/>
                    <a:pt x="96" y="1717"/>
                    <a:pt x="96" y="1717"/>
                  </a:cubicBezTo>
                  <a:cubicBezTo>
                    <a:pt x="111" y="1735"/>
                    <a:pt x="111" y="1735"/>
                    <a:pt x="111" y="1735"/>
                  </a:cubicBezTo>
                  <a:cubicBezTo>
                    <a:pt x="128" y="1751"/>
                    <a:pt x="128" y="1751"/>
                    <a:pt x="128" y="1751"/>
                  </a:cubicBezTo>
                  <a:cubicBezTo>
                    <a:pt x="128" y="1751"/>
                    <a:pt x="128" y="1751"/>
                    <a:pt x="128" y="1751"/>
                  </a:cubicBezTo>
                  <a:cubicBezTo>
                    <a:pt x="147" y="1768"/>
                    <a:pt x="147" y="1768"/>
                    <a:pt x="147" y="1768"/>
                  </a:cubicBezTo>
                  <a:cubicBezTo>
                    <a:pt x="162" y="1778"/>
                    <a:pt x="162" y="1778"/>
                    <a:pt x="162" y="1778"/>
                  </a:cubicBezTo>
                  <a:cubicBezTo>
                    <a:pt x="180" y="1792"/>
                    <a:pt x="180" y="1792"/>
                    <a:pt x="180" y="1792"/>
                  </a:cubicBezTo>
                  <a:cubicBezTo>
                    <a:pt x="209" y="1807"/>
                    <a:pt x="209" y="1807"/>
                    <a:pt x="209" y="1807"/>
                  </a:cubicBezTo>
                  <a:cubicBezTo>
                    <a:pt x="244" y="1804"/>
                    <a:pt x="244" y="1804"/>
                    <a:pt x="244" y="1804"/>
                  </a:cubicBezTo>
                  <a:cubicBezTo>
                    <a:pt x="267" y="1802"/>
                    <a:pt x="267" y="1802"/>
                    <a:pt x="267" y="1802"/>
                  </a:cubicBezTo>
                  <a:cubicBezTo>
                    <a:pt x="298" y="1795"/>
                    <a:pt x="298" y="1795"/>
                    <a:pt x="298" y="1795"/>
                  </a:cubicBezTo>
                  <a:cubicBezTo>
                    <a:pt x="320" y="1793"/>
                    <a:pt x="320" y="1793"/>
                    <a:pt x="320" y="1793"/>
                  </a:cubicBezTo>
                  <a:cubicBezTo>
                    <a:pt x="345" y="1801"/>
                    <a:pt x="345" y="1801"/>
                    <a:pt x="345" y="1801"/>
                  </a:cubicBezTo>
                  <a:cubicBezTo>
                    <a:pt x="368" y="1795"/>
                    <a:pt x="368" y="1795"/>
                    <a:pt x="368" y="1795"/>
                  </a:cubicBezTo>
                  <a:cubicBezTo>
                    <a:pt x="394" y="1788"/>
                    <a:pt x="394" y="1788"/>
                    <a:pt x="394" y="1788"/>
                  </a:cubicBezTo>
                  <a:cubicBezTo>
                    <a:pt x="414" y="1781"/>
                    <a:pt x="414" y="1781"/>
                    <a:pt x="414" y="1781"/>
                  </a:cubicBezTo>
                  <a:cubicBezTo>
                    <a:pt x="448" y="1772"/>
                    <a:pt x="448" y="1772"/>
                    <a:pt x="448" y="1772"/>
                  </a:cubicBezTo>
                  <a:cubicBezTo>
                    <a:pt x="476" y="1758"/>
                    <a:pt x="476" y="1758"/>
                    <a:pt x="476" y="1758"/>
                  </a:cubicBezTo>
                  <a:cubicBezTo>
                    <a:pt x="514" y="1767"/>
                    <a:pt x="514" y="1767"/>
                    <a:pt x="514" y="1767"/>
                  </a:cubicBezTo>
                  <a:cubicBezTo>
                    <a:pt x="543" y="1793"/>
                    <a:pt x="543" y="1793"/>
                    <a:pt x="543" y="1793"/>
                  </a:cubicBezTo>
                  <a:cubicBezTo>
                    <a:pt x="558" y="1811"/>
                    <a:pt x="558" y="1811"/>
                    <a:pt x="558" y="1811"/>
                  </a:cubicBezTo>
                  <a:cubicBezTo>
                    <a:pt x="599" y="1807"/>
                    <a:pt x="599" y="1807"/>
                    <a:pt x="599" y="1807"/>
                  </a:cubicBezTo>
                  <a:cubicBezTo>
                    <a:pt x="608" y="1821"/>
                    <a:pt x="608" y="1821"/>
                    <a:pt x="608" y="1821"/>
                  </a:cubicBezTo>
                  <a:cubicBezTo>
                    <a:pt x="611" y="1846"/>
                    <a:pt x="611" y="1846"/>
                    <a:pt x="611" y="1846"/>
                  </a:cubicBezTo>
                  <a:cubicBezTo>
                    <a:pt x="638" y="1840"/>
                    <a:pt x="638" y="1840"/>
                    <a:pt x="638" y="1840"/>
                  </a:cubicBezTo>
                  <a:cubicBezTo>
                    <a:pt x="642" y="1862"/>
                    <a:pt x="642" y="1862"/>
                    <a:pt x="642" y="1862"/>
                  </a:cubicBezTo>
                  <a:cubicBezTo>
                    <a:pt x="637" y="1884"/>
                    <a:pt x="637" y="1884"/>
                    <a:pt x="637" y="1884"/>
                  </a:cubicBezTo>
                  <a:cubicBezTo>
                    <a:pt x="624" y="1908"/>
                    <a:pt x="624" y="1908"/>
                    <a:pt x="624" y="1908"/>
                  </a:cubicBezTo>
                  <a:cubicBezTo>
                    <a:pt x="615" y="1943"/>
                    <a:pt x="615" y="1943"/>
                    <a:pt x="615" y="1943"/>
                  </a:cubicBezTo>
                  <a:cubicBezTo>
                    <a:pt x="624" y="1973"/>
                    <a:pt x="624" y="1973"/>
                    <a:pt x="624" y="1973"/>
                  </a:cubicBezTo>
                  <a:cubicBezTo>
                    <a:pt x="644" y="1997"/>
                    <a:pt x="644" y="1997"/>
                    <a:pt x="644" y="1997"/>
                  </a:cubicBezTo>
                  <a:cubicBezTo>
                    <a:pt x="675" y="2026"/>
                    <a:pt x="675" y="2026"/>
                    <a:pt x="675" y="2026"/>
                  </a:cubicBezTo>
                  <a:cubicBezTo>
                    <a:pt x="694" y="2074"/>
                    <a:pt x="694" y="2074"/>
                    <a:pt x="694" y="2074"/>
                  </a:cubicBezTo>
                  <a:cubicBezTo>
                    <a:pt x="712" y="2122"/>
                    <a:pt x="712" y="2122"/>
                    <a:pt x="712" y="2122"/>
                  </a:cubicBezTo>
                  <a:cubicBezTo>
                    <a:pt x="712" y="2149"/>
                    <a:pt x="712" y="2149"/>
                    <a:pt x="712" y="2149"/>
                  </a:cubicBezTo>
                  <a:cubicBezTo>
                    <a:pt x="717" y="2174"/>
                    <a:pt x="717" y="2174"/>
                    <a:pt x="717" y="2174"/>
                  </a:cubicBezTo>
                  <a:cubicBezTo>
                    <a:pt x="728" y="2189"/>
                    <a:pt x="728" y="2189"/>
                    <a:pt x="728" y="2189"/>
                  </a:cubicBezTo>
                  <a:cubicBezTo>
                    <a:pt x="731" y="2204"/>
                    <a:pt x="731" y="2204"/>
                    <a:pt x="731" y="2204"/>
                  </a:cubicBezTo>
                  <a:cubicBezTo>
                    <a:pt x="728" y="2219"/>
                    <a:pt x="728" y="2219"/>
                    <a:pt x="728" y="2219"/>
                  </a:cubicBezTo>
                  <a:cubicBezTo>
                    <a:pt x="711" y="2240"/>
                    <a:pt x="711" y="2240"/>
                    <a:pt x="711" y="2240"/>
                  </a:cubicBezTo>
                  <a:cubicBezTo>
                    <a:pt x="699" y="2266"/>
                    <a:pt x="699" y="2266"/>
                    <a:pt x="699" y="2266"/>
                  </a:cubicBezTo>
                  <a:cubicBezTo>
                    <a:pt x="698" y="2286"/>
                    <a:pt x="698" y="2286"/>
                    <a:pt x="698" y="2286"/>
                  </a:cubicBezTo>
                  <a:cubicBezTo>
                    <a:pt x="688" y="2306"/>
                    <a:pt x="688" y="2306"/>
                    <a:pt x="688" y="2306"/>
                  </a:cubicBezTo>
                  <a:cubicBezTo>
                    <a:pt x="681" y="2313"/>
                    <a:pt x="681" y="2313"/>
                    <a:pt x="681" y="2313"/>
                  </a:cubicBezTo>
                  <a:cubicBezTo>
                    <a:pt x="679" y="2366"/>
                    <a:pt x="679" y="2366"/>
                    <a:pt x="679" y="2366"/>
                  </a:cubicBezTo>
                  <a:cubicBezTo>
                    <a:pt x="694" y="2399"/>
                    <a:pt x="694" y="2399"/>
                    <a:pt x="694" y="2399"/>
                  </a:cubicBezTo>
                  <a:cubicBezTo>
                    <a:pt x="704" y="2420"/>
                    <a:pt x="704" y="2420"/>
                    <a:pt x="704" y="2420"/>
                  </a:cubicBezTo>
                  <a:cubicBezTo>
                    <a:pt x="705" y="2436"/>
                    <a:pt x="705" y="2436"/>
                    <a:pt x="705" y="2436"/>
                  </a:cubicBezTo>
                  <a:cubicBezTo>
                    <a:pt x="725" y="2453"/>
                    <a:pt x="725" y="2453"/>
                    <a:pt x="725" y="2453"/>
                  </a:cubicBezTo>
                  <a:cubicBezTo>
                    <a:pt x="729" y="2480"/>
                    <a:pt x="729" y="2480"/>
                    <a:pt x="729" y="2480"/>
                  </a:cubicBezTo>
                  <a:cubicBezTo>
                    <a:pt x="744" y="2512"/>
                    <a:pt x="744" y="2512"/>
                    <a:pt x="744" y="2512"/>
                  </a:cubicBezTo>
                  <a:cubicBezTo>
                    <a:pt x="754" y="2541"/>
                    <a:pt x="754" y="2541"/>
                    <a:pt x="754" y="2541"/>
                  </a:cubicBezTo>
                  <a:cubicBezTo>
                    <a:pt x="758" y="2570"/>
                    <a:pt x="758" y="2570"/>
                    <a:pt x="758" y="2570"/>
                  </a:cubicBezTo>
                  <a:cubicBezTo>
                    <a:pt x="761" y="2607"/>
                    <a:pt x="761" y="2607"/>
                    <a:pt x="761" y="2607"/>
                  </a:cubicBezTo>
                  <a:cubicBezTo>
                    <a:pt x="768" y="2631"/>
                    <a:pt x="768" y="2631"/>
                    <a:pt x="768" y="2631"/>
                  </a:cubicBezTo>
                  <a:cubicBezTo>
                    <a:pt x="775" y="2663"/>
                    <a:pt x="775" y="2663"/>
                    <a:pt x="775" y="2663"/>
                  </a:cubicBezTo>
                  <a:cubicBezTo>
                    <a:pt x="795" y="2678"/>
                    <a:pt x="795" y="2678"/>
                    <a:pt x="795" y="2678"/>
                  </a:cubicBezTo>
                  <a:cubicBezTo>
                    <a:pt x="807" y="2697"/>
                    <a:pt x="807" y="2697"/>
                    <a:pt x="807" y="2697"/>
                  </a:cubicBezTo>
                  <a:cubicBezTo>
                    <a:pt x="819" y="2726"/>
                    <a:pt x="819" y="2726"/>
                    <a:pt x="819" y="2726"/>
                  </a:cubicBezTo>
                  <a:cubicBezTo>
                    <a:pt x="832" y="2741"/>
                    <a:pt x="832" y="2741"/>
                    <a:pt x="832" y="2741"/>
                  </a:cubicBezTo>
                  <a:cubicBezTo>
                    <a:pt x="831" y="2765"/>
                    <a:pt x="831" y="2765"/>
                    <a:pt x="831" y="2765"/>
                  </a:cubicBezTo>
                  <a:cubicBezTo>
                    <a:pt x="831" y="2765"/>
                    <a:pt x="831" y="2765"/>
                    <a:pt x="831" y="2765"/>
                  </a:cubicBezTo>
                  <a:cubicBezTo>
                    <a:pt x="829" y="2787"/>
                    <a:pt x="829" y="2787"/>
                    <a:pt x="829" y="2787"/>
                  </a:cubicBezTo>
                  <a:cubicBezTo>
                    <a:pt x="841" y="2812"/>
                    <a:pt x="841" y="2812"/>
                    <a:pt x="841" y="2812"/>
                  </a:cubicBezTo>
                  <a:cubicBezTo>
                    <a:pt x="865" y="2820"/>
                    <a:pt x="865" y="2820"/>
                    <a:pt x="865" y="2820"/>
                  </a:cubicBezTo>
                  <a:cubicBezTo>
                    <a:pt x="896" y="2820"/>
                    <a:pt x="896" y="2820"/>
                    <a:pt x="896" y="2820"/>
                  </a:cubicBezTo>
                  <a:cubicBezTo>
                    <a:pt x="920" y="2809"/>
                    <a:pt x="920" y="2809"/>
                    <a:pt x="920" y="2809"/>
                  </a:cubicBezTo>
                  <a:cubicBezTo>
                    <a:pt x="933" y="2804"/>
                    <a:pt x="933" y="2804"/>
                    <a:pt x="933" y="2804"/>
                  </a:cubicBezTo>
                  <a:cubicBezTo>
                    <a:pt x="958" y="2805"/>
                    <a:pt x="958" y="2805"/>
                    <a:pt x="958" y="2805"/>
                  </a:cubicBezTo>
                  <a:cubicBezTo>
                    <a:pt x="958" y="2805"/>
                    <a:pt x="958" y="2805"/>
                    <a:pt x="958" y="2805"/>
                  </a:cubicBezTo>
                  <a:cubicBezTo>
                    <a:pt x="985" y="2805"/>
                    <a:pt x="985" y="2805"/>
                    <a:pt x="985" y="2805"/>
                  </a:cubicBezTo>
                  <a:cubicBezTo>
                    <a:pt x="1008" y="2805"/>
                    <a:pt x="1008" y="2805"/>
                    <a:pt x="1008" y="2805"/>
                  </a:cubicBezTo>
                  <a:cubicBezTo>
                    <a:pt x="1031" y="2805"/>
                    <a:pt x="1031" y="2805"/>
                    <a:pt x="1031" y="2805"/>
                  </a:cubicBezTo>
                  <a:cubicBezTo>
                    <a:pt x="1042" y="2790"/>
                    <a:pt x="1042" y="2790"/>
                    <a:pt x="1042" y="2790"/>
                  </a:cubicBezTo>
                  <a:cubicBezTo>
                    <a:pt x="1062" y="2778"/>
                    <a:pt x="1062" y="2778"/>
                    <a:pt x="1062" y="2778"/>
                  </a:cubicBezTo>
                  <a:cubicBezTo>
                    <a:pt x="1079" y="2763"/>
                    <a:pt x="1079" y="2763"/>
                    <a:pt x="1079" y="2763"/>
                  </a:cubicBezTo>
                  <a:cubicBezTo>
                    <a:pt x="1092" y="2752"/>
                    <a:pt x="1092" y="2752"/>
                    <a:pt x="1092" y="2752"/>
                  </a:cubicBezTo>
                  <a:cubicBezTo>
                    <a:pt x="1101" y="2742"/>
                    <a:pt x="1101" y="2742"/>
                    <a:pt x="1101" y="2742"/>
                  </a:cubicBezTo>
                  <a:cubicBezTo>
                    <a:pt x="1112" y="2728"/>
                    <a:pt x="1112" y="2728"/>
                    <a:pt x="1112" y="2728"/>
                  </a:cubicBezTo>
                  <a:cubicBezTo>
                    <a:pt x="1131" y="2712"/>
                    <a:pt x="1131" y="2712"/>
                    <a:pt x="1131" y="2712"/>
                  </a:cubicBezTo>
                  <a:cubicBezTo>
                    <a:pt x="1141" y="2695"/>
                    <a:pt x="1141" y="2695"/>
                    <a:pt x="1141" y="2695"/>
                  </a:cubicBezTo>
                  <a:cubicBezTo>
                    <a:pt x="1141" y="2680"/>
                    <a:pt x="1141" y="2680"/>
                    <a:pt x="1141" y="2680"/>
                  </a:cubicBezTo>
                  <a:cubicBezTo>
                    <a:pt x="1155" y="2669"/>
                    <a:pt x="1155" y="2669"/>
                    <a:pt x="1155" y="2669"/>
                  </a:cubicBezTo>
                  <a:cubicBezTo>
                    <a:pt x="1169" y="2662"/>
                    <a:pt x="1169" y="2662"/>
                    <a:pt x="1169" y="2662"/>
                  </a:cubicBezTo>
                  <a:cubicBezTo>
                    <a:pt x="1184" y="2650"/>
                    <a:pt x="1184" y="2650"/>
                    <a:pt x="1184" y="2650"/>
                  </a:cubicBezTo>
                  <a:cubicBezTo>
                    <a:pt x="1184" y="2634"/>
                    <a:pt x="1184" y="2634"/>
                    <a:pt x="1184" y="2634"/>
                  </a:cubicBezTo>
                  <a:cubicBezTo>
                    <a:pt x="1184" y="2618"/>
                    <a:pt x="1184" y="2618"/>
                    <a:pt x="1184" y="2618"/>
                  </a:cubicBezTo>
                  <a:cubicBezTo>
                    <a:pt x="1173" y="2607"/>
                    <a:pt x="1173" y="2607"/>
                    <a:pt x="1173" y="2607"/>
                  </a:cubicBezTo>
                  <a:cubicBezTo>
                    <a:pt x="1175" y="2593"/>
                    <a:pt x="1175" y="2593"/>
                    <a:pt x="1175" y="2593"/>
                  </a:cubicBezTo>
                  <a:cubicBezTo>
                    <a:pt x="1183" y="2582"/>
                    <a:pt x="1183" y="2582"/>
                    <a:pt x="1183" y="2582"/>
                  </a:cubicBezTo>
                  <a:cubicBezTo>
                    <a:pt x="1200" y="2575"/>
                    <a:pt x="1200" y="2575"/>
                    <a:pt x="1200" y="2575"/>
                  </a:cubicBezTo>
                  <a:cubicBezTo>
                    <a:pt x="1213" y="2568"/>
                    <a:pt x="1213" y="2568"/>
                    <a:pt x="1213" y="2568"/>
                  </a:cubicBezTo>
                  <a:cubicBezTo>
                    <a:pt x="1227" y="2557"/>
                    <a:pt x="1227" y="2557"/>
                    <a:pt x="1227" y="2557"/>
                  </a:cubicBezTo>
                  <a:cubicBezTo>
                    <a:pt x="1244" y="2557"/>
                    <a:pt x="1244" y="2557"/>
                    <a:pt x="1244" y="2557"/>
                  </a:cubicBezTo>
                  <a:cubicBezTo>
                    <a:pt x="1244" y="2537"/>
                    <a:pt x="1244" y="2537"/>
                    <a:pt x="1244" y="2537"/>
                  </a:cubicBezTo>
                  <a:cubicBezTo>
                    <a:pt x="1255" y="2523"/>
                    <a:pt x="1255" y="2523"/>
                    <a:pt x="1255" y="2523"/>
                  </a:cubicBezTo>
                  <a:cubicBezTo>
                    <a:pt x="1255" y="2494"/>
                    <a:pt x="1255" y="2494"/>
                    <a:pt x="1255" y="2494"/>
                  </a:cubicBezTo>
                  <a:cubicBezTo>
                    <a:pt x="1255" y="2483"/>
                    <a:pt x="1255" y="2483"/>
                    <a:pt x="1255" y="2483"/>
                  </a:cubicBezTo>
                  <a:cubicBezTo>
                    <a:pt x="1239" y="2467"/>
                    <a:pt x="1239" y="2467"/>
                    <a:pt x="1239" y="2467"/>
                  </a:cubicBezTo>
                  <a:cubicBezTo>
                    <a:pt x="1233" y="2458"/>
                    <a:pt x="1233" y="2458"/>
                    <a:pt x="1233" y="2458"/>
                  </a:cubicBezTo>
                  <a:cubicBezTo>
                    <a:pt x="1239" y="2442"/>
                    <a:pt x="1239" y="2442"/>
                    <a:pt x="1239" y="2442"/>
                  </a:cubicBezTo>
                  <a:cubicBezTo>
                    <a:pt x="1255" y="2427"/>
                    <a:pt x="1255" y="2427"/>
                    <a:pt x="1255" y="2427"/>
                  </a:cubicBezTo>
                  <a:cubicBezTo>
                    <a:pt x="1271" y="2415"/>
                    <a:pt x="1271" y="2415"/>
                    <a:pt x="1271" y="2415"/>
                  </a:cubicBezTo>
                  <a:cubicBezTo>
                    <a:pt x="1278" y="2403"/>
                    <a:pt x="1278" y="2403"/>
                    <a:pt x="1278" y="2403"/>
                  </a:cubicBezTo>
                  <a:cubicBezTo>
                    <a:pt x="1278" y="2387"/>
                    <a:pt x="1278" y="2387"/>
                    <a:pt x="1278" y="2387"/>
                  </a:cubicBezTo>
                  <a:cubicBezTo>
                    <a:pt x="1301" y="2377"/>
                    <a:pt x="1301" y="2377"/>
                    <a:pt x="1301" y="2377"/>
                  </a:cubicBezTo>
                  <a:cubicBezTo>
                    <a:pt x="1321" y="2366"/>
                    <a:pt x="1321" y="2366"/>
                    <a:pt x="1321" y="2366"/>
                  </a:cubicBezTo>
                  <a:cubicBezTo>
                    <a:pt x="1336" y="2359"/>
                    <a:pt x="1336" y="2359"/>
                    <a:pt x="1336" y="2359"/>
                  </a:cubicBezTo>
                  <a:cubicBezTo>
                    <a:pt x="1352" y="2350"/>
                    <a:pt x="1352" y="2350"/>
                    <a:pt x="1352" y="2350"/>
                  </a:cubicBezTo>
                  <a:cubicBezTo>
                    <a:pt x="1362" y="2335"/>
                    <a:pt x="1362" y="2335"/>
                    <a:pt x="1362" y="2335"/>
                  </a:cubicBezTo>
                  <a:cubicBezTo>
                    <a:pt x="1362" y="2322"/>
                    <a:pt x="1362" y="2322"/>
                    <a:pt x="1362" y="2322"/>
                  </a:cubicBezTo>
                  <a:cubicBezTo>
                    <a:pt x="1373" y="2316"/>
                    <a:pt x="1373" y="2316"/>
                    <a:pt x="1373" y="2316"/>
                  </a:cubicBezTo>
                  <a:cubicBezTo>
                    <a:pt x="1384" y="2305"/>
                    <a:pt x="1384" y="2305"/>
                    <a:pt x="1384" y="2305"/>
                  </a:cubicBezTo>
                  <a:cubicBezTo>
                    <a:pt x="1384" y="2287"/>
                    <a:pt x="1384" y="2287"/>
                    <a:pt x="1384" y="2287"/>
                  </a:cubicBezTo>
                  <a:cubicBezTo>
                    <a:pt x="1384" y="2268"/>
                    <a:pt x="1384" y="2268"/>
                    <a:pt x="1384" y="2268"/>
                  </a:cubicBezTo>
                  <a:cubicBezTo>
                    <a:pt x="1384" y="2261"/>
                    <a:pt x="1384" y="2261"/>
                    <a:pt x="1384" y="2261"/>
                  </a:cubicBezTo>
                  <a:cubicBezTo>
                    <a:pt x="1375" y="2246"/>
                    <a:pt x="1375" y="2246"/>
                    <a:pt x="1375" y="2246"/>
                  </a:cubicBezTo>
                  <a:cubicBezTo>
                    <a:pt x="1377" y="2229"/>
                    <a:pt x="1377" y="2229"/>
                    <a:pt x="1377" y="2229"/>
                  </a:cubicBezTo>
                  <a:cubicBezTo>
                    <a:pt x="1372" y="2225"/>
                    <a:pt x="1372" y="2225"/>
                    <a:pt x="1372" y="2225"/>
                  </a:cubicBezTo>
                  <a:cubicBezTo>
                    <a:pt x="1373" y="2225"/>
                    <a:pt x="1373" y="2225"/>
                    <a:pt x="1373" y="2225"/>
                  </a:cubicBezTo>
                  <a:cubicBezTo>
                    <a:pt x="1374" y="2225"/>
                    <a:pt x="1374" y="2225"/>
                    <a:pt x="1374" y="2225"/>
                  </a:cubicBezTo>
                  <a:cubicBezTo>
                    <a:pt x="1384" y="2203"/>
                    <a:pt x="1384" y="2203"/>
                    <a:pt x="1384" y="2203"/>
                  </a:cubicBezTo>
                  <a:cubicBezTo>
                    <a:pt x="1384" y="2180"/>
                    <a:pt x="1384" y="2180"/>
                    <a:pt x="1384" y="2180"/>
                  </a:cubicBezTo>
                  <a:cubicBezTo>
                    <a:pt x="1366" y="2167"/>
                    <a:pt x="1366" y="2167"/>
                    <a:pt x="1366" y="2167"/>
                  </a:cubicBezTo>
                  <a:cubicBezTo>
                    <a:pt x="1354" y="2141"/>
                    <a:pt x="1354" y="2141"/>
                    <a:pt x="1354" y="2141"/>
                  </a:cubicBezTo>
                  <a:cubicBezTo>
                    <a:pt x="1346" y="2122"/>
                    <a:pt x="1346" y="2122"/>
                    <a:pt x="1346" y="2122"/>
                  </a:cubicBezTo>
                  <a:cubicBezTo>
                    <a:pt x="1337" y="2108"/>
                    <a:pt x="1337" y="2108"/>
                    <a:pt x="1337" y="2108"/>
                  </a:cubicBezTo>
                  <a:cubicBezTo>
                    <a:pt x="1337" y="2085"/>
                    <a:pt x="1337" y="2085"/>
                    <a:pt x="1337" y="2085"/>
                  </a:cubicBezTo>
                  <a:cubicBezTo>
                    <a:pt x="1342" y="2068"/>
                    <a:pt x="1342" y="2068"/>
                    <a:pt x="1342" y="2068"/>
                  </a:cubicBezTo>
                  <a:cubicBezTo>
                    <a:pt x="1342" y="2055"/>
                    <a:pt x="1342" y="2055"/>
                    <a:pt x="1342" y="2055"/>
                  </a:cubicBezTo>
                  <a:cubicBezTo>
                    <a:pt x="1351" y="2045"/>
                    <a:pt x="1351" y="2045"/>
                    <a:pt x="1351" y="2045"/>
                  </a:cubicBezTo>
                  <a:cubicBezTo>
                    <a:pt x="1352" y="2030"/>
                    <a:pt x="1352" y="2030"/>
                    <a:pt x="1352" y="2030"/>
                  </a:cubicBezTo>
                  <a:cubicBezTo>
                    <a:pt x="1366" y="2017"/>
                    <a:pt x="1366" y="2017"/>
                    <a:pt x="1366" y="2017"/>
                  </a:cubicBezTo>
                  <a:cubicBezTo>
                    <a:pt x="1383" y="1991"/>
                    <a:pt x="1383" y="1991"/>
                    <a:pt x="1383" y="1991"/>
                  </a:cubicBezTo>
                  <a:cubicBezTo>
                    <a:pt x="1399" y="1972"/>
                    <a:pt x="1399" y="1972"/>
                    <a:pt x="1399" y="1972"/>
                  </a:cubicBezTo>
                  <a:cubicBezTo>
                    <a:pt x="1419" y="1957"/>
                    <a:pt x="1419" y="1957"/>
                    <a:pt x="1419" y="1957"/>
                  </a:cubicBezTo>
                  <a:cubicBezTo>
                    <a:pt x="1428" y="1940"/>
                    <a:pt x="1428" y="1940"/>
                    <a:pt x="1428" y="1940"/>
                  </a:cubicBezTo>
                  <a:cubicBezTo>
                    <a:pt x="1445" y="1916"/>
                    <a:pt x="1445" y="1916"/>
                    <a:pt x="1445" y="1916"/>
                  </a:cubicBezTo>
                  <a:cubicBezTo>
                    <a:pt x="1461" y="1902"/>
                    <a:pt x="1461" y="1902"/>
                    <a:pt x="1461" y="1902"/>
                  </a:cubicBezTo>
                  <a:cubicBezTo>
                    <a:pt x="1487" y="1883"/>
                    <a:pt x="1487" y="1883"/>
                    <a:pt x="1487" y="1883"/>
                  </a:cubicBezTo>
                  <a:cubicBezTo>
                    <a:pt x="1507" y="1866"/>
                    <a:pt x="1507" y="1866"/>
                    <a:pt x="1507" y="1866"/>
                  </a:cubicBezTo>
                  <a:cubicBezTo>
                    <a:pt x="1523" y="1852"/>
                    <a:pt x="1523" y="1852"/>
                    <a:pt x="1523" y="1852"/>
                  </a:cubicBezTo>
                  <a:cubicBezTo>
                    <a:pt x="1540" y="1837"/>
                    <a:pt x="1540" y="1837"/>
                    <a:pt x="1540" y="1837"/>
                  </a:cubicBezTo>
                  <a:cubicBezTo>
                    <a:pt x="1552" y="1816"/>
                    <a:pt x="1552" y="1816"/>
                    <a:pt x="1552" y="1816"/>
                  </a:cubicBezTo>
                  <a:cubicBezTo>
                    <a:pt x="1562" y="1796"/>
                    <a:pt x="1562" y="1796"/>
                    <a:pt x="1562" y="1796"/>
                  </a:cubicBezTo>
                  <a:cubicBezTo>
                    <a:pt x="1570" y="1770"/>
                    <a:pt x="1570" y="1770"/>
                    <a:pt x="1570" y="1770"/>
                  </a:cubicBezTo>
                  <a:cubicBezTo>
                    <a:pt x="1593" y="1736"/>
                    <a:pt x="1593" y="1736"/>
                    <a:pt x="1593" y="1736"/>
                  </a:cubicBezTo>
                  <a:cubicBezTo>
                    <a:pt x="1609" y="1712"/>
                    <a:pt x="1609" y="1712"/>
                    <a:pt x="1609" y="1712"/>
                  </a:cubicBezTo>
                  <a:cubicBezTo>
                    <a:pt x="1616" y="1694"/>
                    <a:pt x="1616" y="1694"/>
                    <a:pt x="1616" y="1694"/>
                  </a:cubicBezTo>
                  <a:cubicBezTo>
                    <a:pt x="1628" y="1677"/>
                    <a:pt x="1628" y="1677"/>
                    <a:pt x="1628" y="1677"/>
                  </a:cubicBezTo>
                  <a:cubicBezTo>
                    <a:pt x="1628" y="1644"/>
                    <a:pt x="1628" y="1644"/>
                    <a:pt x="1628" y="1644"/>
                  </a:cubicBezTo>
                  <a:cubicBezTo>
                    <a:pt x="1628" y="1624"/>
                    <a:pt x="1628" y="1624"/>
                    <a:pt x="1628" y="1624"/>
                  </a:cubicBezTo>
                  <a:cubicBezTo>
                    <a:pt x="1628" y="1616"/>
                    <a:pt x="1628" y="1616"/>
                    <a:pt x="1628" y="1616"/>
                  </a:cubicBezTo>
                  <a:cubicBezTo>
                    <a:pt x="1628" y="1602"/>
                    <a:pt x="1628" y="1602"/>
                    <a:pt x="1628" y="1602"/>
                  </a:cubicBezTo>
                  <a:cubicBezTo>
                    <a:pt x="1610" y="1602"/>
                    <a:pt x="1610" y="1602"/>
                    <a:pt x="1610" y="1602"/>
                  </a:cubicBezTo>
                  <a:cubicBezTo>
                    <a:pt x="1596" y="1602"/>
                    <a:pt x="1596" y="1602"/>
                    <a:pt x="1596" y="1602"/>
                  </a:cubicBezTo>
                  <a:cubicBezTo>
                    <a:pt x="1589" y="1609"/>
                    <a:pt x="1589" y="1609"/>
                    <a:pt x="1589" y="1609"/>
                  </a:cubicBezTo>
                  <a:cubicBezTo>
                    <a:pt x="1589" y="1609"/>
                    <a:pt x="1589" y="1609"/>
                    <a:pt x="1589" y="1609"/>
                  </a:cubicBezTo>
                  <a:cubicBezTo>
                    <a:pt x="1576" y="1622"/>
                    <a:pt x="1576" y="1622"/>
                    <a:pt x="1576" y="1622"/>
                  </a:cubicBezTo>
                  <a:cubicBezTo>
                    <a:pt x="1555" y="1622"/>
                    <a:pt x="1555" y="1622"/>
                    <a:pt x="1555" y="1622"/>
                  </a:cubicBezTo>
                  <a:cubicBezTo>
                    <a:pt x="1541" y="1630"/>
                    <a:pt x="1541" y="1630"/>
                    <a:pt x="1541" y="1630"/>
                  </a:cubicBezTo>
                  <a:cubicBezTo>
                    <a:pt x="1521" y="1630"/>
                    <a:pt x="1521" y="1630"/>
                    <a:pt x="1521" y="1630"/>
                  </a:cubicBezTo>
                  <a:cubicBezTo>
                    <a:pt x="1504" y="1637"/>
                    <a:pt x="1504" y="1637"/>
                    <a:pt x="1504" y="1637"/>
                  </a:cubicBezTo>
                  <a:cubicBezTo>
                    <a:pt x="1480" y="1640"/>
                    <a:pt x="1480" y="1640"/>
                    <a:pt x="1480" y="1640"/>
                  </a:cubicBezTo>
                  <a:cubicBezTo>
                    <a:pt x="1464" y="1635"/>
                    <a:pt x="1464" y="1635"/>
                    <a:pt x="1464" y="1635"/>
                  </a:cubicBezTo>
                  <a:cubicBezTo>
                    <a:pt x="1449" y="1622"/>
                    <a:pt x="1449" y="1622"/>
                    <a:pt x="1449" y="1622"/>
                  </a:cubicBezTo>
                  <a:cubicBezTo>
                    <a:pt x="1441" y="1603"/>
                    <a:pt x="1441" y="1603"/>
                    <a:pt x="1441" y="1603"/>
                  </a:cubicBezTo>
                  <a:cubicBezTo>
                    <a:pt x="1438" y="1594"/>
                    <a:pt x="1438" y="1594"/>
                    <a:pt x="1438" y="1594"/>
                  </a:cubicBezTo>
                  <a:cubicBezTo>
                    <a:pt x="1432" y="1584"/>
                    <a:pt x="1432" y="1584"/>
                    <a:pt x="1432" y="1584"/>
                  </a:cubicBezTo>
                  <a:cubicBezTo>
                    <a:pt x="1419" y="1568"/>
                    <a:pt x="1419" y="1568"/>
                    <a:pt x="1419" y="1568"/>
                  </a:cubicBezTo>
                  <a:cubicBezTo>
                    <a:pt x="1409" y="1555"/>
                    <a:pt x="1409" y="1555"/>
                    <a:pt x="1409" y="1555"/>
                  </a:cubicBezTo>
                  <a:cubicBezTo>
                    <a:pt x="1393" y="1544"/>
                    <a:pt x="1393" y="1544"/>
                    <a:pt x="1393" y="1544"/>
                  </a:cubicBezTo>
                  <a:cubicBezTo>
                    <a:pt x="1375" y="1527"/>
                    <a:pt x="1375" y="1527"/>
                    <a:pt x="1375" y="1527"/>
                  </a:cubicBezTo>
                  <a:cubicBezTo>
                    <a:pt x="1375" y="1527"/>
                    <a:pt x="1375" y="1527"/>
                    <a:pt x="1375" y="1527"/>
                  </a:cubicBezTo>
                  <a:cubicBezTo>
                    <a:pt x="1359" y="1512"/>
                    <a:pt x="1359" y="1512"/>
                    <a:pt x="1359" y="1512"/>
                  </a:cubicBezTo>
                  <a:cubicBezTo>
                    <a:pt x="1359" y="1512"/>
                    <a:pt x="1359" y="1512"/>
                    <a:pt x="1359" y="1512"/>
                  </a:cubicBezTo>
                  <a:cubicBezTo>
                    <a:pt x="1346" y="1501"/>
                    <a:pt x="1346" y="1501"/>
                    <a:pt x="1346" y="1501"/>
                  </a:cubicBezTo>
                  <a:cubicBezTo>
                    <a:pt x="1339" y="1482"/>
                    <a:pt x="1339" y="1482"/>
                    <a:pt x="1339" y="1482"/>
                  </a:cubicBezTo>
                  <a:cubicBezTo>
                    <a:pt x="1334" y="1458"/>
                    <a:pt x="1334" y="1458"/>
                    <a:pt x="1334" y="1458"/>
                  </a:cubicBezTo>
                  <a:cubicBezTo>
                    <a:pt x="1318" y="1445"/>
                    <a:pt x="1318" y="1445"/>
                    <a:pt x="1318" y="1445"/>
                  </a:cubicBezTo>
                  <a:cubicBezTo>
                    <a:pt x="1299" y="1414"/>
                    <a:pt x="1299" y="1414"/>
                    <a:pt x="1299" y="1414"/>
                  </a:cubicBezTo>
                  <a:cubicBezTo>
                    <a:pt x="1287" y="1396"/>
                    <a:pt x="1287" y="1396"/>
                    <a:pt x="1287" y="1396"/>
                  </a:cubicBezTo>
                  <a:cubicBezTo>
                    <a:pt x="1282" y="1375"/>
                    <a:pt x="1282" y="1375"/>
                    <a:pt x="1282" y="1375"/>
                  </a:cubicBezTo>
                  <a:cubicBezTo>
                    <a:pt x="1284" y="1353"/>
                    <a:pt x="1284" y="1353"/>
                    <a:pt x="1284" y="1353"/>
                  </a:cubicBezTo>
                  <a:cubicBezTo>
                    <a:pt x="1276" y="1346"/>
                    <a:pt x="1276" y="1346"/>
                    <a:pt x="1276" y="1346"/>
                  </a:cubicBezTo>
                  <a:cubicBezTo>
                    <a:pt x="1266" y="1331"/>
                    <a:pt x="1266" y="1331"/>
                    <a:pt x="1266" y="1331"/>
                  </a:cubicBezTo>
                  <a:cubicBezTo>
                    <a:pt x="1247" y="1309"/>
                    <a:pt x="1247" y="1309"/>
                    <a:pt x="1247" y="1309"/>
                  </a:cubicBezTo>
                  <a:cubicBezTo>
                    <a:pt x="1247" y="1291"/>
                    <a:pt x="1247" y="1291"/>
                    <a:pt x="1247" y="1291"/>
                  </a:cubicBezTo>
                  <a:cubicBezTo>
                    <a:pt x="1238" y="1279"/>
                    <a:pt x="1238" y="1279"/>
                    <a:pt x="1238" y="1279"/>
                  </a:cubicBezTo>
                  <a:cubicBezTo>
                    <a:pt x="1228" y="1262"/>
                    <a:pt x="1228" y="1262"/>
                    <a:pt x="1228" y="1262"/>
                  </a:cubicBezTo>
                  <a:cubicBezTo>
                    <a:pt x="1207" y="1224"/>
                    <a:pt x="1207" y="1224"/>
                    <a:pt x="1207" y="1224"/>
                  </a:cubicBezTo>
                  <a:cubicBezTo>
                    <a:pt x="1203" y="1202"/>
                    <a:pt x="1203" y="1202"/>
                    <a:pt x="1203" y="1202"/>
                  </a:cubicBezTo>
                  <a:cubicBezTo>
                    <a:pt x="1212" y="1194"/>
                    <a:pt x="1212" y="1194"/>
                    <a:pt x="1212" y="1194"/>
                  </a:cubicBezTo>
                  <a:cubicBezTo>
                    <a:pt x="1217" y="1179"/>
                    <a:pt x="1217" y="1179"/>
                    <a:pt x="1217" y="1179"/>
                  </a:cubicBezTo>
                  <a:cubicBezTo>
                    <a:pt x="1227" y="1202"/>
                    <a:pt x="1227" y="1202"/>
                    <a:pt x="1227" y="1202"/>
                  </a:cubicBezTo>
                  <a:cubicBezTo>
                    <a:pt x="1227" y="1202"/>
                    <a:pt x="1227" y="1202"/>
                    <a:pt x="1227" y="1202"/>
                  </a:cubicBezTo>
                  <a:cubicBezTo>
                    <a:pt x="1243" y="1238"/>
                    <a:pt x="1243" y="1238"/>
                    <a:pt x="1243" y="1238"/>
                  </a:cubicBezTo>
                  <a:cubicBezTo>
                    <a:pt x="1259" y="1264"/>
                    <a:pt x="1259" y="1264"/>
                    <a:pt x="1259" y="1264"/>
                  </a:cubicBezTo>
                  <a:cubicBezTo>
                    <a:pt x="1275" y="1287"/>
                    <a:pt x="1275" y="1287"/>
                    <a:pt x="1275" y="1287"/>
                  </a:cubicBezTo>
                  <a:cubicBezTo>
                    <a:pt x="1298" y="1318"/>
                    <a:pt x="1298" y="1318"/>
                    <a:pt x="1298" y="1318"/>
                  </a:cubicBezTo>
                  <a:cubicBezTo>
                    <a:pt x="1314" y="1332"/>
                    <a:pt x="1314" y="1332"/>
                    <a:pt x="1314" y="1332"/>
                  </a:cubicBezTo>
                  <a:cubicBezTo>
                    <a:pt x="1317" y="1347"/>
                    <a:pt x="1317" y="1347"/>
                    <a:pt x="1317" y="1347"/>
                  </a:cubicBezTo>
                  <a:cubicBezTo>
                    <a:pt x="1323" y="1365"/>
                    <a:pt x="1323" y="1365"/>
                    <a:pt x="1323" y="1365"/>
                  </a:cubicBezTo>
                  <a:cubicBezTo>
                    <a:pt x="1329" y="1391"/>
                    <a:pt x="1329" y="1391"/>
                    <a:pt x="1329" y="1391"/>
                  </a:cubicBezTo>
                  <a:cubicBezTo>
                    <a:pt x="1345" y="1407"/>
                    <a:pt x="1345" y="1407"/>
                    <a:pt x="1345" y="1407"/>
                  </a:cubicBezTo>
                  <a:cubicBezTo>
                    <a:pt x="1364" y="1434"/>
                    <a:pt x="1364" y="1434"/>
                    <a:pt x="1364" y="1434"/>
                  </a:cubicBezTo>
                  <a:cubicBezTo>
                    <a:pt x="1380" y="1452"/>
                    <a:pt x="1380" y="1452"/>
                    <a:pt x="1380" y="1452"/>
                  </a:cubicBezTo>
                  <a:cubicBezTo>
                    <a:pt x="1387" y="1475"/>
                    <a:pt x="1387" y="1475"/>
                    <a:pt x="1387" y="1475"/>
                  </a:cubicBezTo>
                  <a:cubicBezTo>
                    <a:pt x="1406" y="1488"/>
                    <a:pt x="1406" y="1488"/>
                    <a:pt x="1406" y="1488"/>
                  </a:cubicBezTo>
                  <a:cubicBezTo>
                    <a:pt x="1413" y="1520"/>
                    <a:pt x="1413" y="1520"/>
                    <a:pt x="1413" y="1520"/>
                  </a:cubicBezTo>
                  <a:cubicBezTo>
                    <a:pt x="1418" y="1556"/>
                    <a:pt x="1418" y="1556"/>
                    <a:pt x="1418" y="1556"/>
                  </a:cubicBezTo>
                  <a:cubicBezTo>
                    <a:pt x="1432" y="1575"/>
                    <a:pt x="1432" y="1575"/>
                    <a:pt x="1432" y="1575"/>
                  </a:cubicBezTo>
                  <a:cubicBezTo>
                    <a:pt x="1448" y="1593"/>
                    <a:pt x="1448" y="1593"/>
                    <a:pt x="1448" y="1593"/>
                  </a:cubicBezTo>
                  <a:cubicBezTo>
                    <a:pt x="1468" y="1594"/>
                    <a:pt x="1468" y="1594"/>
                    <a:pt x="1468" y="1594"/>
                  </a:cubicBezTo>
                  <a:cubicBezTo>
                    <a:pt x="1485" y="1590"/>
                    <a:pt x="1485" y="1590"/>
                    <a:pt x="1485" y="1590"/>
                  </a:cubicBezTo>
                  <a:cubicBezTo>
                    <a:pt x="1508" y="1586"/>
                    <a:pt x="1508" y="1586"/>
                    <a:pt x="1508" y="1586"/>
                  </a:cubicBezTo>
                  <a:cubicBezTo>
                    <a:pt x="1537" y="1575"/>
                    <a:pt x="1537" y="1575"/>
                    <a:pt x="1537" y="1575"/>
                  </a:cubicBezTo>
                  <a:cubicBezTo>
                    <a:pt x="1557" y="1561"/>
                    <a:pt x="1557" y="1561"/>
                    <a:pt x="1557" y="1561"/>
                  </a:cubicBezTo>
                  <a:cubicBezTo>
                    <a:pt x="1579" y="1553"/>
                    <a:pt x="1579" y="1553"/>
                    <a:pt x="1579" y="1553"/>
                  </a:cubicBezTo>
                  <a:cubicBezTo>
                    <a:pt x="1579" y="1553"/>
                    <a:pt x="1579" y="1553"/>
                    <a:pt x="1579" y="1553"/>
                  </a:cubicBezTo>
                  <a:cubicBezTo>
                    <a:pt x="1599" y="1546"/>
                    <a:pt x="1599" y="1546"/>
                    <a:pt x="1599" y="1546"/>
                  </a:cubicBezTo>
                  <a:cubicBezTo>
                    <a:pt x="1627" y="1534"/>
                    <a:pt x="1627" y="1534"/>
                    <a:pt x="1627" y="1534"/>
                  </a:cubicBezTo>
                  <a:cubicBezTo>
                    <a:pt x="1651" y="1514"/>
                    <a:pt x="1651" y="1514"/>
                    <a:pt x="1651" y="1514"/>
                  </a:cubicBezTo>
                  <a:cubicBezTo>
                    <a:pt x="1670" y="1493"/>
                    <a:pt x="1670" y="1493"/>
                    <a:pt x="1670" y="1493"/>
                  </a:cubicBezTo>
                  <a:cubicBezTo>
                    <a:pt x="1700" y="1484"/>
                    <a:pt x="1700" y="1484"/>
                    <a:pt x="1700" y="1484"/>
                  </a:cubicBezTo>
                  <a:cubicBezTo>
                    <a:pt x="1719" y="1477"/>
                    <a:pt x="1719" y="1477"/>
                    <a:pt x="1719" y="1477"/>
                  </a:cubicBezTo>
                  <a:cubicBezTo>
                    <a:pt x="1744" y="1454"/>
                    <a:pt x="1744" y="1454"/>
                    <a:pt x="1744" y="1454"/>
                  </a:cubicBezTo>
                  <a:cubicBezTo>
                    <a:pt x="1753" y="1436"/>
                    <a:pt x="1753" y="1436"/>
                    <a:pt x="1753" y="1436"/>
                  </a:cubicBezTo>
                  <a:cubicBezTo>
                    <a:pt x="1769" y="1415"/>
                    <a:pt x="1769" y="1415"/>
                    <a:pt x="1769" y="1415"/>
                  </a:cubicBezTo>
                  <a:cubicBezTo>
                    <a:pt x="1776" y="1401"/>
                    <a:pt x="1776" y="1401"/>
                    <a:pt x="1776" y="1401"/>
                  </a:cubicBezTo>
                  <a:cubicBezTo>
                    <a:pt x="1792" y="1383"/>
                    <a:pt x="1792" y="1383"/>
                    <a:pt x="1792" y="1383"/>
                  </a:cubicBezTo>
                  <a:cubicBezTo>
                    <a:pt x="1809" y="1374"/>
                    <a:pt x="1809" y="1374"/>
                    <a:pt x="1809" y="1374"/>
                  </a:cubicBezTo>
                  <a:cubicBezTo>
                    <a:pt x="1809" y="1358"/>
                    <a:pt x="1809" y="1358"/>
                    <a:pt x="1809" y="1358"/>
                  </a:cubicBezTo>
                  <a:cubicBezTo>
                    <a:pt x="1809" y="1331"/>
                    <a:pt x="1809" y="1331"/>
                    <a:pt x="1809" y="1331"/>
                  </a:cubicBezTo>
                  <a:cubicBezTo>
                    <a:pt x="1809" y="1317"/>
                    <a:pt x="1809" y="1317"/>
                    <a:pt x="1809" y="1317"/>
                  </a:cubicBezTo>
                  <a:cubicBezTo>
                    <a:pt x="1779" y="1304"/>
                    <a:pt x="1779" y="1304"/>
                    <a:pt x="1779" y="1304"/>
                  </a:cubicBezTo>
                  <a:cubicBezTo>
                    <a:pt x="1741" y="1277"/>
                    <a:pt x="1741" y="1277"/>
                    <a:pt x="1741" y="1277"/>
                  </a:cubicBezTo>
                  <a:cubicBezTo>
                    <a:pt x="1735" y="1265"/>
                    <a:pt x="1735" y="1265"/>
                    <a:pt x="1735" y="1265"/>
                  </a:cubicBezTo>
                  <a:cubicBezTo>
                    <a:pt x="1738" y="1252"/>
                    <a:pt x="1738" y="1252"/>
                    <a:pt x="1738" y="1252"/>
                  </a:cubicBezTo>
                  <a:cubicBezTo>
                    <a:pt x="1760" y="1269"/>
                    <a:pt x="1760" y="1269"/>
                    <a:pt x="1760" y="1269"/>
                  </a:cubicBezTo>
                  <a:cubicBezTo>
                    <a:pt x="1788" y="1278"/>
                    <a:pt x="1788" y="1278"/>
                    <a:pt x="1788" y="1278"/>
                  </a:cubicBezTo>
                  <a:cubicBezTo>
                    <a:pt x="1821" y="1278"/>
                    <a:pt x="1821" y="1278"/>
                    <a:pt x="1821" y="1278"/>
                  </a:cubicBezTo>
                  <a:cubicBezTo>
                    <a:pt x="1850" y="1272"/>
                    <a:pt x="1850" y="1272"/>
                    <a:pt x="1850" y="1272"/>
                  </a:cubicBezTo>
                  <a:cubicBezTo>
                    <a:pt x="1871" y="1270"/>
                    <a:pt x="1871" y="1270"/>
                    <a:pt x="1871" y="1270"/>
                  </a:cubicBezTo>
                  <a:cubicBezTo>
                    <a:pt x="1883" y="1278"/>
                    <a:pt x="1883" y="1278"/>
                    <a:pt x="1883" y="1278"/>
                  </a:cubicBezTo>
                  <a:cubicBezTo>
                    <a:pt x="1911" y="1278"/>
                    <a:pt x="1911" y="1278"/>
                    <a:pt x="1911" y="1278"/>
                  </a:cubicBezTo>
                  <a:cubicBezTo>
                    <a:pt x="1938" y="1273"/>
                    <a:pt x="1938" y="1273"/>
                    <a:pt x="1938" y="1273"/>
                  </a:cubicBezTo>
                  <a:cubicBezTo>
                    <a:pt x="1961" y="1283"/>
                    <a:pt x="1961" y="1283"/>
                    <a:pt x="1961" y="1283"/>
                  </a:cubicBezTo>
                  <a:cubicBezTo>
                    <a:pt x="1982" y="1306"/>
                    <a:pt x="1982" y="1306"/>
                    <a:pt x="1982" y="1306"/>
                  </a:cubicBezTo>
                  <a:cubicBezTo>
                    <a:pt x="2002" y="1323"/>
                    <a:pt x="2002" y="1323"/>
                    <a:pt x="2002" y="1323"/>
                  </a:cubicBezTo>
                  <a:cubicBezTo>
                    <a:pt x="2020" y="1336"/>
                    <a:pt x="2020" y="1336"/>
                    <a:pt x="2020" y="1336"/>
                  </a:cubicBezTo>
                  <a:cubicBezTo>
                    <a:pt x="2020" y="1353"/>
                    <a:pt x="2020" y="1353"/>
                    <a:pt x="2020" y="1353"/>
                  </a:cubicBezTo>
                  <a:cubicBezTo>
                    <a:pt x="2031" y="1376"/>
                    <a:pt x="2031" y="1376"/>
                    <a:pt x="2031" y="1376"/>
                  </a:cubicBezTo>
                  <a:cubicBezTo>
                    <a:pt x="2044" y="1382"/>
                    <a:pt x="2044" y="1382"/>
                    <a:pt x="2044" y="1382"/>
                  </a:cubicBezTo>
                  <a:cubicBezTo>
                    <a:pt x="2066" y="1386"/>
                    <a:pt x="2066" y="1386"/>
                    <a:pt x="2066" y="1386"/>
                  </a:cubicBezTo>
                  <a:cubicBezTo>
                    <a:pt x="2077" y="1387"/>
                    <a:pt x="2077" y="1387"/>
                    <a:pt x="2077" y="1387"/>
                  </a:cubicBezTo>
                  <a:cubicBezTo>
                    <a:pt x="2096" y="1372"/>
                    <a:pt x="2096" y="1372"/>
                    <a:pt x="2096" y="1372"/>
                  </a:cubicBezTo>
                  <a:cubicBezTo>
                    <a:pt x="2103" y="1361"/>
                    <a:pt x="2103" y="1361"/>
                    <a:pt x="2103" y="1361"/>
                  </a:cubicBezTo>
                  <a:cubicBezTo>
                    <a:pt x="2103" y="1380"/>
                    <a:pt x="2103" y="1380"/>
                    <a:pt x="2103" y="1380"/>
                  </a:cubicBezTo>
                  <a:cubicBezTo>
                    <a:pt x="2103" y="1419"/>
                    <a:pt x="2103" y="1419"/>
                    <a:pt x="2103" y="1419"/>
                  </a:cubicBezTo>
                  <a:cubicBezTo>
                    <a:pt x="2112" y="1446"/>
                    <a:pt x="2112" y="1446"/>
                    <a:pt x="2112" y="1446"/>
                  </a:cubicBezTo>
                  <a:cubicBezTo>
                    <a:pt x="2119" y="1487"/>
                    <a:pt x="2119" y="1487"/>
                    <a:pt x="2119" y="1487"/>
                  </a:cubicBezTo>
                  <a:cubicBezTo>
                    <a:pt x="2140" y="1522"/>
                    <a:pt x="2140" y="1522"/>
                    <a:pt x="2140" y="1522"/>
                  </a:cubicBezTo>
                  <a:cubicBezTo>
                    <a:pt x="2153" y="1546"/>
                    <a:pt x="2153" y="1546"/>
                    <a:pt x="2153" y="1546"/>
                  </a:cubicBezTo>
                  <a:cubicBezTo>
                    <a:pt x="2153" y="1563"/>
                    <a:pt x="2153" y="1563"/>
                    <a:pt x="2153" y="1563"/>
                  </a:cubicBezTo>
                  <a:cubicBezTo>
                    <a:pt x="2165" y="1578"/>
                    <a:pt x="2165" y="1578"/>
                    <a:pt x="2165" y="1578"/>
                  </a:cubicBezTo>
                  <a:cubicBezTo>
                    <a:pt x="2176" y="1594"/>
                    <a:pt x="2176" y="1594"/>
                    <a:pt x="2176" y="1594"/>
                  </a:cubicBezTo>
                  <a:cubicBezTo>
                    <a:pt x="2176" y="1609"/>
                    <a:pt x="2176" y="1609"/>
                    <a:pt x="2176" y="1609"/>
                  </a:cubicBezTo>
                  <a:cubicBezTo>
                    <a:pt x="2189" y="1625"/>
                    <a:pt x="2189" y="1625"/>
                    <a:pt x="2189" y="1625"/>
                  </a:cubicBezTo>
                  <a:cubicBezTo>
                    <a:pt x="2199" y="1656"/>
                    <a:pt x="2199" y="1656"/>
                    <a:pt x="2199" y="1656"/>
                  </a:cubicBezTo>
                  <a:cubicBezTo>
                    <a:pt x="2208" y="1673"/>
                    <a:pt x="2208" y="1673"/>
                    <a:pt x="2208" y="1673"/>
                  </a:cubicBezTo>
                  <a:cubicBezTo>
                    <a:pt x="2208" y="1686"/>
                    <a:pt x="2208" y="1686"/>
                    <a:pt x="2208" y="1686"/>
                  </a:cubicBezTo>
                  <a:cubicBezTo>
                    <a:pt x="2218" y="1698"/>
                    <a:pt x="2218" y="1698"/>
                    <a:pt x="2218" y="1698"/>
                  </a:cubicBezTo>
                  <a:cubicBezTo>
                    <a:pt x="2234" y="1711"/>
                    <a:pt x="2234" y="1711"/>
                    <a:pt x="2234" y="1711"/>
                  </a:cubicBezTo>
                  <a:cubicBezTo>
                    <a:pt x="2260" y="1713"/>
                    <a:pt x="2260" y="1713"/>
                    <a:pt x="2260" y="1713"/>
                  </a:cubicBezTo>
                  <a:cubicBezTo>
                    <a:pt x="2276" y="1698"/>
                    <a:pt x="2276" y="1698"/>
                    <a:pt x="2276" y="1698"/>
                  </a:cubicBezTo>
                  <a:cubicBezTo>
                    <a:pt x="2288" y="1682"/>
                    <a:pt x="2288" y="1682"/>
                    <a:pt x="2288" y="1682"/>
                  </a:cubicBezTo>
                  <a:cubicBezTo>
                    <a:pt x="2296" y="1667"/>
                    <a:pt x="2296" y="1667"/>
                    <a:pt x="2296" y="1667"/>
                  </a:cubicBezTo>
                  <a:cubicBezTo>
                    <a:pt x="2296" y="1717"/>
                    <a:pt x="2296" y="1717"/>
                    <a:pt x="2296" y="1717"/>
                  </a:cubicBezTo>
                  <a:cubicBezTo>
                    <a:pt x="2303" y="1731"/>
                    <a:pt x="2303" y="1731"/>
                    <a:pt x="2303" y="1731"/>
                  </a:cubicBezTo>
                  <a:cubicBezTo>
                    <a:pt x="2303" y="1745"/>
                    <a:pt x="2303" y="1745"/>
                    <a:pt x="2303" y="1745"/>
                  </a:cubicBezTo>
                  <a:cubicBezTo>
                    <a:pt x="2310" y="1761"/>
                    <a:pt x="2310" y="1761"/>
                    <a:pt x="2310" y="1761"/>
                  </a:cubicBezTo>
                  <a:cubicBezTo>
                    <a:pt x="2330" y="1764"/>
                    <a:pt x="2330" y="1764"/>
                    <a:pt x="2330" y="1764"/>
                  </a:cubicBezTo>
                  <a:cubicBezTo>
                    <a:pt x="2348" y="1762"/>
                    <a:pt x="2348" y="1762"/>
                    <a:pt x="2348" y="1762"/>
                  </a:cubicBezTo>
                  <a:cubicBezTo>
                    <a:pt x="2362" y="1753"/>
                    <a:pt x="2362" y="1753"/>
                    <a:pt x="2362" y="1753"/>
                  </a:cubicBezTo>
                  <a:cubicBezTo>
                    <a:pt x="2370" y="1725"/>
                    <a:pt x="2370" y="1725"/>
                    <a:pt x="2370" y="1725"/>
                  </a:cubicBezTo>
                  <a:cubicBezTo>
                    <a:pt x="2359" y="1704"/>
                    <a:pt x="2359" y="1704"/>
                    <a:pt x="2359" y="1704"/>
                  </a:cubicBezTo>
                  <a:cubicBezTo>
                    <a:pt x="2348" y="1685"/>
                    <a:pt x="2348" y="1685"/>
                    <a:pt x="2348" y="1685"/>
                  </a:cubicBezTo>
                  <a:cubicBezTo>
                    <a:pt x="2325" y="1665"/>
                    <a:pt x="2325" y="1665"/>
                    <a:pt x="2325" y="1665"/>
                  </a:cubicBezTo>
                  <a:cubicBezTo>
                    <a:pt x="2314" y="1654"/>
                    <a:pt x="2314" y="1654"/>
                    <a:pt x="2314" y="1654"/>
                  </a:cubicBezTo>
                  <a:cubicBezTo>
                    <a:pt x="2307" y="1624"/>
                    <a:pt x="2307" y="1624"/>
                    <a:pt x="2307" y="1624"/>
                  </a:cubicBezTo>
                  <a:cubicBezTo>
                    <a:pt x="2317" y="1598"/>
                    <a:pt x="2317" y="1598"/>
                    <a:pt x="2317" y="1598"/>
                  </a:cubicBezTo>
                  <a:cubicBezTo>
                    <a:pt x="2317" y="1582"/>
                    <a:pt x="2317" y="1582"/>
                    <a:pt x="2317" y="1582"/>
                  </a:cubicBezTo>
                  <a:cubicBezTo>
                    <a:pt x="2315" y="1555"/>
                    <a:pt x="2315" y="1555"/>
                    <a:pt x="2315" y="1555"/>
                  </a:cubicBezTo>
                  <a:cubicBezTo>
                    <a:pt x="2307" y="1541"/>
                    <a:pt x="2307" y="1541"/>
                    <a:pt x="2307" y="1541"/>
                  </a:cubicBezTo>
                  <a:cubicBezTo>
                    <a:pt x="2313" y="1518"/>
                    <a:pt x="2313" y="1518"/>
                    <a:pt x="2313" y="1518"/>
                  </a:cubicBezTo>
                  <a:cubicBezTo>
                    <a:pt x="2342" y="1501"/>
                    <a:pt x="2342" y="1501"/>
                    <a:pt x="2342" y="1501"/>
                  </a:cubicBezTo>
                  <a:cubicBezTo>
                    <a:pt x="2356" y="1487"/>
                    <a:pt x="2356" y="1487"/>
                    <a:pt x="2356" y="1487"/>
                  </a:cubicBezTo>
                  <a:cubicBezTo>
                    <a:pt x="2369" y="1467"/>
                    <a:pt x="2369" y="1467"/>
                    <a:pt x="2369" y="1467"/>
                  </a:cubicBezTo>
                  <a:cubicBezTo>
                    <a:pt x="2384" y="1453"/>
                    <a:pt x="2384" y="1453"/>
                    <a:pt x="2384" y="1453"/>
                  </a:cubicBezTo>
                  <a:cubicBezTo>
                    <a:pt x="2402" y="1443"/>
                    <a:pt x="2402" y="1443"/>
                    <a:pt x="2402" y="1443"/>
                  </a:cubicBezTo>
                  <a:cubicBezTo>
                    <a:pt x="2417" y="1421"/>
                    <a:pt x="2417" y="1421"/>
                    <a:pt x="2417" y="1421"/>
                  </a:cubicBezTo>
                  <a:cubicBezTo>
                    <a:pt x="2434" y="1413"/>
                    <a:pt x="2434" y="1413"/>
                    <a:pt x="2434" y="1413"/>
                  </a:cubicBezTo>
                  <a:cubicBezTo>
                    <a:pt x="2448" y="1407"/>
                    <a:pt x="2448" y="1407"/>
                    <a:pt x="2448" y="1407"/>
                  </a:cubicBezTo>
                  <a:cubicBezTo>
                    <a:pt x="2448" y="1378"/>
                    <a:pt x="2448" y="1378"/>
                    <a:pt x="2448" y="1378"/>
                  </a:cubicBezTo>
                  <a:cubicBezTo>
                    <a:pt x="2462" y="1366"/>
                    <a:pt x="2462" y="1366"/>
                    <a:pt x="2462" y="1366"/>
                  </a:cubicBezTo>
                  <a:cubicBezTo>
                    <a:pt x="2485" y="1360"/>
                    <a:pt x="2485" y="1360"/>
                    <a:pt x="2485" y="1360"/>
                  </a:cubicBezTo>
                  <a:cubicBezTo>
                    <a:pt x="2505" y="1350"/>
                    <a:pt x="2505" y="1350"/>
                    <a:pt x="2505" y="1350"/>
                  </a:cubicBezTo>
                  <a:cubicBezTo>
                    <a:pt x="2514" y="1350"/>
                    <a:pt x="2514" y="1350"/>
                    <a:pt x="2514" y="1350"/>
                  </a:cubicBezTo>
                  <a:cubicBezTo>
                    <a:pt x="2528" y="1349"/>
                    <a:pt x="2528" y="1349"/>
                    <a:pt x="2528" y="1349"/>
                  </a:cubicBezTo>
                  <a:cubicBezTo>
                    <a:pt x="2544" y="1359"/>
                    <a:pt x="2544" y="1359"/>
                    <a:pt x="2544" y="1359"/>
                  </a:cubicBezTo>
                  <a:cubicBezTo>
                    <a:pt x="2544" y="1370"/>
                    <a:pt x="2544" y="1370"/>
                    <a:pt x="2544" y="1370"/>
                  </a:cubicBezTo>
                  <a:cubicBezTo>
                    <a:pt x="2551" y="1384"/>
                    <a:pt x="2551" y="1384"/>
                    <a:pt x="2551" y="1384"/>
                  </a:cubicBezTo>
                  <a:cubicBezTo>
                    <a:pt x="2569" y="1398"/>
                    <a:pt x="2569" y="1398"/>
                    <a:pt x="2569" y="1398"/>
                  </a:cubicBezTo>
                  <a:cubicBezTo>
                    <a:pt x="2588" y="1410"/>
                    <a:pt x="2588" y="1410"/>
                    <a:pt x="2588" y="1410"/>
                  </a:cubicBezTo>
                  <a:cubicBezTo>
                    <a:pt x="2597" y="1426"/>
                    <a:pt x="2597" y="1426"/>
                    <a:pt x="2597" y="1426"/>
                  </a:cubicBezTo>
                  <a:cubicBezTo>
                    <a:pt x="2604" y="1447"/>
                    <a:pt x="2604" y="1447"/>
                    <a:pt x="2604" y="1447"/>
                  </a:cubicBezTo>
                  <a:cubicBezTo>
                    <a:pt x="2614" y="1454"/>
                    <a:pt x="2614" y="1454"/>
                    <a:pt x="2614" y="1454"/>
                  </a:cubicBezTo>
                  <a:cubicBezTo>
                    <a:pt x="2622" y="1477"/>
                    <a:pt x="2622" y="1477"/>
                    <a:pt x="2622" y="1477"/>
                  </a:cubicBezTo>
                  <a:cubicBezTo>
                    <a:pt x="2622" y="1498"/>
                    <a:pt x="2622" y="1498"/>
                    <a:pt x="2622" y="1498"/>
                  </a:cubicBezTo>
                  <a:cubicBezTo>
                    <a:pt x="2636" y="1510"/>
                    <a:pt x="2636" y="1510"/>
                    <a:pt x="2636" y="1510"/>
                  </a:cubicBezTo>
                  <a:cubicBezTo>
                    <a:pt x="2655" y="1519"/>
                    <a:pt x="2655" y="1519"/>
                    <a:pt x="2655" y="1519"/>
                  </a:cubicBezTo>
                  <a:cubicBezTo>
                    <a:pt x="2676" y="1514"/>
                    <a:pt x="2676" y="1514"/>
                    <a:pt x="2676" y="1514"/>
                  </a:cubicBezTo>
                  <a:cubicBezTo>
                    <a:pt x="2684" y="1493"/>
                    <a:pt x="2684" y="1493"/>
                    <a:pt x="2684" y="1493"/>
                  </a:cubicBezTo>
                  <a:cubicBezTo>
                    <a:pt x="2692" y="1492"/>
                    <a:pt x="2692" y="1492"/>
                    <a:pt x="2692" y="1492"/>
                  </a:cubicBezTo>
                  <a:cubicBezTo>
                    <a:pt x="2704" y="1512"/>
                    <a:pt x="2704" y="1512"/>
                    <a:pt x="2704" y="1512"/>
                  </a:cubicBezTo>
                  <a:cubicBezTo>
                    <a:pt x="2714" y="1549"/>
                    <a:pt x="2714" y="1549"/>
                    <a:pt x="2714" y="1549"/>
                  </a:cubicBezTo>
                  <a:cubicBezTo>
                    <a:pt x="2721" y="1577"/>
                    <a:pt x="2721" y="1577"/>
                    <a:pt x="2721" y="1577"/>
                  </a:cubicBezTo>
                  <a:cubicBezTo>
                    <a:pt x="2728" y="1599"/>
                    <a:pt x="2728" y="1599"/>
                    <a:pt x="2728" y="1599"/>
                  </a:cubicBezTo>
                  <a:cubicBezTo>
                    <a:pt x="2741" y="1608"/>
                    <a:pt x="2741" y="1608"/>
                    <a:pt x="2741" y="1608"/>
                  </a:cubicBezTo>
                  <a:cubicBezTo>
                    <a:pt x="2741" y="1624"/>
                    <a:pt x="2741" y="1624"/>
                    <a:pt x="2741" y="1624"/>
                  </a:cubicBezTo>
                  <a:cubicBezTo>
                    <a:pt x="2739" y="1657"/>
                    <a:pt x="2739" y="1657"/>
                    <a:pt x="2739" y="1657"/>
                  </a:cubicBezTo>
                  <a:cubicBezTo>
                    <a:pt x="2725" y="1679"/>
                    <a:pt x="2725" y="1679"/>
                    <a:pt x="2725" y="1679"/>
                  </a:cubicBezTo>
                  <a:cubicBezTo>
                    <a:pt x="2722" y="1704"/>
                    <a:pt x="2722" y="1704"/>
                    <a:pt x="2722" y="1704"/>
                  </a:cubicBezTo>
                  <a:cubicBezTo>
                    <a:pt x="2734" y="1722"/>
                    <a:pt x="2734" y="1722"/>
                    <a:pt x="2734" y="1722"/>
                  </a:cubicBezTo>
                  <a:cubicBezTo>
                    <a:pt x="2756" y="1731"/>
                    <a:pt x="2756" y="1731"/>
                    <a:pt x="2756" y="1731"/>
                  </a:cubicBezTo>
                  <a:cubicBezTo>
                    <a:pt x="2772" y="1749"/>
                    <a:pt x="2772" y="1749"/>
                    <a:pt x="2772" y="1749"/>
                  </a:cubicBezTo>
                  <a:cubicBezTo>
                    <a:pt x="2783" y="1788"/>
                    <a:pt x="2783" y="1788"/>
                    <a:pt x="2783" y="1788"/>
                  </a:cubicBezTo>
                  <a:cubicBezTo>
                    <a:pt x="2792" y="1814"/>
                    <a:pt x="2792" y="1814"/>
                    <a:pt x="2792" y="1814"/>
                  </a:cubicBezTo>
                  <a:cubicBezTo>
                    <a:pt x="2799" y="1830"/>
                    <a:pt x="2799" y="1830"/>
                    <a:pt x="2799" y="1830"/>
                  </a:cubicBezTo>
                  <a:cubicBezTo>
                    <a:pt x="2814" y="1848"/>
                    <a:pt x="2814" y="1848"/>
                    <a:pt x="2814" y="1848"/>
                  </a:cubicBezTo>
                  <a:cubicBezTo>
                    <a:pt x="2827" y="1859"/>
                    <a:pt x="2827" y="1859"/>
                    <a:pt x="2827" y="1859"/>
                  </a:cubicBezTo>
                  <a:cubicBezTo>
                    <a:pt x="2849" y="1874"/>
                    <a:pt x="2849" y="1874"/>
                    <a:pt x="2849" y="1874"/>
                  </a:cubicBezTo>
                  <a:cubicBezTo>
                    <a:pt x="2872" y="1885"/>
                    <a:pt x="2872" y="1885"/>
                    <a:pt x="2872" y="1885"/>
                  </a:cubicBezTo>
                  <a:cubicBezTo>
                    <a:pt x="2886" y="1884"/>
                    <a:pt x="2886" y="1884"/>
                    <a:pt x="2886" y="1884"/>
                  </a:cubicBezTo>
                  <a:cubicBezTo>
                    <a:pt x="2886" y="1854"/>
                    <a:pt x="2886" y="1854"/>
                    <a:pt x="2886" y="1854"/>
                  </a:cubicBezTo>
                  <a:cubicBezTo>
                    <a:pt x="2877" y="1817"/>
                    <a:pt x="2877" y="1817"/>
                    <a:pt x="2877" y="1817"/>
                  </a:cubicBezTo>
                  <a:cubicBezTo>
                    <a:pt x="2873" y="1788"/>
                    <a:pt x="2873" y="1788"/>
                    <a:pt x="2873" y="1788"/>
                  </a:cubicBezTo>
                  <a:cubicBezTo>
                    <a:pt x="2861" y="1766"/>
                    <a:pt x="2861" y="1766"/>
                    <a:pt x="2861" y="1766"/>
                  </a:cubicBezTo>
                  <a:cubicBezTo>
                    <a:pt x="2837" y="1752"/>
                    <a:pt x="2837" y="1752"/>
                    <a:pt x="2837" y="1752"/>
                  </a:cubicBezTo>
                  <a:cubicBezTo>
                    <a:pt x="2813" y="1746"/>
                    <a:pt x="2813" y="1746"/>
                    <a:pt x="2813" y="1746"/>
                  </a:cubicBezTo>
                  <a:cubicBezTo>
                    <a:pt x="2804" y="1720"/>
                    <a:pt x="2804" y="1720"/>
                    <a:pt x="2804" y="1720"/>
                  </a:cubicBezTo>
                  <a:cubicBezTo>
                    <a:pt x="2785" y="1689"/>
                    <a:pt x="2785" y="1689"/>
                    <a:pt x="2785" y="1689"/>
                  </a:cubicBezTo>
                  <a:cubicBezTo>
                    <a:pt x="2778" y="1688"/>
                    <a:pt x="2778" y="1688"/>
                    <a:pt x="2778" y="1688"/>
                  </a:cubicBezTo>
                  <a:cubicBezTo>
                    <a:pt x="2767" y="1682"/>
                    <a:pt x="2767" y="1682"/>
                    <a:pt x="2767" y="1682"/>
                  </a:cubicBezTo>
                  <a:cubicBezTo>
                    <a:pt x="2763" y="1664"/>
                    <a:pt x="2763" y="1664"/>
                    <a:pt x="2763" y="1664"/>
                  </a:cubicBezTo>
                  <a:cubicBezTo>
                    <a:pt x="2771" y="1636"/>
                    <a:pt x="2771" y="1636"/>
                    <a:pt x="2771" y="1636"/>
                  </a:cubicBezTo>
                  <a:cubicBezTo>
                    <a:pt x="2779" y="1624"/>
                    <a:pt x="2779" y="1624"/>
                    <a:pt x="2779" y="1624"/>
                  </a:cubicBezTo>
                  <a:cubicBezTo>
                    <a:pt x="2779" y="1605"/>
                    <a:pt x="2779" y="1605"/>
                    <a:pt x="2779" y="1605"/>
                  </a:cubicBezTo>
                  <a:cubicBezTo>
                    <a:pt x="2780" y="1589"/>
                    <a:pt x="2780" y="1589"/>
                    <a:pt x="2780" y="1589"/>
                  </a:cubicBezTo>
                  <a:cubicBezTo>
                    <a:pt x="2796" y="1589"/>
                    <a:pt x="2796" y="1589"/>
                    <a:pt x="2796" y="1589"/>
                  </a:cubicBezTo>
                  <a:cubicBezTo>
                    <a:pt x="2813" y="1607"/>
                    <a:pt x="2813" y="1607"/>
                    <a:pt x="2813" y="1607"/>
                  </a:cubicBezTo>
                  <a:cubicBezTo>
                    <a:pt x="2830" y="1615"/>
                    <a:pt x="2830" y="1615"/>
                    <a:pt x="2830" y="1615"/>
                  </a:cubicBezTo>
                  <a:cubicBezTo>
                    <a:pt x="2838" y="1625"/>
                    <a:pt x="2838" y="1625"/>
                    <a:pt x="2838" y="1625"/>
                  </a:cubicBezTo>
                  <a:cubicBezTo>
                    <a:pt x="2852" y="1645"/>
                    <a:pt x="2852" y="1645"/>
                    <a:pt x="2852" y="1645"/>
                  </a:cubicBezTo>
                  <a:cubicBezTo>
                    <a:pt x="2863" y="1654"/>
                    <a:pt x="2863" y="1654"/>
                    <a:pt x="2863" y="1654"/>
                  </a:cubicBezTo>
                  <a:cubicBezTo>
                    <a:pt x="2873" y="1658"/>
                    <a:pt x="2873" y="1658"/>
                    <a:pt x="2873" y="1658"/>
                  </a:cubicBezTo>
                  <a:cubicBezTo>
                    <a:pt x="2882" y="1658"/>
                    <a:pt x="2882" y="1658"/>
                    <a:pt x="2882" y="1658"/>
                  </a:cubicBezTo>
                  <a:cubicBezTo>
                    <a:pt x="2890" y="1680"/>
                    <a:pt x="2890" y="1680"/>
                    <a:pt x="2890" y="1680"/>
                  </a:cubicBezTo>
                  <a:cubicBezTo>
                    <a:pt x="2898" y="1697"/>
                    <a:pt x="2898" y="1697"/>
                    <a:pt x="2898" y="1697"/>
                  </a:cubicBezTo>
                  <a:cubicBezTo>
                    <a:pt x="2921" y="1695"/>
                    <a:pt x="2921" y="1695"/>
                    <a:pt x="2921" y="1695"/>
                  </a:cubicBezTo>
                  <a:cubicBezTo>
                    <a:pt x="2935" y="1670"/>
                    <a:pt x="2935" y="1670"/>
                    <a:pt x="2935" y="1670"/>
                  </a:cubicBezTo>
                  <a:cubicBezTo>
                    <a:pt x="2948" y="1658"/>
                    <a:pt x="2948" y="1658"/>
                    <a:pt x="2948" y="1658"/>
                  </a:cubicBezTo>
                  <a:cubicBezTo>
                    <a:pt x="2960" y="1655"/>
                    <a:pt x="2960" y="1655"/>
                    <a:pt x="2960" y="1655"/>
                  </a:cubicBezTo>
                  <a:cubicBezTo>
                    <a:pt x="2973" y="1645"/>
                    <a:pt x="2973" y="1645"/>
                    <a:pt x="2973" y="1645"/>
                  </a:cubicBezTo>
                  <a:cubicBezTo>
                    <a:pt x="2973" y="1645"/>
                    <a:pt x="2973" y="1645"/>
                    <a:pt x="2973" y="1645"/>
                  </a:cubicBezTo>
                  <a:cubicBezTo>
                    <a:pt x="2985" y="1636"/>
                    <a:pt x="2985" y="1636"/>
                    <a:pt x="2985" y="1636"/>
                  </a:cubicBezTo>
                  <a:cubicBezTo>
                    <a:pt x="2994" y="1624"/>
                    <a:pt x="2994" y="1624"/>
                    <a:pt x="2994" y="1624"/>
                  </a:cubicBezTo>
                  <a:cubicBezTo>
                    <a:pt x="2994" y="1596"/>
                    <a:pt x="2994" y="1596"/>
                    <a:pt x="2994" y="1596"/>
                  </a:cubicBezTo>
                  <a:cubicBezTo>
                    <a:pt x="2994" y="1577"/>
                    <a:pt x="2994" y="1577"/>
                    <a:pt x="2994" y="1577"/>
                  </a:cubicBezTo>
                  <a:cubicBezTo>
                    <a:pt x="2994" y="1545"/>
                    <a:pt x="2994" y="1545"/>
                    <a:pt x="2994" y="1545"/>
                  </a:cubicBezTo>
                  <a:cubicBezTo>
                    <a:pt x="2981" y="1523"/>
                    <a:pt x="2981" y="1523"/>
                    <a:pt x="2981" y="1523"/>
                  </a:cubicBezTo>
                  <a:cubicBezTo>
                    <a:pt x="2970" y="1499"/>
                    <a:pt x="2970" y="1499"/>
                    <a:pt x="2970" y="1499"/>
                  </a:cubicBezTo>
                  <a:cubicBezTo>
                    <a:pt x="2953" y="1473"/>
                    <a:pt x="2953" y="1473"/>
                    <a:pt x="2953" y="1473"/>
                  </a:cubicBezTo>
                  <a:cubicBezTo>
                    <a:pt x="2911" y="1465"/>
                    <a:pt x="2911" y="1465"/>
                    <a:pt x="2911" y="1465"/>
                  </a:cubicBezTo>
                  <a:cubicBezTo>
                    <a:pt x="2888" y="1441"/>
                    <a:pt x="2888" y="1441"/>
                    <a:pt x="2888" y="1441"/>
                  </a:cubicBezTo>
                  <a:cubicBezTo>
                    <a:pt x="2897" y="1417"/>
                    <a:pt x="2897" y="1417"/>
                    <a:pt x="2897" y="1417"/>
                  </a:cubicBezTo>
                  <a:cubicBezTo>
                    <a:pt x="2907" y="1392"/>
                    <a:pt x="2907" y="1392"/>
                    <a:pt x="2907" y="1392"/>
                  </a:cubicBezTo>
                  <a:cubicBezTo>
                    <a:pt x="2929" y="1373"/>
                    <a:pt x="2929" y="1373"/>
                    <a:pt x="2929" y="1373"/>
                  </a:cubicBezTo>
                  <a:cubicBezTo>
                    <a:pt x="2946" y="1369"/>
                    <a:pt x="2946" y="1369"/>
                    <a:pt x="2946" y="1369"/>
                  </a:cubicBezTo>
                  <a:cubicBezTo>
                    <a:pt x="2966" y="1384"/>
                    <a:pt x="2966" y="1384"/>
                    <a:pt x="2966" y="1384"/>
                  </a:cubicBezTo>
                  <a:cubicBezTo>
                    <a:pt x="2970" y="1398"/>
                    <a:pt x="2970" y="1398"/>
                    <a:pt x="2970" y="1398"/>
                  </a:cubicBezTo>
                  <a:cubicBezTo>
                    <a:pt x="2956" y="1410"/>
                    <a:pt x="2956" y="1410"/>
                    <a:pt x="2956" y="1410"/>
                  </a:cubicBezTo>
                  <a:cubicBezTo>
                    <a:pt x="2952" y="1431"/>
                    <a:pt x="2952" y="1431"/>
                    <a:pt x="2952" y="1431"/>
                  </a:cubicBezTo>
                  <a:cubicBezTo>
                    <a:pt x="2955" y="1451"/>
                    <a:pt x="2955" y="1451"/>
                    <a:pt x="2955" y="1451"/>
                  </a:cubicBezTo>
                  <a:cubicBezTo>
                    <a:pt x="2977" y="1455"/>
                    <a:pt x="2977" y="1455"/>
                    <a:pt x="2977" y="1455"/>
                  </a:cubicBezTo>
                  <a:cubicBezTo>
                    <a:pt x="2994" y="1450"/>
                    <a:pt x="2994" y="1450"/>
                    <a:pt x="2994" y="1450"/>
                  </a:cubicBezTo>
                  <a:cubicBezTo>
                    <a:pt x="3007" y="1424"/>
                    <a:pt x="3007" y="1424"/>
                    <a:pt x="3007" y="1424"/>
                  </a:cubicBezTo>
                  <a:cubicBezTo>
                    <a:pt x="3007" y="1400"/>
                    <a:pt x="3007" y="1400"/>
                    <a:pt x="3007" y="1400"/>
                  </a:cubicBezTo>
                  <a:cubicBezTo>
                    <a:pt x="2993" y="1392"/>
                    <a:pt x="2993" y="1392"/>
                    <a:pt x="2993" y="1392"/>
                  </a:cubicBezTo>
                  <a:cubicBezTo>
                    <a:pt x="3006" y="1380"/>
                    <a:pt x="3006" y="1380"/>
                    <a:pt x="3006" y="1380"/>
                  </a:cubicBezTo>
                  <a:cubicBezTo>
                    <a:pt x="3027" y="1366"/>
                    <a:pt x="3027" y="1366"/>
                    <a:pt x="3027" y="1366"/>
                  </a:cubicBezTo>
                  <a:cubicBezTo>
                    <a:pt x="3044" y="1360"/>
                    <a:pt x="3044" y="1360"/>
                    <a:pt x="3044" y="1360"/>
                  </a:cubicBezTo>
                  <a:cubicBezTo>
                    <a:pt x="3073" y="1357"/>
                    <a:pt x="3073" y="1357"/>
                    <a:pt x="3073" y="1357"/>
                  </a:cubicBezTo>
                  <a:cubicBezTo>
                    <a:pt x="3086" y="1346"/>
                    <a:pt x="3086" y="1346"/>
                    <a:pt x="3086" y="1346"/>
                  </a:cubicBezTo>
                  <a:cubicBezTo>
                    <a:pt x="3128" y="1336"/>
                    <a:pt x="3128" y="1336"/>
                    <a:pt x="3128" y="1336"/>
                  </a:cubicBezTo>
                  <a:cubicBezTo>
                    <a:pt x="3152" y="1321"/>
                    <a:pt x="3152" y="1321"/>
                    <a:pt x="3152" y="1321"/>
                  </a:cubicBezTo>
                  <a:cubicBezTo>
                    <a:pt x="3181" y="1271"/>
                    <a:pt x="3181" y="1271"/>
                    <a:pt x="3181" y="1271"/>
                  </a:cubicBezTo>
                  <a:cubicBezTo>
                    <a:pt x="3202" y="1193"/>
                    <a:pt x="3202" y="1193"/>
                    <a:pt x="3202" y="1193"/>
                  </a:cubicBezTo>
                  <a:cubicBezTo>
                    <a:pt x="3212" y="1166"/>
                    <a:pt x="3212" y="1166"/>
                    <a:pt x="3212" y="1166"/>
                  </a:cubicBezTo>
                  <a:cubicBezTo>
                    <a:pt x="3212" y="1139"/>
                    <a:pt x="3212" y="1139"/>
                    <a:pt x="3212" y="1139"/>
                  </a:cubicBezTo>
                  <a:cubicBezTo>
                    <a:pt x="3193" y="1139"/>
                    <a:pt x="3193" y="1139"/>
                    <a:pt x="3193" y="1139"/>
                  </a:cubicBezTo>
                  <a:cubicBezTo>
                    <a:pt x="3183" y="1139"/>
                    <a:pt x="3183" y="1139"/>
                    <a:pt x="3183" y="1139"/>
                  </a:cubicBezTo>
                  <a:cubicBezTo>
                    <a:pt x="3187" y="1113"/>
                    <a:pt x="3187" y="1113"/>
                    <a:pt x="3187" y="1113"/>
                  </a:cubicBezTo>
                  <a:cubicBezTo>
                    <a:pt x="3176" y="1092"/>
                    <a:pt x="3176" y="1092"/>
                    <a:pt x="3176" y="1092"/>
                  </a:cubicBezTo>
                  <a:cubicBezTo>
                    <a:pt x="3148" y="1059"/>
                    <a:pt x="3148" y="1059"/>
                    <a:pt x="3148" y="1059"/>
                  </a:cubicBezTo>
                  <a:cubicBezTo>
                    <a:pt x="3129" y="1033"/>
                    <a:pt x="3129" y="1033"/>
                    <a:pt x="3129" y="1033"/>
                  </a:cubicBezTo>
                  <a:cubicBezTo>
                    <a:pt x="3104" y="1018"/>
                    <a:pt x="3104" y="1018"/>
                    <a:pt x="3104" y="1018"/>
                  </a:cubicBezTo>
                  <a:cubicBezTo>
                    <a:pt x="3105" y="1003"/>
                    <a:pt x="3105" y="1003"/>
                    <a:pt x="3105" y="1003"/>
                  </a:cubicBezTo>
                  <a:cubicBezTo>
                    <a:pt x="3127" y="986"/>
                    <a:pt x="3127" y="986"/>
                    <a:pt x="3127" y="986"/>
                  </a:cubicBezTo>
                  <a:cubicBezTo>
                    <a:pt x="3146" y="978"/>
                    <a:pt x="3146" y="978"/>
                    <a:pt x="3146" y="978"/>
                  </a:cubicBezTo>
                  <a:cubicBezTo>
                    <a:pt x="3154" y="962"/>
                    <a:pt x="3154" y="962"/>
                    <a:pt x="3154" y="962"/>
                  </a:cubicBezTo>
                  <a:cubicBezTo>
                    <a:pt x="3154" y="945"/>
                    <a:pt x="3154" y="945"/>
                    <a:pt x="3154" y="945"/>
                  </a:cubicBezTo>
                  <a:cubicBezTo>
                    <a:pt x="3135" y="945"/>
                    <a:pt x="3135" y="945"/>
                    <a:pt x="3135" y="945"/>
                  </a:cubicBezTo>
                  <a:cubicBezTo>
                    <a:pt x="3111" y="933"/>
                    <a:pt x="3111" y="933"/>
                    <a:pt x="3111" y="933"/>
                  </a:cubicBezTo>
                  <a:cubicBezTo>
                    <a:pt x="3084" y="933"/>
                    <a:pt x="3084" y="933"/>
                    <a:pt x="3084" y="933"/>
                  </a:cubicBezTo>
                  <a:cubicBezTo>
                    <a:pt x="3068" y="941"/>
                    <a:pt x="3068" y="941"/>
                    <a:pt x="3068" y="941"/>
                  </a:cubicBezTo>
                  <a:cubicBezTo>
                    <a:pt x="3054" y="925"/>
                    <a:pt x="3054" y="925"/>
                    <a:pt x="3054" y="925"/>
                  </a:cubicBezTo>
                  <a:cubicBezTo>
                    <a:pt x="3054" y="925"/>
                    <a:pt x="3054" y="925"/>
                    <a:pt x="3054" y="925"/>
                  </a:cubicBezTo>
                  <a:cubicBezTo>
                    <a:pt x="3042" y="912"/>
                    <a:pt x="3042" y="912"/>
                    <a:pt x="3042" y="912"/>
                  </a:cubicBezTo>
                  <a:cubicBezTo>
                    <a:pt x="3051" y="902"/>
                    <a:pt x="3051" y="902"/>
                    <a:pt x="3051" y="902"/>
                  </a:cubicBezTo>
                  <a:cubicBezTo>
                    <a:pt x="3051" y="902"/>
                    <a:pt x="3051" y="902"/>
                    <a:pt x="3051" y="902"/>
                  </a:cubicBezTo>
                  <a:cubicBezTo>
                    <a:pt x="3067" y="882"/>
                    <a:pt x="3067" y="882"/>
                    <a:pt x="3067" y="882"/>
                  </a:cubicBezTo>
                  <a:cubicBezTo>
                    <a:pt x="3079" y="882"/>
                    <a:pt x="3079" y="882"/>
                    <a:pt x="3079" y="882"/>
                  </a:cubicBezTo>
                  <a:cubicBezTo>
                    <a:pt x="3093" y="890"/>
                    <a:pt x="3093" y="890"/>
                    <a:pt x="3093" y="890"/>
                  </a:cubicBezTo>
                  <a:cubicBezTo>
                    <a:pt x="3102" y="911"/>
                    <a:pt x="3102" y="911"/>
                    <a:pt x="3102" y="911"/>
                  </a:cubicBezTo>
                  <a:cubicBezTo>
                    <a:pt x="3124" y="915"/>
                    <a:pt x="3124" y="915"/>
                    <a:pt x="3124" y="915"/>
                  </a:cubicBezTo>
                  <a:cubicBezTo>
                    <a:pt x="3139" y="905"/>
                    <a:pt x="3139" y="905"/>
                    <a:pt x="3139" y="905"/>
                  </a:cubicBezTo>
                  <a:cubicBezTo>
                    <a:pt x="3149" y="901"/>
                    <a:pt x="3149" y="901"/>
                    <a:pt x="3149" y="901"/>
                  </a:cubicBezTo>
                  <a:cubicBezTo>
                    <a:pt x="3165" y="912"/>
                    <a:pt x="3165" y="912"/>
                    <a:pt x="3165" y="912"/>
                  </a:cubicBezTo>
                  <a:cubicBezTo>
                    <a:pt x="3177" y="926"/>
                    <a:pt x="3177" y="926"/>
                    <a:pt x="3177" y="926"/>
                  </a:cubicBezTo>
                  <a:cubicBezTo>
                    <a:pt x="3185" y="954"/>
                    <a:pt x="3185" y="954"/>
                    <a:pt x="3185" y="954"/>
                  </a:cubicBezTo>
                  <a:cubicBezTo>
                    <a:pt x="3210" y="954"/>
                    <a:pt x="3210" y="954"/>
                    <a:pt x="3210" y="954"/>
                  </a:cubicBezTo>
                  <a:cubicBezTo>
                    <a:pt x="3227" y="972"/>
                    <a:pt x="3227" y="972"/>
                    <a:pt x="3227" y="972"/>
                  </a:cubicBezTo>
                  <a:cubicBezTo>
                    <a:pt x="3251" y="1002"/>
                    <a:pt x="3251" y="1002"/>
                    <a:pt x="3251" y="1002"/>
                  </a:cubicBezTo>
                  <a:cubicBezTo>
                    <a:pt x="3251" y="1024"/>
                    <a:pt x="3251" y="1024"/>
                    <a:pt x="3251" y="1024"/>
                  </a:cubicBezTo>
                  <a:cubicBezTo>
                    <a:pt x="3282" y="1038"/>
                    <a:pt x="3282" y="1038"/>
                    <a:pt x="3282" y="1038"/>
                  </a:cubicBezTo>
                  <a:cubicBezTo>
                    <a:pt x="3298" y="1028"/>
                    <a:pt x="3298" y="1028"/>
                    <a:pt x="3298" y="1028"/>
                  </a:cubicBezTo>
                  <a:cubicBezTo>
                    <a:pt x="3312" y="1020"/>
                    <a:pt x="3312" y="1020"/>
                    <a:pt x="3312" y="1020"/>
                  </a:cubicBezTo>
                  <a:cubicBezTo>
                    <a:pt x="3322" y="1005"/>
                    <a:pt x="3322" y="1005"/>
                    <a:pt x="3322" y="1005"/>
                  </a:cubicBezTo>
                  <a:cubicBezTo>
                    <a:pt x="3322" y="980"/>
                    <a:pt x="3322" y="980"/>
                    <a:pt x="3322" y="980"/>
                  </a:cubicBezTo>
                  <a:cubicBezTo>
                    <a:pt x="3315" y="955"/>
                    <a:pt x="3315" y="955"/>
                    <a:pt x="3315" y="955"/>
                  </a:cubicBezTo>
                  <a:cubicBezTo>
                    <a:pt x="3292" y="929"/>
                    <a:pt x="3292" y="929"/>
                    <a:pt x="3292" y="929"/>
                  </a:cubicBezTo>
                  <a:cubicBezTo>
                    <a:pt x="3267" y="914"/>
                    <a:pt x="3267" y="914"/>
                    <a:pt x="3267" y="914"/>
                  </a:cubicBezTo>
                  <a:cubicBezTo>
                    <a:pt x="3249" y="901"/>
                    <a:pt x="3249" y="901"/>
                    <a:pt x="3249" y="901"/>
                  </a:cubicBezTo>
                  <a:cubicBezTo>
                    <a:pt x="3258" y="888"/>
                    <a:pt x="3258" y="888"/>
                    <a:pt x="3258" y="888"/>
                  </a:cubicBezTo>
                  <a:cubicBezTo>
                    <a:pt x="3267" y="858"/>
                    <a:pt x="3267" y="858"/>
                    <a:pt x="3267" y="858"/>
                  </a:cubicBezTo>
                  <a:cubicBezTo>
                    <a:pt x="3267" y="840"/>
                    <a:pt x="3267" y="840"/>
                    <a:pt x="3267" y="840"/>
                  </a:cubicBezTo>
                  <a:cubicBezTo>
                    <a:pt x="3277" y="818"/>
                    <a:pt x="3277" y="818"/>
                    <a:pt x="3277" y="818"/>
                  </a:cubicBezTo>
                  <a:cubicBezTo>
                    <a:pt x="3300" y="818"/>
                    <a:pt x="3300" y="818"/>
                    <a:pt x="3300" y="818"/>
                  </a:cubicBezTo>
                  <a:cubicBezTo>
                    <a:pt x="3329" y="818"/>
                    <a:pt x="3329" y="818"/>
                    <a:pt x="3329" y="818"/>
                  </a:cubicBezTo>
                  <a:cubicBezTo>
                    <a:pt x="3351" y="776"/>
                    <a:pt x="3351" y="776"/>
                    <a:pt x="3351" y="776"/>
                  </a:cubicBezTo>
                  <a:cubicBezTo>
                    <a:pt x="3362" y="704"/>
                    <a:pt x="3362" y="704"/>
                    <a:pt x="3362" y="704"/>
                  </a:cubicBezTo>
                  <a:cubicBezTo>
                    <a:pt x="3362" y="676"/>
                    <a:pt x="3362" y="676"/>
                    <a:pt x="3362" y="676"/>
                  </a:cubicBezTo>
                  <a:cubicBezTo>
                    <a:pt x="3362" y="649"/>
                    <a:pt x="3362" y="649"/>
                    <a:pt x="3362" y="649"/>
                  </a:cubicBezTo>
                  <a:cubicBezTo>
                    <a:pt x="3332" y="608"/>
                    <a:pt x="3332" y="608"/>
                    <a:pt x="3332" y="608"/>
                  </a:cubicBezTo>
                  <a:cubicBezTo>
                    <a:pt x="3321" y="593"/>
                    <a:pt x="3321" y="593"/>
                    <a:pt x="3321" y="593"/>
                  </a:cubicBezTo>
                  <a:cubicBezTo>
                    <a:pt x="3306" y="563"/>
                    <a:pt x="3306" y="563"/>
                    <a:pt x="3306" y="563"/>
                  </a:cubicBezTo>
                  <a:cubicBezTo>
                    <a:pt x="3281" y="541"/>
                    <a:pt x="3281" y="541"/>
                    <a:pt x="3281" y="541"/>
                  </a:cubicBezTo>
                  <a:cubicBezTo>
                    <a:pt x="3241" y="522"/>
                    <a:pt x="3241" y="522"/>
                    <a:pt x="3241" y="522"/>
                  </a:cubicBezTo>
                  <a:cubicBezTo>
                    <a:pt x="3188" y="522"/>
                    <a:pt x="3188" y="522"/>
                    <a:pt x="3188" y="522"/>
                  </a:cubicBezTo>
                  <a:cubicBezTo>
                    <a:pt x="3165" y="497"/>
                    <a:pt x="3165" y="497"/>
                    <a:pt x="3165" y="497"/>
                  </a:cubicBezTo>
                  <a:cubicBezTo>
                    <a:pt x="3170" y="462"/>
                    <a:pt x="3170" y="462"/>
                    <a:pt x="3170" y="462"/>
                  </a:cubicBezTo>
                  <a:cubicBezTo>
                    <a:pt x="3184" y="438"/>
                    <a:pt x="3184" y="438"/>
                    <a:pt x="3184" y="438"/>
                  </a:cubicBezTo>
                  <a:cubicBezTo>
                    <a:pt x="3202" y="414"/>
                    <a:pt x="3202" y="414"/>
                    <a:pt x="3202" y="414"/>
                  </a:cubicBezTo>
                  <a:cubicBezTo>
                    <a:pt x="3229" y="407"/>
                    <a:pt x="3229" y="407"/>
                    <a:pt x="3229" y="407"/>
                  </a:cubicBezTo>
                  <a:cubicBezTo>
                    <a:pt x="3263" y="416"/>
                    <a:pt x="3263" y="416"/>
                    <a:pt x="3263" y="416"/>
                  </a:cubicBezTo>
                  <a:cubicBezTo>
                    <a:pt x="3291" y="415"/>
                    <a:pt x="3291" y="415"/>
                    <a:pt x="3291" y="415"/>
                  </a:cubicBezTo>
                  <a:cubicBezTo>
                    <a:pt x="3316" y="408"/>
                    <a:pt x="3316" y="408"/>
                    <a:pt x="3316" y="408"/>
                  </a:cubicBezTo>
                  <a:cubicBezTo>
                    <a:pt x="3360" y="419"/>
                    <a:pt x="3360" y="419"/>
                    <a:pt x="3360" y="419"/>
                  </a:cubicBezTo>
                  <a:cubicBezTo>
                    <a:pt x="3389" y="419"/>
                    <a:pt x="3389" y="419"/>
                    <a:pt x="3389" y="419"/>
                  </a:cubicBezTo>
                  <a:cubicBezTo>
                    <a:pt x="3412" y="407"/>
                    <a:pt x="3412" y="407"/>
                    <a:pt x="3412" y="407"/>
                  </a:cubicBezTo>
                  <a:cubicBezTo>
                    <a:pt x="3412" y="376"/>
                    <a:pt x="3412" y="376"/>
                    <a:pt x="3412" y="376"/>
                  </a:cubicBezTo>
                  <a:cubicBezTo>
                    <a:pt x="3419" y="360"/>
                    <a:pt x="3419" y="360"/>
                    <a:pt x="3419" y="360"/>
                  </a:cubicBezTo>
                  <a:cubicBezTo>
                    <a:pt x="3441" y="360"/>
                    <a:pt x="3441" y="360"/>
                    <a:pt x="3441" y="360"/>
                  </a:cubicBezTo>
                  <a:cubicBezTo>
                    <a:pt x="3459" y="376"/>
                    <a:pt x="3459" y="376"/>
                    <a:pt x="3459" y="376"/>
                  </a:cubicBezTo>
                  <a:cubicBezTo>
                    <a:pt x="3479" y="379"/>
                    <a:pt x="3479" y="379"/>
                    <a:pt x="3479" y="379"/>
                  </a:cubicBezTo>
                  <a:cubicBezTo>
                    <a:pt x="3494" y="371"/>
                    <a:pt x="3494" y="371"/>
                    <a:pt x="3494" y="371"/>
                  </a:cubicBezTo>
                  <a:cubicBezTo>
                    <a:pt x="3503" y="359"/>
                    <a:pt x="3503" y="359"/>
                    <a:pt x="3503" y="359"/>
                  </a:cubicBezTo>
                  <a:cubicBezTo>
                    <a:pt x="3503" y="348"/>
                    <a:pt x="3503" y="348"/>
                    <a:pt x="3503" y="348"/>
                  </a:cubicBezTo>
                  <a:cubicBezTo>
                    <a:pt x="3514" y="348"/>
                    <a:pt x="3514" y="348"/>
                    <a:pt x="3514" y="348"/>
                  </a:cubicBezTo>
                  <a:cubicBezTo>
                    <a:pt x="3526" y="370"/>
                    <a:pt x="3526" y="370"/>
                    <a:pt x="3526" y="370"/>
                  </a:cubicBezTo>
                  <a:cubicBezTo>
                    <a:pt x="3515" y="395"/>
                    <a:pt x="3515" y="395"/>
                    <a:pt x="3515" y="395"/>
                  </a:cubicBezTo>
                  <a:cubicBezTo>
                    <a:pt x="3514" y="422"/>
                    <a:pt x="3514" y="422"/>
                    <a:pt x="3514" y="422"/>
                  </a:cubicBezTo>
                  <a:cubicBezTo>
                    <a:pt x="3504" y="442"/>
                    <a:pt x="3504" y="442"/>
                    <a:pt x="3504" y="442"/>
                  </a:cubicBezTo>
                  <a:cubicBezTo>
                    <a:pt x="3501" y="461"/>
                    <a:pt x="3501" y="461"/>
                    <a:pt x="3501" y="461"/>
                  </a:cubicBezTo>
                  <a:cubicBezTo>
                    <a:pt x="3504" y="480"/>
                    <a:pt x="3504" y="480"/>
                    <a:pt x="3504" y="480"/>
                  </a:cubicBezTo>
                  <a:cubicBezTo>
                    <a:pt x="3520" y="501"/>
                    <a:pt x="3520" y="501"/>
                    <a:pt x="3520" y="501"/>
                  </a:cubicBezTo>
                  <a:cubicBezTo>
                    <a:pt x="3537" y="525"/>
                    <a:pt x="3537" y="525"/>
                    <a:pt x="3537" y="525"/>
                  </a:cubicBezTo>
                  <a:cubicBezTo>
                    <a:pt x="3557" y="547"/>
                    <a:pt x="3557" y="547"/>
                    <a:pt x="3557" y="547"/>
                  </a:cubicBezTo>
                  <a:cubicBezTo>
                    <a:pt x="3576" y="562"/>
                    <a:pt x="3576" y="562"/>
                    <a:pt x="3576" y="562"/>
                  </a:cubicBezTo>
                  <a:cubicBezTo>
                    <a:pt x="3576" y="562"/>
                    <a:pt x="3576" y="562"/>
                    <a:pt x="3576" y="562"/>
                  </a:cubicBezTo>
                  <a:cubicBezTo>
                    <a:pt x="3596" y="580"/>
                    <a:pt x="3596" y="580"/>
                    <a:pt x="3596" y="580"/>
                  </a:cubicBezTo>
                  <a:cubicBezTo>
                    <a:pt x="3621" y="600"/>
                    <a:pt x="3621" y="600"/>
                    <a:pt x="3621" y="600"/>
                  </a:cubicBezTo>
                  <a:cubicBezTo>
                    <a:pt x="3635" y="613"/>
                    <a:pt x="3635" y="613"/>
                    <a:pt x="3635" y="613"/>
                  </a:cubicBezTo>
                  <a:cubicBezTo>
                    <a:pt x="3659" y="614"/>
                    <a:pt x="3659" y="614"/>
                    <a:pt x="3659" y="614"/>
                  </a:cubicBezTo>
                  <a:cubicBezTo>
                    <a:pt x="3672" y="591"/>
                    <a:pt x="3672" y="591"/>
                    <a:pt x="3672" y="591"/>
                  </a:cubicBezTo>
                  <a:cubicBezTo>
                    <a:pt x="3672" y="559"/>
                    <a:pt x="3672" y="559"/>
                    <a:pt x="3672" y="559"/>
                  </a:cubicBezTo>
                  <a:cubicBezTo>
                    <a:pt x="3663" y="533"/>
                    <a:pt x="3663" y="533"/>
                    <a:pt x="3663" y="533"/>
                  </a:cubicBezTo>
                  <a:cubicBezTo>
                    <a:pt x="3672" y="519"/>
                    <a:pt x="3672" y="519"/>
                    <a:pt x="3672" y="519"/>
                  </a:cubicBezTo>
                  <a:cubicBezTo>
                    <a:pt x="3672" y="494"/>
                    <a:pt x="3672" y="494"/>
                    <a:pt x="3672" y="494"/>
                  </a:cubicBezTo>
                  <a:cubicBezTo>
                    <a:pt x="3650" y="480"/>
                    <a:pt x="3650" y="480"/>
                    <a:pt x="3650" y="480"/>
                  </a:cubicBezTo>
                  <a:cubicBezTo>
                    <a:pt x="3644" y="454"/>
                    <a:pt x="3644" y="454"/>
                    <a:pt x="3644" y="454"/>
                  </a:cubicBezTo>
                  <a:cubicBezTo>
                    <a:pt x="3624" y="442"/>
                    <a:pt x="3624" y="442"/>
                    <a:pt x="3624" y="442"/>
                  </a:cubicBezTo>
                  <a:cubicBezTo>
                    <a:pt x="3601" y="434"/>
                    <a:pt x="3601" y="434"/>
                    <a:pt x="3601" y="434"/>
                  </a:cubicBezTo>
                  <a:cubicBezTo>
                    <a:pt x="3590" y="415"/>
                    <a:pt x="3590" y="415"/>
                    <a:pt x="3590" y="415"/>
                  </a:cubicBezTo>
                  <a:cubicBezTo>
                    <a:pt x="3587" y="399"/>
                    <a:pt x="3587" y="399"/>
                    <a:pt x="3587" y="399"/>
                  </a:cubicBezTo>
                  <a:cubicBezTo>
                    <a:pt x="3610" y="396"/>
                    <a:pt x="3610" y="396"/>
                    <a:pt x="3610" y="396"/>
                  </a:cubicBezTo>
                  <a:cubicBezTo>
                    <a:pt x="3629" y="386"/>
                    <a:pt x="3629" y="386"/>
                    <a:pt x="3629" y="386"/>
                  </a:cubicBezTo>
                  <a:cubicBezTo>
                    <a:pt x="3652" y="387"/>
                    <a:pt x="3652" y="387"/>
                    <a:pt x="3652" y="387"/>
                  </a:cubicBezTo>
                  <a:cubicBezTo>
                    <a:pt x="3670" y="398"/>
                    <a:pt x="3670" y="398"/>
                    <a:pt x="3670" y="398"/>
                  </a:cubicBezTo>
                  <a:cubicBezTo>
                    <a:pt x="3697" y="389"/>
                    <a:pt x="3697" y="389"/>
                    <a:pt x="3697" y="389"/>
                  </a:cubicBezTo>
                  <a:cubicBezTo>
                    <a:pt x="3722" y="354"/>
                    <a:pt x="3722" y="354"/>
                    <a:pt x="3722" y="354"/>
                  </a:cubicBezTo>
                  <a:cubicBezTo>
                    <a:pt x="3741" y="348"/>
                    <a:pt x="3741" y="348"/>
                    <a:pt x="3741" y="348"/>
                  </a:cubicBezTo>
                  <a:cubicBezTo>
                    <a:pt x="3780" y="348"/>
                    <a:pt x="3780" y="348"/>
                    <a:pt x="3780" y="348"/>
                  </a:cubicBezTo>
                  <a:cubicBezTo>
                    <a:pt x="3780" y="320"/>
                    <a:pt x="3780" y="320"/>
                    <a:pt x="3780" y="320"/>
                  </a:cubicBezTo>
                  <a:cubicBezTo>
                    <a:pt x="3752" y="298"/>
                    <a:pt x="3752" y="298"/>
                    <a:pt x="3752" y="298"/>
                  </a:cubicBezTo>
                  <a:cubicBezTo>
                    <a:pt x="3715" y="280"/>
                    <a:pt x="3715" y="280"/>
                    <a:pt x="3715" y="280"/>
                  </a:cubicBezTo>
                  <a:cubicBezTo>
                    <a:pt x="3723" y="267"/>
                    <a:pt x="3723" y="267"/>
                    <a:pt x="3723" y="267"/>
                  </a:cubicBezTo>
                  <a:cubicBezTo>
                    <a:pt x="3730" y="257"/>
                    <a:pt x="3730" y="257"/>
                    <a:pt x="3730" y="257"/>
                  </a:cubicBezTo>
                  <a:cubicBezTo>
                    <a:pt x="3757" y="273"/>
                    <a:pt x="3757" y="273"/>
                    <a:pt x="3757" y="273"/>
                  </a:cubicBezTo>
                  <a:cubicBezTo>
                    <a:pt x="3788" y="282"/>
                    <a:pt x="3788" y="282"/>
                    <a:pt x="3788" y="282"/>
                  </a:cubicBezTo>
                  <a:cubicBezTo>
                    <a:pt x="3819" y="288"/>
                    <a:pt x="3819" y="288"/>
                    <a:pt x="3819" y="288"/>
                  </a:cubicBezTo>
                  <a:cubicBezTo>
                    <a:pt x="3847" y="289"/>
                    <a:pt x="3847" y="289"/>
                    <a:pt x="3847" y="289"/>
                  </a:cubicBezTo>
                  <a:cubicBezTo>
                    <a:pt x="3865" y="281"/>
                    <a:pt x="3865" y="281"/>
                    <a:pt x="3865" y="281"/>
                  </a:cubicBezTo>
                  <a:cubicBezTo>
                    <a:pt x="3857" y="253"/>
                    <a:pt x="3857" y="253"/>
                    <a:pt x="3857" y="253"/>
                  </a:cubicBezTo>
                  <a:cubicBezTo>
                    <a:pt x="3838" y="231"/>
                    <a:pt x="3838" y="231"/>
                    <a:pt x="3838" y="231"/>
                  </a:cubicBezTo>
                  <a:cubicBezTo>
                    <a:pt x="3806" y="215"/>
                    <a:pt x="3806" y="215"/>
                    <a:pt x="3806" y="215"/>
                  </a:cubicBezTo>
                  <a:cubicBezTo>
                    <a:pt x="3758" y="215"/>
                    <a:pt x="3758" y="215"/>
                    <a:pt x="3758" y="215"/>
                  </a:cubicBezTo>
                  <a:cubicBezTo>
                    <a:pt x="3706" y="208"/>
                    <a:pt x="3706" y="208"/>
                    <a:pt x="3706" y="208"/>
                  </a:cubicBezTo>
                  <a:cubicBezTo>
                    <a:pt x="3661" y="197"/>
                    <a:pt x="3661" y="197"/>
                    <a:pt x="3661" y="197"/>
                  </a:cubicBezTo>
                  <a:cubicBezTo>
                    <a:pt x="3646" y="197"/>
                    <a:pt x="3646" y="197"/>
                    <a:pt x="3646" y="197"/>
                  </a:cubicBezTo>
                  <a:cubicBezTo>
                    <a:pt x="3619" y="188"/>
                    <a:pt x="3619" y="188"/>
                    <a:pt x="3619" y="188"/>
                  </a:cubicBezTo>
                  <a:cubicBezTo>
                    <a:pt x="3600" y="175"/>
                    <a:pt x="3600" y="175"/>
                    <a:pt x="3600" y="175"/>
                  </a:cubicBezTo>
                  <a:cubicBezTo>
                    <a:pt x="3567" y="175"/>
                    <a:pt x="3567" y="175"/>
                    <a:pt x="3567" y="175"/>
                  </a:cubicBezTo>
                  <a:cubicBezTo>
                    <a:pt x="3545" y="167"/>
                    <a:pt x="3545" y="167"/>
                    <a:pt x="3545" y="167"/>
                  </a:cubicBezTo>
                  <a:cubicBezTo>
                    <a:pt x="3522" y="167"/>
                    <a:pt x="3522" y="167"/>
                    <a:pt x="3522" y="167"/>
                  </a:cubicBezTo>
                  <a:cubicBezTo>
                    <a:pt x="3483" y="154"/>
                    <a:pt x="3483" y="154"/>
                    <a:pt x="3483" y="154"/>
                  </a:cubicBezTo>
                  <a:cubicBezTo>
                    <a:pt x="3437" y="154"/>
                    <a:pt x="3437" y="154"/>
                    <a:pt x="3437" y="154"/>
                  </a:cubicBezTo>
                  <a:cubicBezTo>
                    <a:pt x="3404" y="154"/>
                    <a:pt x="3404" y="154"/>
                    <a:pt x="3404" y="154"/>
                  </a:cubicBezTo>
                  <a:cubicBezTo>
                    <a:pt x="3385" y="171"/>
                    <a:pt x="3385" y="171"/>
                    <a:pt x="3385" y="171"/>
                  </a:cubicBezTo>
                  <a:cubicBezTo>
                    <a:pt x="3358" y="164"/>
                    <a:pt x="3358" y="164"/>
                    <a:pt x="3358" y="164"/>
                  </a:cubicBezTo>
                  <a:cubicBezTo>
                    <a:pt x="3339" y="161"/>
                    <a:pt x="3339" y="161"/>
                    <a:pt x="3339" y="161"/>
                  </a:cubicBezTo>
                  <a:cubicBezTo>
                    <a:pt x="3299" y="161"/>
                    <a:pt x="3299" y="161"/>
                    <a:pt x="3299" y="161"/>
                  </a:cubicBezTo>
                  <a:cubicBezTo>
                    <a:pt x="3271" y="161"/>
                    <a:pt x="3271" y="161"/>
                    <a:pt x="3271" y="161"/>
                  </a:cubicBezTo>
                  <a:cubicBezTo>
                    <a:pt x="3260" y="169"/>
                    <a:pt x="3260" y="169"/>
                    <a:pt x="3260" y="169"/>
                  </a:cubicBezTo>
                  <a:cubicBezTo>
                    <a:pt x="3237" y="161"/>
                    <a:pt x="3237" y="161"/>
                    <a:pt x="3237" y="161"/>
                  </a:cubicBezTo>
                  <a:cubicBezTo>
                    <a:pt x="3207" y="154"/>
                    <a:pt x="3207" y="154"/>
                    <a:pt x="3207" y="154"/>
                  </a:cubicBezTo>
                  <a:cubicBezTo>
                    <a:pt x="3180" y="132"/>
                    <a:pt x="3180" y="132"/>
                    <a:pt x="3180" y="132"/>
                  </a:cubicBezTo>
                  <a:cubicBezTo>
                    <a:pt x="3145" y="132"/>
                    <a:pt x="3145" y="132"/>
                    <a:pt x="3145" y="132"/>
                  </a:cubicBezTo>
                  <a:cubicBezTo>
                    <a:pt x="3133" y="144"/>
                    <a:pt x="3133" y="144"/>
                    <a:pt x="3133" y="144"/>
                  </a:cubicBezTo>
                  <a:cubicBezTo>
                    <a:pt x="3101" y="145"/>
                    <a:pt x="3101" y="145"/>
                    <a:pt x="3101" y="145"/>
                  </a:cubicBezTo>
                  <a:cubicBezTo>
                    <a:pt x="3089" y="132"/>
                    <a:pt x="3089" y="132"/>
                    <a:pt x="3089" y="132"/>
                  </a:cubicBezTo>
                  <a:cubicBezTo>
                    <a:pt x="3048" y="132"/>
                    <a:pt x="3048" y="132"/>
                    <a:pt x="3048" y="132"/>
                  </a:cubicBezTo>
                  <a:cubicBezTo>
                    <a:pt x="3017" y="132"/>
                    <a:pt x="3017" y="132"/>
                    <a:pt x="3017" y="132"/>
                  </a:cubicBezTo>
                  <a:cubicBezTo>
                    <a:pt x="2997" y="123"/>
                    <a:pt x="2997" y="123"/>
                    <a:pt x="2997" y="123"/>
                  </a:cubicBezTo>
                  <a:cubicBezTo>
                    <a:pt x="2969" y="114"/>
                    <a:pt x="2969" y="114"/>
                    <a:pt x="2969" y="114"/>
                  </a:cubicBezTo>
                  <a:cubicBezTo>
                    <a:pt x="2951" y="105"/>
                    <a:pt x="2951" y="105"/>
                    <a:pt x="2951" y="105"/>
                  </a:cubicBezTo>
                  <a:cubicBezTo>
                    <a:pt x="2917" y="105"/>
                    <a:pt x="2917" y="105"/>
                    <a:pt x="2917" y="105"/>
                  </a:cubicBezTo>
                  <a:cubicBezTo>
                    <a:pt x="2886" y="105"/>
                    <a:pt x="2886" y="105"/>
                    <a:pt x="2886" y="105"/>
                  </a:cubicBezTo>
                  <a:cubicBezTo>
                    <a:pt x="2868" y="98"/>
                    <a:pt x="2868" y="98"/>
                    <a:pt x="2868" y="98"/>
                  </a:cubicBezTo>
                  <a:cubicBezTo>
                    <a:pt x="2817" y="98"/>
                    <a:pt x="2817" y="98"/>
                    <a:pt x="2817" y="98"/>
                  </a:cubicBezTo>
                  <a:cubicBezTo>
                    <a:pt x="2799" y="112"/>
                    <a:pt x="2799" y="112"/>
                    <a:pt x="2799" y="112"/>
                  </a:cubicBezTo>
                  <a:cubicBezTo>
                    <a:pt x="2796" y="131"/>
                    <a:pt x="2796" y="131"/>
                    <a:pt x="2796" y="131"/>
                  </a:cubicBezTo>
                  <a:cubicBezTo>
                    <a:pt x="2780" y="130"/>
                    <a:pt x="2780" y="130"/>
                    <a:pt x="2780" y="130"/>
                  </a:cubicBezTo>
                  <a:cubicBezTo>
                    <a:pt x="2751" y="130"/>
                    <a:pt x="2751" y="130"/>
                    <a:pt x="2751" y="130"/>
                  </a:cubicBezTo>
                  <a:cubicBezTo>
                    <a:pt x="2725" y="127"/>
                    <a:pt x="2725" y="127"/>
                    <a:pt x="2725" y="127"/>
                  </a:cubicBezTo>
                  <a:cubicBezTo>
                    <a:pt x="2709" y="131"/>
                    <a:pt x="2709" y="131"/>
                    <a:pt x="2709" y="131"/>
                  </a:cubicBezTo>
                  <a:cubicBezTo>
                    <a:pt x="2686" y="141"/>
                    <a:pt x="2686" y="141"/>
                    <a:pt x="2686" y="141"/>
                  </a:cubicBezTo>
                  <a:cubicBezTo>
                    <a:pt x="2667" y="133"/>
                    <a:pt x="2667" y="133"/>
                    <a:pt x="2667" y="133"/>
                  </a:cubicBezTo>
                  <a:cubicBezTo>
                    <a:pt x="2650" y="119"/>
                    <a:pt x="2650" y="119"/>
                    <a:pt x="2650" y="119"/>
                  </a:cubicBezTo>
                  <a:cubicBezTo>
                    <a:pt x="2613" y="91"/>
                    <a:pt x="2613" y="91"/>
                    <a:pt x="2613" y="91"/>
                  </a:cubicBezTo>
                  <a:cubicBezTo>
                    <a:pt x="2587" y="91"/>
                    <a:pt x="2587" y="91"/>
                    <a:pt x="2587" y="91"/>
                  </a:cubicBezTo>
                  <a:cubicBezTo>
                    <a:pt x="2550" y="91"/>
                    <a:pt x="2550" y="91"/>
                    <a:pt x="2550" y="91"/>
                  </a:cubicBezTo>
                  <a:cubicBezTo>
                    <a:pt x="2510" y="91"/>
                    <a:pt x="2510" y="91"/>
                    <a:pt x="2510" y="91"/>
                  </a:cubicBezTo>
                  <a:cubicBezTo>
                    <a:pt x="2490" y="91"/>
                    <a:pt x="2490" y="91"/>
                    <a:pt x="2490" y="91"/>
                  </a:cubicBezTo>
                  <a:cubicBezTo>
                    <a:pt x="2471" y="102"/>
                    <a:pt x="2471" y="102"/>
                    <a:pt x="2471" y="102"/>
                  </a:cubicBezTo>
                  <a:cubicBezTo>
                    <a:pt x="2461" y="91"/>
                    <a:pt x="2461" y="91"/>
                    <a:pt x="2461" y="91"/>
                  </a:cubicBezTo>
                  <a:cubicBezTo>
                    <a:pt x="2449" y="91"/>
                    <a:pt x="2449" y="91"/>
                    <a:pt x="2449" y="91"/>
                  </a:cubicBezTo>
                  <a:cubicBezTo>
                    <a:pt x="2442" y="91"/>
                    <a:pt x="2442" y="91"/>
                    <a:pt x="2442" y="91"/>
                  </a:cubicBezTo>
                  <a:cubicBezTo>
                    <a:pt x="2427" y="91"/>
                    <a:pt x="2427" y="91"/>
                    <a:pt x="2427" y="91"/>
                  </a:cubicBezTo>
                  <a:cubicBezTo>
                    <a:pt x="2421" y="81"/>
                    <a:pt x="2421" y="81"/>
                    <a:pt x="2421" y="81"/>
                  </a:cubicBezTo>
                  <a:cubicBezTo>
                    <a:pt x="2402" y="81"/>
                    <a:pt x="2402" y="81"/>
                    <a:pt x="2402" y="81"/>
                  </a:cubicBezTo>
                  <a:cubicBezTo>
                    <a:pt x="2389" y="81"/>
                    <a:pt x="2389" y="81"/>
                    <a:pt x="2389" y="81"/>
                  </a:cubicBezTo>
                  <a:cubicBezTo>
                    <a:pt x="2383" y="90"/>
                    <a:pt x="2383" y="90"/>
                    <a:pt x="2383" y="90"/>
                  </a:cubicBezTo>
                  <a:cubicBezTo>
                    <a:pt x="2362" y="94"/>
                    <a:pt x="2362" y="94"/>
                    <a:pt x="2362" y="94"/>
                  </a:cubicBezTo>
                  <a:cubicBezTo>
                    <a:pt x="2351" y="81"/>
                    <a:pt x="2351" y="81"/>
                    <a:pt x="2351" y="81"/>
                  </a:cubicBezTo>
                  <a:cubicBezTo>
                    <a:pt x="2339" y="81"/>
                    <a:pt x="2339" y="81"/>
                    <a:pt x="2339" y="81"/>
                  </a:cubicBezTo>
                  <a:cubicBezTo>
                    <a:pt x="2324" y="81"/>
                    <a:pt x="2324" y="81"/>
                    <a:pt x="2324" y="81"/>
                  </a:cubicBezTo>
                  <a:cubicBezTo>
                    <a:pt x="2312" y="73"/>
                    <a:pt x="2312" y="73"/>
                    <a:pt x="2312" y="73"/>
                  </a:cubicBezTo>
                  <a:cubicBezTo>
                    <a:pt x="2290" y="73"/>
                    <a:pt x="2290" y="73"/>
                    <a:pt x="2290" y="73"/>
                  </a:cubicBezTo>
                  <a:cubicBezTo>
                    <a:pt x="2279" y="79"/>
                    <a:pt x="2279" y="79"/>
                    <a:pt x="2279" y="79"/>
                  </a:cubicBezTo>
                  <a:cubicBezTo>
                    <a:pt x="2291" y="58"/>
                    <a:pt x="2291" y="58"/>
                    <a:pt x="2291" y="58"/>
                  </a:cubicBezTo>
                  <a:cubicBezTo>
                    <a:pt x="2285" y="32"/>
                    <a:pt x="2285" y="32"/>
                    <a:pt x="2285" y="32"/>
                  </a:cubicBezTo>
                  <a:cubicBezTo>
                    <a:pt x="2262" y="24"/>
                    <a:pt x="2262" y="24"/>
                    <a:pt x="2262" y="24"/>
                  </a:cubicBezTo>
                  <a:cubicBezTo>
                    <a:pt x="2245" y="24"/>
                    <a:pt x="2245" y="24"/>
                    <a:pt x="2245" y="24"/>
                  </a:cubicBezTo>
                  <a:cubicBezTo>
                    <a:pt x="2224" y="17"/>
                    <a:pt x="2224" y="17"/>
                    <a:pt x="2224" y="17"/>
                  </a:cubicBezTo>
                  <a:cubicBezTo>
                    <a:pt x="2208" y="17"/>
                    <a:pt x="2208" y="17"/>
                    <a:pt x="2208" y="17"/>
                  </a:cubicBezTo>
                  <a:cubicBezTo>
                    <a:pt x="2179" y="17"/>
                    <a:pt x="2179" y="17"/>
                    <a:pt x="2179" y="17"/>
                  </a:cubicBezTo>
                  <a:cubicBezTo>
                    <a:pt x="2163" y="17"/>
                    <a:pt x="2163" y="17"/>
                    <a:pt x="2163" y="17"/>
                  </a:cubicBezTo>
                  <a:cubicBezTo>
                    <a:pt x="2151" y="17"/>
                    <a:pt x="2151" y="17"/>
                    <a:pt x="2151" y="17"/>
                  </a:cubicBezTo>
                  <a:cubicBezTo>
                    <a:pt x="2130" y="0"/>
                    <a:pt x="2130" y="0"/>
                    <a:pt x="213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3335337" y="-1392238"/>
              <a:ext cx="1104900" cy="817563"/>
            </a:xfrm>
            <a:custGeom>
              <a:avLst/>
              <a:gdLst>
                <a:gd name="T0" fmla="*/ 304 w 696"/>
                <a:gd name="T1" fmla="*/ 152 h 515"/>
                <a:gd name="T2" fmla="*/ 350 w 696"/>
                <a:gd name="T3" fmla="*/ 5 h 515"/>
                <a:gd name="T4" fmla="*/ 486 w 696"/>
                <a:gd name="T5" fmla="*/ 45 h 515"/>
                <a:gd name="T6" fmla="*/ 486 w 696"/>
                <a:gd name="T7" fmla="*/ 144 h 515"/>
                <a:gd name="T8" fmla="*/ 568 w 696"/>
                <a:gd name="T9" fmla="*/ 280 h 515"/>
                <a:gd name="T10" fmla="*/ 691 w 696"/>
                <a:gd name="T11" fmla="*/ 333 h 515"/>
                <a:gd name="T12" fmla="*/ 630 w 696"/>
                <a:gd name="T13" fmla="*/ 424 h 515"/>
                <a:gd name="T14" fmla="*/ 440 w 696"/>
                <a:gd name="T15" fmla="*/ 469 h 515"/>
                <a:gd name="T16" fmla="*/ 304 w 696"/>
                <a:gd name="T17" fmla="*/ 464 h 515"/>
                <a:gd name="T18" fmla="*/ 304 w 696"/>
                <a:gd name="T19" fmla="*/ 387 h 515"/>
                <a:gd name="T20" fmla="*/ 371 w 696"/>
                <a:gd name="T21" fmla="*/ 259 h 515"/>
                <a:gd name="T22" fmla="*/ 304 w 696"/>
                <a:gd name="T23" fmla="*/ 211 h 515"/>
                <a:gd name="T24" fmla="*/ 256 w 696"/>
                <a:gd name="T25" fmla="*/ 317 h 515"/>
                <a:gd name="T26" fmla="*/ 179 w 696"/>
                <a:gd name="T27" fmla="*/ 411 h 515"/>
                <a:gd name="T28" fmla="*/ 6 w 696"/>
                <a:gd name="T29" fmla="*/ 363 h 515"/>
                <a:gd name="T30" fmla="*/ 43 w 696"/>
                <a:gd name="T31" fmla="*/ 259 h 515"/>
                <a:gd name="T32" fmla="*/ 179 w 696"/>
                <a:gd name="T33" fmla="*/ 173 h 515"/>
                <a:gd name="T34" fmla="*/ 443 w 696"/>
                <a:gd name="T35" fmla="*/ 0 h 515"/>
                <a:gd name="T36" fmla="*/ 347 w 696"/>
                <a:gd name="T37" fmla="*/ 0 h 515"/>
                <a:gd name="T38" fmla="*/ 299 w 696"/>
                <a:gd name="T39" fmla="*/ 146 h 515"/>
                <a:gd name="T40" fmla="*/ 179 w 696"/>
                <a:gd name="T41" fmla="*/ 168 h 515"/>
                <a:gd name="T42" fmla="*/ 40 w 696"/>
                <a:gd name="T43" fmla="*/ 253 h 515"/>
                <a:gd name="T44" fmla="*/ 0 w 696"/>
                <a:gd name="T45" fmla="*/ 365 h 515"/>
                <a:gd name="T46" fmla="*/ 179 w 696"/>
                <a:gd name="T47" fmla="*/ 416 h 515"/>
                <a:gd name="T48" fmla="*/ 262 w 696"/>
                <a:gd name="T49" fmla="*/ 320 h 515"/>
                <a:gd name="T50" fmla="*/ 310 w 696"/>
                <a:gd name="T51" fmla="*/ 221 h 515"/>
                <a:gd name="T52" fmla="*/ 371 w 696"/>
                <a:gd name="T53" fmla="*/ 253 h 515"/>
                <a:gd name="T54" fmla="*/ 299 w 696"/>
                <a:gd name="T55" fmla="*/ 315 h 515"/>
                <a:gd name="T56" fmla="*/ 368 w 696"/>
                <a:gd name="T57" fmla="*/ 424 h 515"/>
                <a:gd name="T58" fmla="*/ 299 w 696"/>
                <a:gd name="T59" fmla="*/ 515 h 515"/>
                <a:gd name="T60" fmla="*/ 568 w 696"/>
                <a:gd name="T61" fmla="*/ 475 h 515"/>
                <a:gd name="T62" fmla="*/ 696 w 696"/>
                <a:gd name="T63" fmla="*/ 389 h 515"/>
                <a:gd name="T64" fmla="*/ 624 w 696"/>
                <a:gd name="T65" fmla="*/ 328 h 515"/>
                <a:gd name="T66" fmla="*/ 574 w 696"/>
                <a:gd name="T67" fmla="*/ 224 h 515"/>
                <a:gd name="T68" fmla="*/ 448 w 696"/>
                <a:gd name="T69" fmla="*/ 112 h 515"/>
                <a:gd name="T70" fmla="*/ 443 w 696"/>
                <a:gd name="T71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6" h="515">
                  <a:moveTo>
                    <a:pt x="243" y="189"/>
                  </a:moveTo>
                  <a:lnTo>
                    <a:pt x="304" y="152"/>
                  </a:lnTo>
                  <a:lnTo>
                    <a:pt x="304" y="53"/>
                  </a:lnTo>
                  <a:lnTo>
                    <a:pt x="350" y="5"/>
                  </a:lnTo>
                  <a:lnTo>
                    <a:pt x="440" y="5"/>
                  </a:lnTo>
                  <a:lnTo>
                    <a:pt x="486" y="45"/>
                  </a:lnTo>
                  <a:lnTo>
                    <a:pt x="440" y="112"/>
                  </a:lnTo>
                  <a:lnTo>
                    <a:pt x="486" y="144"/>
                  </a:lnTo>
                  <a:lnTo>
                    <a:pt x="568" y="227"/>
                  </a:lnTo>
                  <a:lnTo>
                    <a:pt x="568" y="280"/>
                  </a:lnTo>
                  <a:lnTo>
                    <a:pt x="622" y="333"/>
                  </a:lnTo>
                  <a:lnTo>
                    <a:pt x="691" y="333"/>
                  </a:lnTo>
                  <a:lnTo>
                    <a:pt x="691" y="387"/>
                  </a:lnTo>
                  <a:lnTo>
                    <a:pt x="630" y="424"/>
                  </a:lnTo>
                  <a:lnTo>
                    <a:pt x="566" y="469"/>
                  </a:lnTo>
                  <a:lnTo>
                    <a:pt x="440" y="469"/>
                  </a:lnTo>
                  <a:lnTo>
                    <a:pt x="304" y="509"/>
                  </a:lnTo>
                  <a:lnTo>
                    <a:pt x="304" y="464"/>
                  </a:lnTo>
                  <a:lnTo>
                    <a:pt x="379" y="424"/>
                  </a:lnTo>
                  <a:lnTo>
                    <a:pt x="304" y="387"/>
                  </a:lnTo>
                  <a:lnTo>
                    <a:pt x="304" y="317"/>
                  </a:lnTo>
                  <a:lnTo>
                    <a:pt x="371" y="259"/>
                  </a:lnTo>
                  <a:lnTo>
                    <a:pt x="395" y="259"/>
                  </a:lnTo>
                  <a:lnTo>
                    <a:pt x="304" y="211"/>
                  </a:lnTo>
                  <a:lnTo>
                    <a:pt x="304" y="259"/>
                  </a:lnTo>
                  <a:lnTo>
                    <a:pt x="256" y="317"/>
                  </a:lnTo>
                  <a:lnTo>
                    <a:pt x="256" y="395"/>
                  </a:lnTo>
                  <a:lnTo>
                    <a:pt x="179" y="411"/>
                  </a:lnTo>
                  <a:lnTo>
                    <a:pt x="43" y="440"/>
                  </a:lnTo>
                  <a:lnTo>
                    <a:pt x="6" y="363"/>
                  </a:lnTo>
                  <a:lnTo>
                    <a:pt x="6" y="288"/>
                  </a:lnTo>
                  <a:lnTo>
                    <a:pt x="43" y="259"/>
                  </a:lnTo>
                  <a:lnTo>
                    <a:pt x="112" y="205"/>
                  </a:lnTo>
                  <a:lnTo>
                    <a:pt x="179" y="173"/>
                  </a:lnTo>
                  <a:lnTo>
                    <a:pt x="243" y="189"/>
                  </a:lnTo>
                  <a:close/>
                  <a:moveTo>
                    <a:pt x="443" y="0"/>
                  </a:moveTo>
                  <a:lnTo>
                    <a:pt x="440" y="0"/>
                  </a:lnTo>
                  <a:lnTo>
                    <a:pt x="347" y="0"/>
                  </a:lnTo>
                  <a:lnTo>
                    <a:pt x="299" y="50"/>
                  </a:lnTo>
                  <a:lnTo>
                    <a:pt x="299" y="146"/>
                  </a:lnTo>
                  <a:lnTo>
                    <a:pt x="240" y="184"/>
                  </a:lnTo>
                  <a:lnTo>
                    <a:pt x="179" y="168"/>
                  </a:lnTo>
                  <a:lnTo>
                    <a:pt x="110" y="200"/>
                  </a:lnTo>
                  <a:lnTo>
                    <a:pt x="40" y="253"/>
                  </a:lnTo>
                  <a:lnTo>
                    <a:pt x="0" y="285"/>
                  </a:lnTo>
                  <a:lnTo>
                    <a:pt x="0" y="365"/>
                  </a:lnTo>
                  <a:lnTo>
                    <a:pt x="40" y="445"/>
                  </a:lnTo>
                  <a:lnTo>
                    <a:pt x="179" y="416"/>
                  </a:lnTo>
                  <a:lnTo>
                    <a:pt x="262" y="400"/>
                  </a:lnTo>
                  <a:lnTo>
                    <a:pt x="262" y="320"/>
                  </a:lnTo>
                  <a:lnTo>
                    <a:pt x="310" y="259"/>
                  </a:lnTo>
                  <a:lnTo>
                    <a:pt x="310" y="221"/>
                  </a:lnTo>
                  <a:lnTo>
                    <a:pt x="371" y="253"/>
                  </a:lnTo>
                  <a:lnTo>
                    <a:pt x="371" y="253"/>
                  </a:lnTo>
                  <a:lnTo>
                    <a:pt x="368" y="253"/>
                  </a:lnTo>
                  <a:lnTo>
                    <a:pt x="299" y="315"/>
                  </a:lnTo>
                  <a:lnTo>
                    <a:pt x="299" y="389"/>
                  </a:lnTo>
                  <a:lnTo>
                    <a:pt x="368" y="424"/>
                  </a:lnTo>
                  <a:lnTo>
                    <a:pt x="299" y="459"/>
                  </a:lnTo>
                  <a:lnTo>
                    <a:pt x="299" y="515"/>
                  </a:lnTo>
                  <a:lnTo>
                    <a:pt x="440" y="475"/>
                  </a:lnTo>
                  <a:lnTo>
                    <a:pt x="568" y="475"/>
                  </a:lnTo>
                  <a:lnTo>
                    <a:pt x="632" y="429"/>
                  </a:lnTo>
                  <a:lnTo>
                    <a:pt x="696" y="389"/>
                  </a:lnTo>
                  <a:lnTo>
                    <a:pt x="696" y="328"/>
                  </a:lnTo>
                  <a:lnTo>
                    <a:pt x="624" y="328"/>
                  </a:lnTo>
                  <a:lnTo>
                    <a:pt x="574" y="277"/>
                  </a:lnTo>
                  <a:lnTo>
                    <a:pt x="574" y="224"/>
                  </a:lnTo>
                  <a:lnTo>
                    <a:pt x="488" y="138"/>
                  </a:lnTo>
                  <a:lnTo>
                    <a:pt x="448" y="112"/>
                  </a:lnTo>
                  <a:lnTo>
                    <a:pt x="494" y="42"/>
                  </a:lnTo>
                  <a:lnTo>
                    <a:pt x="4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3335337" y="-1392238"/>
              <a:ext cx="1104900" cy="817563"/>
            </a:xfrm>
            <a:custGeom>
              <a:avLst/>
              <a:gdLst>
                <a:gd name="T0" fmla="*/ 304 w 696"/>
                <a:gd name="T1" fmla="*/ 152 h 515"/>
                <a:gd name="T2" fmla="*/ 350 w 696"/>
                <a:gd name="T3" fmla="*/ 5 h 515"/>
                <a:gd name="T4" fmla="*/ 486 w 696"/>
                <a:gd name="T5" fmla="*/ 45 h 515"/>
                <a:gd name="T6" fmla="*/ 486 w 696"/>
                <a:gd name="T7" fmla="*/ 144 h 515"/>
                <a:gd name="T8" fmla="*/ 568 w 696"/>
                <a:gd name="T9" fmla="*/ 280 h 515"/>
                <a:gd name="T10" fmla="*/ 691 w 696"/>
                <a:gd name="T11" fmla="*/ 333 h 515"/>
                <a:gd name="T12" fmla="*/ 630 w 696"/>
                <a:gd name="T13" fmla="*/ 424 h 515"/>
                <a:gd name="T14" fmla="*/ 440 w 696"/>
                <a:gd name="T15" fmla="*/ 469 h 515"/>
                <a:gd name="T16" fmla="*/ 304 w 696"/>
                <a:gd name="T17" fmla="*/ 464 h 515"/>
                <a:gd name="T18" fmla="*/ 304 w 696"/>
                <a:gd name="T19" fmla="*/ 387 h 515"/>
                <a:gd name="T20" fmla="*/ 371 w 696"/>
                <a:gd name="T21" fmla="*/ 259 h 515"/>
                <a:gd name="T22" fmla="*/ 304 w 696"/>
                <a:gd name="T23" fmla="*/ 211 h 515"/>
                <a:gd name="T24" fmla="*/ 256 w 696"/>
                <a:gd name="T25" fmla="*/ 317 h 515"/>
                <a:gd name="T26" fmla="*/ 179 w 696"/>
                <a:gd name="T27" fmla="*/ 411 h 515"/>
                <a:gd name="T28" fmla="*/ 6 w 696"/>
                <a:gd name="T29" fmla="*/ 363 h 515"/>
                <a:gd name="T30" fmla="*/ 43 w 696"/>
                <a:gd name="T31" fmla="*/ 259 h 515"/>
                <a:gd name="T32" fmla="*/ 179 w 696"/>
                <a:gd name="T33" fmla="*/ 173 h 515"/>
                <a:gd name="T34" fmla="*/ 443 w 696"/>
                <a:gd name="T35" fmla="*/ 0 h 515"/>
                <a:gd name="T36" fmla="*/ 347 w 696"/>
                <a:gd name="T37" fmla="*/ 0 h 515"/>
                <a:gd name="T38" fmla="*/ 299 w 696"/>
                <a:gd name="T39" fmla="*/ 146 h 515"/>
                <a:gd name="T40" fmla="*/ 179 w 696"/>
                <a:gd name="T41" fmla="*/ 168 h 515"/>
                <a:gd name="T42" fmla="*/ 40 w 696"/>
                <a:gd name="T43" fmla="*/ 253 h 515"/>
                <a:gd name="T44" fmla="*/ 0 w 696"/>
                <a:gd name="T45" fmla="*/ 365 h 515"/>
                <a:gd name="T46" fmla="*/ 179 w 696"/>
                <a:gd name="T47" fmla="*/ 416 h 515"/>
                <a:gd name="T48" fmla="*/ 262 w 696"/>
                <a:gd name="T49" fmla="*/ 320 h 515"/>
                <a:gd name="T50" fmla="*/ 310 w 696"/>
                <a:gd name="T51" fmla="*/ 221 h 515"/>
                <a:gd name="T52" fmla="*/ 371 w 696"/>
                <a:gd name="T53" fmla="*/ 253 h 515"/>
                <a:gd name="T54" fmla="*/ 299 w 696"/>
                <a:gd name="T55" fmla="*/ 315 h 515"/>
                <a:gd name="T56" fmla="*/ 368 w 696"/>
                <a:gd name="T57" fmla="*/ 424 h 515"/>
                <a:gd name="T58" fmla="*/ 299 w 696"/>
                <a:gd name="T59" fmla="*/ 515 h 515"/>
                <a:gd name="T60" fmla="*/ 568 w 696"/>
                <a:gd name="T61" fmla="*/ 475 h 515"/>
                <a:gd name="T62" fmla="*/ 696 w 696"/>
                <a:gd name="T63" fmla="*/ 389 h 515"/>
                <a:gd name="T64" fmla="*/ 624 w 696"/>
                <a:gd name="T65" fmla="*/ 328 h 515"/>
                <a:gd name="T66" fmla="*/ 574 w 696"/>
                <a:gd name="T67" fmla="*/ 224 h 515"/>
                <a:gd name="T68" fmla="*/ 448 w 696"/>
                <a:gd name="T69" fmla="*/ 112 h 515"/>
                <a:gd name="T70" fmla="*/ 443 w 696"/>
                <a:gd name="T71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6" h="515">
                  <a:moveTo>
                    <a:pt x="243" y="189"/>
                  </a:moveTo>
                  <a:lnTo>
                    <a:pt x="304" y="152"/>
                  </a:lnTo>
                  <a:lnTo>
                    <a:pt x="304" y="53"/>
                  </a:lnTo>
                  <a:lnTo>
                    <a:pt x="350" y="5"/>
                  </a:lnTo>
                  <a:lnTo>
                    <a:pt x="440" y="5"/>
                  </a:lnTo>
                  <a:lnTo>
                    <a:pt x="486" y="45"/>
                  </a:lnTo>
                  <a:lnTo>
                    <a:pt x="440" y="112"/>
                  </a:lnTo>
                  <a:lnTo>
                    <a:pt x="486" y="144"/>
                  </a:lnTo>
                  <a:lnTo>
                    <a:pt x="568" y="227"/>
                  </a:lnTo>
                  <a:lnTo>
                    <a:pt x="568" y="280"/>
                  </a:lnTo>
                  <a:lnTo>
                    <a:pt x="622" y="333"/>
                  </a:lnTo>
                  <a:lnTo>
                    <a:pt x="691" y="333"/>
                  </a:lnTo>
                  <a:lnTo>
                    <a:pt x="691" y="387"/>
                  </a:lnTo>
                  <a:lnTo>
                    <a:pt x="630" y="424"/>
                  </a:lnTo>
                  <a:lnTo>
                    <a:pt x="566" y="469"/>
                  </a:lnTo>
                  <a:lnTo>
                    <a:pt x="440" y="469"/>
                  </a:lnTo>
                  <a:lnTo>
                    <a:pt x="304" y="509"/>
                  </a:lnTo>
                  <a:lnTo>
                    <a:pt x="304" y="464"/>
                  </a:lnTo>
                  <a:lnTo>
                    <a:pt x="379" y="424"/>
                  </a:lnTo>
                  <a:lnTo>
                    <a:pt x="304" y="387"/>
                  </a:lnTo>
                  <a:lnTo>
                    <a:pt x="304" y="317"/>
                  </a:lnTo>
                  <a:lnTo>
                    <a:pt x="371" y="259"/>
                  </a:lnTo>
                  <a:lnTo>
                    <a:pt x="395" y="259"/>
                  </a:lnTo>
                  <a:lnTo>
                    <a:pt x="304" y="211"/>
                  </a:lnTo>
                  <a:lnTo>
                    <a:pt x="304" y="259"/>
                  </a:lnTo>
                  <a:lnTo>
                    <a:pt x="256" y="317"/>
                  </a:lnTo>
                  <a:lnTo>
                    <a:pt x="256" y="395"/>
                  </a:lnTo>
                  <a:lnTo>
                    <a:pt x="179" y="411"/>
                  </a:lnTo>
                  <a:lnTo>
                    <a:pt x="43" y="440"/>
                  </a:lnTo>
                  <a:lnTo>
                    <a:pt x="6" y="363"/>
                  </a:lnTo>
                  <a:lnTo>
                    <a:pt x="6" y="288"/>
                  </a:lnTo>
                  <a:lnTo>
                    <a:pt x="43" y="259"/>
                  </a:lnTo>
                  <a:lnTo>
                    <a:pt x="112" y="205"/>
                  </a:lnTo>
                  <a:lnTo>
                    <a:pt x="179" y="173"/>
                  </a:lnTo>
                  <a:lnTo>
                    <a:pt x="243" y="189"/>
                  </a:lnTo>
                  <a:moveTo>
                    <a:pt x="443" y="0"/>
                  </a:moveTo>
                  <a:lnTo>
                    <a:pt x="440" y="0"/>
                  </a:lnTo>
                  <a:lnTo>
                    <a:pt x="347" y="0"/>
                  </a:lnTo>
                  <a:lnTo>
                    <a:pt x="299" y="50"/>
                  </a:lnTo>
                  <a:lnTo>
                    <a:pt x="299" y="146"/>
                  </a:lnTo>
                  <a:lnTo>
                    <a:pt x="240" y="184"/>
                  </a:lnTo>
                  <a:lnTo>
                    <a:pt x="179" y="168"/>
                  </a:lnTo>
                  <a:lnTo>
                    <a:pt x="110" y="200"/>
                  </a:lnTo>
                  <a:lnTo>
                    <a:pt x="40" y="253"/>
                  </a:lnTo>
                  <a:lnTo>
                    <a:pt x="0" y="285"/>
                  </a:lnTo>
                  <a:lnTo>
                    <a:pt x="0" y="365"/>
                  </a:lnTo>
                  <a:lnTo>
                    <a:pt x="40" y="445"/>
                  </a:lnTo>
                  <a:lnTo>
                    <a:pt x="179" y="416"/>
                  </a:lnTo>
                  <a:lnTo>
                    <a:pt x="262" y="400"/>
                  </a:lnTo>
                  <a:lnTo>
                    <a:pt x="262" y="320"/>
                  </a:lnTo>
                  <a:lnTo>
                    <a:pt x="310" y="259"/>
                  </a:lnTo>
                  <a:lnTo>
                    <a:pt x="310" y="221"/>
                  </a:lnTo>
                  <a:lnTo>
                    <a:pt x="371" y="253"/>
                  </a:lnTo>
                  <a:lnTo>
                    <a:pt x="371" y="253"/>
                  </a:lnTo>
                  <a:lnTo>
                    <a:pt x="368" y="253"/>
                  </a:lnTo>
                  <a:lnTo>
                    <a:pt x="299" y="315"/>
                  </a:lnTo>
                  <a:lnTo>
                    <a:pt x="299" y="389"/>
                  </a:lnTo>
                  <a:lnTo>
                    <a:pt x="368" y="424"/>
                  </a:lnTo>
                  <a:lnTo>
                    <a:pt x="299" y="459"/>
                  </a:lnTo>
                  <a:lnTo>
                    <a:pt x="299" y="515"/>
                  </a:lnTo>
                  <a:lnTo>
                    <a:pt x="440" y="475"/>
                  </a:lnTo>
                  <a:lnTo>
                    <a:pt x="568" y="475"/>
                  </a:lnTo>
                  <a:lnTo>
                    <a:pt x="632" y="429"/>
                  </a:lnTo>
                  <a:lnTo>
                    <a:pt x="696" y="389"/>
                  </a:lnTo>
                  <a:lnTo>
                    <a:pt x="696" y="328"/>
                  </a:lnTo>
                  <a:lnTo>
                    <a:pt x="624" y="328"/>
                  </a:lnTo>
                  <a:lnTo>
                    <a:pt x="574" y="277"/>
                  </a:lnTo>
                  <a:lnTo>
                    <a:pt x="574" y="224"/>
                  </a:lnTo>
                  <a:lnTo>
                    <a:pt x="488" y="138"/>
                  </a:lnTo>
                  <a:lnTo>
                    <a:pt x="448" y="112"/>
                  </a:lnTo>
                  <a:lnTo>
                    <a:pt x="494" y="42"/>
                  </a:lnTo>
                  <a:lnTo>
                    <a:pt x="443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18"/>
            <p:cNvSpPr>
              <a:spLocks noEditPoints="1"/>
            </p:cNvSpPr>
            <p:nvPr/>
          </p:nvSpPr>
          <p:spPr bwMode="auto">
            <a:xfrm>
              <a:off x="7953375" y="6775450"/>
              <a:ext cx="741363" cy="1479550"/>
            </a:xfrm>
            <a:custGeom>
              <a:avLst/>
              <a:gdLst>
                <a:gd name="T0" fmla="*/ 182 w 467"/>
                <a:gd name="T1" fmla="*/ 251 h 932"/>
                <a:gd name="T2" fmla="*/ 182 w 467"/>
                <a:gd name="T3" fmla="*/ 251 h 932"/>
                <a:gd name="T4" fmla="*/ 264 w 467"/>
                <a:gd name="T5" fmla="*/ 174 h 932"/>
                <a:gd name="T6" fmla="*/ 318 w 467"/>
                <a:gd name="T7" fmla="*/ 137 h 932"/>
                <a:gd name="T8" fmla="*/ 358 w 467"/>
                <a:gd name="T9" fmla="*/ 51 h 932"/>
                <a:gd name="T10" fmla="*/ 403 w 467"/>
                <a:gd name="T11" fmla="*/ 6 h 932"/>
                <a:gd name="T12" fmla="*/ 462 w 467"/>
                <a:gd name="T13" fmla="*/ 59 h 932"/>
                <a:gd name="T14" fmla="*/ 462 w 467"/>
                <a:gd name="T15" fmla="*/ 219 h 932"/>
                <a:gd name="T16" fmla="*/ 462 w 467"/>
                <a:gd name="T17" fmla="*/ 310 h 932"/>
                <a:gd name="T18" fmla="*/ 408 w 467"/>
                <a:gd name="T19" fmla="*/ 425 h 932"/>
                <a:gd name="T20" fmla="*/ 379 w 467"/>
                <a:gd name="T21" fmla="*/ 564 h 932"/>
                <a:gd name="T22" fmla="*/ 323 w 467"/>
                <a:gd name="T23" fmla="*/ 638 h 932"/>
                <a:gd name="T24" fmla="*/ 323 w 467"/>
                <a:gd name="T25" fmla="*/ 721 h 932"/>
                <a:gd name="T26" fmla="*/ 264 w 467"/>
                <a:gd name="T27" fmla="*/ 828 h 932"/>
                <a:gd name="T28" fmla="*/ 251 w 467"/>
                <a:gd name="T29" fmla="*/ 897 h 932"/>
                <a:gd name="T30" fmla="*/ 182 w 467"/>
                <a:gd name="T31" fmla="*/ 927 h 932"/>
                <a:gd name="T32" fmla="*/ 38 w 467"/>
                <a:gd name="T33" fmla="*/ 927 h 932"/>
                <a:gd name="T34" fmla="*/ 6 w 467"/>
                <a:gd name="T35" fmla="*/ 927 h 932"/>
                <a:gd name="T36" fmla="*/ 6 w 467"/>
                <a:gd name="T37" fmla="*/ 828 h 932"/>
                <a:gd name="T38" fmla="*/ 6 w 467"/>
                <a:gd name="T39" fmla="*/ 790 h 932"/>
                <a:gd name="T40" fmla="*/ 6 w 467"/>
                <a:gd name="T41" fmla="*/ 700 h 932"/>
                <a:gd name="T42" fmla="*/ 6 w 467"/>
                <a:gd name="T43" fmla="*/ 630 h 932"/>
                <a:gd name="T44" fmla="*/ 59 w 467"/>
                <a:gd name="T45" fmla="*/ 532 h 932"/>
                <a:gd name="T46" fmla="*/ 59 w 467"/>
                <a:gd name="T47" fmla="*/ 425 h 932"/>
                <a:gd name="T48" fmla="*/ 59 w 467"/>
                <a:gd name="T49" fmla="*/ 318 h 932"/>
                <a:gd name="T50" fmla="*/ 182 w 467"/>
                <a:gd name="T51" fmla="*/ 251 h 932"/>
                <a:gd name="T52" fmla="*/ 182 w 467"/>
                <a:gd name="T53" fmla="*/ 251 h 932"/>
                <a:gd name="T54" fmla="*/ 182 w 467"/>
                <a:gd name="T55" fmla="*/ 251 h 932"/>
                <a:gd name="T56" fmla="*/ 403 w 467"/>
                <a:gd name="T57" fmla="*/ 0 h 932"/>
                <a:gd name="T58" fmla="*/ 352 w 467"/>
                <a:gd name="T59" fmla="*/ 48 h 932"/>
                <a:gd name="T60" fmla="*/ 315 w 467"/>
                <a:gd name="T61" fmla="*/ 131 h 932"/>
                <a:gd name="T62" fmla="*/ 262 w 467"/>
                <a:gd name="T63" fmla="*/ 171 h 932"/>
                <a:gd name="T64" fmla="*/ 179 w 467"/>
                <a:gd name="T65" fmla="*/ 246 h 932"/>
                <a:gd name="T66" fmla="*/ 54 w 467"/>
                <a:gd name="T67" fmla="*/ 315 h 932"/>
                <a:gd name="T68" fmla="*/ 54 w 467"/>
                <a:gd name="T69" fmla="*/ 425 h 932"/>
                <a:gd name="T70" fmla="*/ 54 w 467"/>
                <a:gd name="T71" fmla="*/ 532 h 932"/>
                <a:gd name="T72" fmla="*/ 0 w 467"/>
                <a:gd name="T73" fmla="*/ 630 h 932"/>
                <a:gd name="T74" fmla="*/ 0 w 467"/>
                <a:gd name="T75" fmla="*/ 700 h 932"/>
                <a:gd name="T76" fmla="*/ 0 w 467"/>
                <a:gd name="T77" fmla="*/ 790 h 932"/>
                <a:gd name="T78" fmla="*/ 0 w 467"/>
                <a:gd name="T79" fmla="*/ 828 h 932"/>
                <a:gd name="T80" fmla="*/ 0 w 467"/>
                <a:gd name="T81" fmla="*/ 932 h 932"/>
                <a:gd name="T82" fmla="*/ 38 w 467"/>
                <a:gd name="T83" fmla="*/ 932 h 932"/>
                <a:gd name="T84" fmla="*/ 182 w 467"/>
                <a:gd name="T85" fmla="*/ 932 h 932"/>
                <a:gd name="T86" fmla="*/ 254 w 467"/>
                <a:gd name="T87" fmla="*/ 903 h 932"/>
                <a:gd name="T88" fmla="*/ 270 w 467"/>
                <a:gd name="T89" fmla="*/ 830 h 932"/>
                <a:gd name="T90" fmla="*/ 328 w 467"/>
                <a:gd name="T91" fmla="*/ 724 h 932"/>
                <a:gd name="T92" fmla="*/ 328 w 467"/>
                <a:gd name="T93" fmla="*/ 641 h 932"/>
                <a:gd name="T94" fmla="*/ 384 w 467"/>
                <a:gd name="T95" fmla="*/ 564 h 932"/>
                <a:gd name="T96" fmla="*/ 414 w 467"/>
                <a:gd name="T97" fmla="*/ 427 h 932"/>
                <a:gd name="T98" fmla="*/ 467 w 467"/>
                <a:gd name="T99" fmla="*/ 313 h 932"/>
                <a:gd name="T100" fmla="*/ 467 w 467"/>
                <a:gd name="T101" fmla="*/ 219 h 932"/>
                <a:gd name="T102" fmla="*/ 467 w 467"/>
                <a:gd name="T103" fmla="*/ 56 h 932"/>
                <a:gd name="T104" fmla="*/ 403 w 467"/>
                <a:gd name="T105" fmla="*/ 0 h 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7" h="932">
                  <a:moveTo>
                    <a:pt x="182" y="251"/>
                  </a:moveTo>
                  <a:lnTo>
                    <a:pt x="182" y="251"/>
                  </a:lnTo>
                  <a:lnTo>
                    <a:pt x="264" y="174"/>
                  </a:lnTo>
                  <a:lnTo>
                    <a:pt x="318" y="137"/>
                  </a:lnTo>
                  <a:lnTo>
                    <a:pt x="358" y="51"/>
                  </a:lnTo>
                  <a:lnTo>
                    <a:pt x="403" y="6"/>
                  </a:lnTo>
                  <a:lnTo>
                    <a:pt x="462" y="59"/>
                  </a:lnTo>
                  <a:lnTo>
                    <a:pt x="462" y="219"/>
                  </a:lnTo>
                  <a:lnTo>
                    <a:pt x="462" y="310"/>
                  </a:lnTo>
                  <a:lnTo>
                    <a:pt x="408" y="425"/>
                  </a:lnTo>
                  <a:lnTo>
                    <a:pt x="379" y="564"/>
                  </a:lnTo>
                  <a:lnTo>
                    <a:pt x="323" y="638"/>
                  </a:lnTo>
                  <a:lnTo>
                    <a:pt x="323" y="721"/>
                  </a:lnTo>
                  <a:lnTo>
                    <a:pt x="264" y="828"/>
                  </a:lnTo>
                  <a:lnTo>
                    <a:pt x="251" y="897"/>
                  </a:lnTo>
                  <a:lnTo>
                    <a:pt x="182" y="927"/>
                  </a:lnTo>
                  <a:lnTo>
                    <a:pt x="38" y="927"/>
                  </a:lnTo>
                  <a:lnTo>
                    <a:pt x="6" y="927"/>
                  </a:lnTo>
                  <a:lnTo>
                    <a:pt x="6" y="828"/>
                  </a:lnTo>
                  <a:lnTo>
                    <a:pt x="6" y="790"/>
                  </a:lnTo>
                  <a:lnTo>
                    <a:pt x="6" y="700"/>
                  </a:lnTo>
                  <a:lnTo>
                    <a:pt x="6" y="630"/>
                  </a:lnTo>
                  <a:lnTo>
                    <a:pt x="59" y="532"/>
                  </a:lnTo>
                  <a:lnTo>
                    <a:pt x="59" y="425"/>
                  </a:lnTo>
                  <a:lnTo>
                    <a:pt x="59" y="318"/>
                  </a:lnTo>
                  <a:lnTo>
                    <a:pt x="182" y="251"/>
                  </a:lnTo>
                  <a:lnTo>
                    <a:pt x="182" y="251"/>
                  </a:lnTo>
                  <a:lnTo>
                    <a:pt x="182" y="251"/>
                  </a:lnTo>
                  <a:close/>
                  <a:moveTo>
                    <a:pt x="403" y="0"/>
                  </a:moveTo>
                  <a:lnTo>
                    <a:pt x="352" y="48"/>
                  </a:lnTo>
                  <a:lnTo>
                    <a:pt x="315" y="131"/>
                  </a:lnTo>
                  <a:lnTo>
                    <a:pt x="262" y="171"/>
                  </a:lnTo>
                  <a:lnTo>
                    <a:pt x="179" y="246"/>
                  </a:lnTo>
                  <a:lnTo>
                    <a:pt x="54" y="315"/>
                  </a:lnTo>
                  <a:lnTo>
                    <a:pt x="54" y="425"/>
                  </a:lnTo>
                  <a:lnTo>
                    <a:pt x="54" y="532"/>
                  </a:lnTo>
                  <a:lnTo>
                    <a:pt x="0" y="630"/>
                  </a:lnTo>
                  <a:lnTo>
                    <a:pt x="0" y="700"/>
                  </a:lnTo>
                  <a:lnTo>
                    <a:pt x="0" y="790"/>
                  </a:lnTo>
                  <a:lnTo>
                    <a:pt x="0" y="828"/>
                  </a:lnTo>
                  <a:lnTo>
                    <a:pt x="0" y="932"/>
                  </a:lnTo>
                  <a:lnTo>
                    <a:pt x="38" y="932"/>
                  </a:lnTo>
                  <a:lnTo>
                    <a:pt x="182" y="932"/>
                  </a:lnTo>
                  <a:lnTo>
                    <a:pt x="254" y="903"/>
                  </a:lnTo>
                  <a:lnTo>
                    <a:pt x="270" y="830"/>
                  </a:lnTo>
                  <a:lnTo>
                    <a:pt x="328" y="724"/>
                  </a:lnTo>
                  <a:lnTo>
                    <a:pt x="328" y="641"/>
                  </a:lnTo>
                  <a:lnTo>
                    <a:pt x="384" y="564"/>
                  </a:lnTo>
                  <a:lnTo>
                    <a:pt x="414" y="427"/>
                  </a:lnTo>
                  <a:lnTo>
                    <a:pt x="467" y="313"/>
                  </a:lnTo>
                  <a:lnTo>
                    <a:pt x="467" y="219"/>
                  </a:lnTo>
                  <a:lnTo>
                    <a:pt x="467" y="56"/>
                  </a:lnTo>
                  <a:lnTo>
                    <a:pt x="40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19"/>
            <p:cNvSpPr>
              <a:spLocks noEditPoints="1"/>
            </p:cNvSpPr>
            <p:nvPr/>
          </p:nvSpPr>
          <p:spPr bwMode="auto">
            <a:xfrm>
              <a:off x="7953375" y="6775450"/>
              <a:ext cx="741363" cy="1479550"/>
            </a:xfrm>
            <a:custGeom>
              <a:avLst/>
              <a:gdLst>
                <a:gd name="T0" fmla="*/ 182 w 467"/>
                <a:gd name="T1" fmla="*/ 251 h 932"/>
                <a:gd name="T2" fmla="*/ 182 w 467"/>
                <a:gd name="T3" fmla="*/ 251 h 932"/>
                <a:gd name="T4" fmla="*/ 264 w 467"/>
                <a:gd name="T5" fmla="*/ 174 h 932"/>
                <a:gd name="T6" fmla="*/ 318 w 467"/>
                <a:gd name="T7" fmla="*/ 137 h 932"/>
                <a:gd name="T8" fmla="*/ 358 w 467"/>
                <a:gd name="T9" fmla="*/ 51 h 932"/>
                <a:gd name="T10" fmla="*/ 403 w 467"/>
                <a:gd name="T11" fmla="*/ 6 h 932"/>
                <a:gd name="T12" fmla="*/ 462 w 467"/>
                <a:gd name="T13" fmla="*/ 59 h 932"/>
                <a:gd name="T14" fmla="*/ 462 w 467"/>
                <a:gd name="T15" fmla="*/ 219 h 932"/>
                <a:gd name="T16" fmla="*/ 462 w 467"/>
                <a:gd name="T17" fmla="*/ 310 h 932"/>
                <a:gd name="T18" fmla="*/ 408 w 467"/>
                <a:gd name="T19" fmla="*/ 425 h 932"/>
                <a:gd name="T20" fmla="*/ 379 w 467"/>
                <a:gd name="T21" fmla="*/ 564 h 932"/>
                <a:gd name="T22" fmla="*/ 323 w 467"/>
                <a:gd name="T23" fmla="*/ 638 h 932"/>
                <a:gd name="T24" fmla="*/ 323 w 467"/>
                <a:gd name="T25" fmla="*/ 721 h 932"/>
                <a:gd name="T26" fmla="*/ 264 w 467"/>
                <a:gd name="T27" fmla="*/ 828 h 932"/>
                <a:gd name="T28" fmla="*/ 251 w 467"/>
                <a:gd name="T29" fmla="*/ 897 h 932"/>
                <a:gd name="T30" fmla="*/ 182 w 467"/>
                <a:gd name="T31" fmla="*/ 927 h 932"/>
                <a:gd name="T32" fmla="*/ 38 w 467"/>
                <a:gd name="T33" fmla="*/ 927 h 932"/>
                <a:gd name="T34" fmla="*/ 6 w 467"/>
                <a:gd name="T35" fmla="*/ 927 h 932"/>
                <a:gd name="T36" fmla="*/ 6 w 467"/>
                <a:gd name="T37" fmla="*/ 828 h 932"/>
                <a:gd name="T38" fmla="*/ 6 w 467"/>
                <a:gd name="T39" fmla="*/ 790 h 932"/>
                <a:gd name="T40" fmla="*/ 6 w 467"/>
                <a:gd name="T41" fmla="*/ 700 h 932"/>
                <a:gd name="T42" fmla="*/ 6 w 467"/>
                <a:gd name="T43" fmla="*/ 630 h 932"/>
                <a:gd name="T44" fmla="*/ 59 w 467"/>
                <a:gd name="T45" fmla="*/ 532 h 932"/>
                <a:gd name="T46" fmla="*/ 59 w 467"/>
                <a:gd name="T47" fmla="*/ 425 h 932"/>
                <a:gd name="T48" fmla="*/ 59 w 467"/>
                <a:gd name="T49" fmla="*/ 318 h 932"/>
                <a:gd name="T50" fmla="*/ 182 w 467"/>
                <a:gd name="T51" fmla="*/ 251 h 932"/>
                <a:gd name="T52" fmla="*/ 182 w 467"/>
                <a:gd name="T53" fmla="*/ 251 h 932"/>
                <a:gd name="T54" fmla="*/ 182 w 467"/>
                <a:gd name="T55" fmla="*/ 251 h 932"/>
                <a:gd name="T56" fmla="*/ 403 w 467"/>
                <a:gd name="T57" fmla="*/ 0 h 932"/>
                <a:gd name="T58" fmla="*/ 352 w 467"/>
                <a:gd name="T59" fmla="*/ 48 h 932"/>
                <a:gd name="T60" fmla="*/ 315 w 467"/>
                <a:gd name="T61" fmla="*/ 131 h 932"/>
                <a:gd name="T62" fmla="*/ 262 w 467"/>
                <a:gd name="T63" fmla="*/ 171 h 932"/>
                <a:gd name="T64" fmla="*/ 179 w 467"/>
                <a:gd name="T65" fmla="*/ 246 h 932"/>
                <a:gd name="T66" fmla="*/ 54 w 467"/>
                <a:gd name="T67" fmla="*/ 315 h 932"/>
                <a:gd name="T68" fmla="*/ 54 w 467"/>
                <a:gd name="T69" fmla="*/ 425 h 932"/>
                <a:gd name="T70" fmla="*/ 54 w 467"/>
                <a:gd name="T71" fmla="*/ 532 h 932"/>
                <a:gd name="T72" fmla="*/ 0 w 467"/>
                <a:gd name="T73" fmla="*/ 630 h 932"/>
                <a:gd name="T74" fmla="*/ 0 w 467"/>
                <a:gd name="T75" fmla="*/ 700 h 932"/>
                <a:gd name="T76" fmla="*/ 0 w 467"/>
                <a:gd name="T77" fmla="*/ 790 h 932"/>
                <a:gd name="T78" fmla="*/ 0 w 467"/>
                <a:gd name="T79" fmla="*/ 828 h 932"/>
                <a:gd name="T80" fmla="*/ 0 w 467"/>
                <a:gd name="T81" fmla="*/ 932 h 932"/>
                <a:gd name="T82" fmla="*/ 38 w 467"/>
                <a:gd name="T83" fmla="*/ 932 h 932"/>
                <a:gd name="T84" fmla="*/ 182 w 467"/>
                <a:gd name="T85" fmla="*/ 932 h 932"/>
                <a:gd name="T86" fmla="*/ 254 w 467"/>
                <a:gd name="T87" fmla="*/ 903 h 932"/>
                <a:gd name="T88" fmla="*/ 270 w 467"/>
                <a:gd name="T89" fmla="*/ 830 h 932"/>
                <a:gd name="T90" fmla="*/ 328 w 467"/>
                <a:gd name="T91" fmla="*/ 724 h 932"/>
                <a:gd name="T92" fmla="*/ 328 w 467"/>
                <a:gd name="T93" fmla="*/ 641 h 932"/>
                <a:gd name="T94" fmla="*/ 384 w 467"/>
                <a:gd name="T95" fmla="*/ 564 h 932"/>
                <a:gd name="T96" fmla="*/ 414 w 467"/>
                <a:gd name="T97" fmla="*/ 427 h 932"/>
                <a:gd name="T98" fmla="*/ 467 w 467"/>
                <a:gd name="T99" fmla="*/ 313 h 932"/>
                <a:gd name="T100" fmla="*/ 467 w 467"/>
                <a:gd name="T101" fmla="*/ 219 h 932"/>
                <a:gd name="T102" fmla="*/ 467 w 467"/>
                <a:gd name="T103" fmla="*/ 56 h 932"/>
                <a:gd name="T104" fmla="*/ 403 w 467"/>
                <a:gd name="T105" fmla="*/ 0 h 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7" h="932">
                  <a:moveTo>
                    <a:pt x="182" y="251"/>
                  </a:moveTo>
                  <a:lnTo>
                    <a:pt x="182" y="251"/>
                  </a:lnTo>
                  <a:lnTo>
                    <a:pt x="264" y="174"/>
                  </a:lnTo>
                  <a:lnTo>
                    <a:pt x="318" y="137"/>
                  </a:lnTo>
                  <a:lnTo>
                    <a:pt x="358" y="51"/>
                  </a:lnTo>
                  <a:lnTo>
                    <a:pt x="403" y="6"/>
                  </a:lnTo>
                  <a:lnTo>
                    <a:pt x="462" y="59"/>
                  </a:lnTo>
                  <a:lnTo>
                    <a:pt x="462" y="219"/>
                  </a:lnTo>
                  <a:lnTo>
                    <a:pt x="462" y="310"/>
                  </a:lnTo>
                  <a:lnTo>
                    <a:pt x="408" y="425"/>
                  </a:lnTo>
                  <a:lnTo>
                    <a:pt x="379" y="564"/>
                  </a:lnTo>
                  <a:lnTo>
                    <a:pt x="323" y="638"/>
                  </a:lnTo>
                  <a:lnTo>
                    <a:pt x="323" y="721"/>
                  </a:lnTo>
                  <a:lnTo>
                    <a:pt x="264" y="828"/>
                  </a:lnTo>
                  <a:lnTo>
                    <a:pt x="251" y="897"/>
                  </a:lnTo>
                  <a:lnTo>
                    <a:pt x="182" y="927"/>
                  </a:lnTo>
                  <a:lnTo>
                    <a:pt x="38" y="927"/>
                  </a:lnTo>
                  <a:lnTo>
                    <a:pt x="6" y="927"/>
                  </a:lnTo>
                  <a:lnTo>
                    <a:pt x="6" y="828"/>
                  </a:lnTo>
                  <a:lnTo>
                    <a:pt x="6" y="790"/>
                  </a:lnTo>
                  <a:lnTo>
                    <a:pt x="6" y="700"/>
                  </a:lnTo>
                  <a:lnTo>
                    <a:pt x="6" y="630"/>
                  </a:lnTo>
                  <a:lnTo>
                    <a:pt x="59" y="532"/>
                  </a:lnTo>
                  <a:lnTo>
                    <a:pt x="59" y="425"/>
                  </a:lnTo>
                  <a:lnTo>
                    <a:pt x="59" y="318"/>
                  </a:lnTo>
                  <a:lnTo>
                    <a:pt x="182" y="251"/>
                  </a:lnTo>
                  <a:lnTo>
                    <a:pt x="182" y="251"/>
                  </a:lnTo>
                  <a:lnTo>
                    <a:pt x="182" y="251"/>
                  </a:lnTo>
                  <a:moveTo>
                    <a:pt x="403" y="0"/>
                  </a:moveTo>
                  <a:lnTo>
                    <a:pt x="352" y="48"/>
                  </a:lnTo>
                  <a:lnTo>
                    <a:pt x="315" y="131"/>
                  </a:lnTo>
                  <a:lnTo>
                    <a:pt x="262" y="171"/>
                  </a:lnTo>
                  <a:lnTo>
                    <a:pt x="179" y="246"/>
                  </a:lnTo>
                  <a:lnTo>
                    <a:pt x="54" y="315"/>
                  </a:lnTo>
                  <a:lnTo>
                    <a:pt x="54" y="425"/>
                  </a:lnTo>
                  <a:lnTo>
                    <a:pt x="54" y="532"/>
                  </a:lnTo>
                  <a:lnTo>
                    <a:pt x="0" y="630"/>
                  </a:lnTo>
                  <a:lnTo>
                    <a:pt x="0" y="700"/>
                  </a:lnTo>
                  <a:lnTo>
                    <a:pt x="0" y="790"/>
                  </a:lnTo>
                  <a:lnTo>
                    <a:pt x="0" y="828"/>
                  </a:lnTo>
                  <a:lnTo>
                    <a:pt x="0" y="932"/>
                  </a:lnTo>
                  <a:lnTo>
                    <a:pt x="38" y="932"/>
                  </a:lnTo>
                  <a:lnTo>
                    <a:pt x="182" y="932"/>
                  </a:lnTo>
                  <a:lnTo>
                    <a:pt x="254" y="903"/>
                  </a:lnTo>
                  <a:lnTo>
                    <a:pt x="270" y="830"/>
                  </a:lnTo>
                  <a:lnTo>
                    <a:pt x="328" y="724"/>
                  </a:lnTo>
                  <a:lnTo>
                    <a:pt x="328" y="641"/>
                  </a:lnTo>
                  <a:lnTo>
                    <a:pt x="384" y="564"/>
                  </a:lnTo>
                  <a:lnTo>
                    <a:pt x="414" y="427"/>
                  </a:lnTo>
                  <a:lnTo>
                    <a:pt x="467" y="313"/>
                  </a:lnTo>
                  <a:lnTo>
                    <a:pt x="467" y="219"/>
                  </a:lnTo>
                  <a:lnTo>
                    <a:pt x="467" y="56"/>
                  </a:lnTo>
                  <a:lnTo>
                    <a:pt x="403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20"/>
            <p:cNvSpPr>
              <a:spLocks noEditPoints="1"/>
            </p:cNvSpPr>
            <p:nvPr/>
          </p:nvSpPr>
          <p:spPr bwMode="auto">
            <a:xfrm>
              <a:off x="13838238" y="4406900"/>
              <a:ext cx="1079500" cy="1238250"/>
            </a:xfrm>
            <a:custGeom>
              <a:avLst/>
              <a:gdLst>
                <a:gd name="T0" fmla="*/ 506 w 680"/>
                <a:gd name="T1" fmla="*/ 729 h 780"/>
                <a:gd name="T2" fmla="*/ 424 w 680"/>
                <a:gd name="T3" fmla="*/ 654 h 780"/>
                <a:gd name="T4" fmla="*/ 346 w 680"/>
                <a:gd name="T5" fmla="*/ 593 h 780"/>
                <a:gd name="T6" fmla="*/ 346 w 680"/>
                <a:gd name="T7" fmla="*/ 524 h 780"/>
                <a:gd name="T8" fmla="*/ 285 w 680"/>
                <a:gd name="T9" fmla="*/ 433 h 780"/>
                <a:gd name="T10" fmla="*/ 248 w 680"/>
                <a:gd name="T11" fmla="*/ 363 h 780"/>
                <a:gd name="T12" fmla="*/ 144 w 680"/>
                <a:gd name="T13" fmla="*/ 235 h 780"/>
                <a:gd name="T14" fmla="*/ 34 w 680"/>
                <a:gd name="T15" fmla="*/ 145 h 780"/>
                <a:gd name="T16" fmla="*/ 5 w 680"/>
                <a:gd name="T17" fmla="*/ 75 h 780"/>
                <a:gd name="T18" fmla="*/ 5 w 680"/>
                <a:gd name="T19" fmla="*/ 6 h 780"/>
                <a:gd name="T20" fmla="*/ 104 w 680"/>
                <a:gd name="T21" fmla="*/ 6 h 780"/>
                <a:gd name="T22" fmla="*/ 218 w 680"/>
                <a:gd name="T23" fmla="*/ 51 h 780"/>
                <a:gd name="T24" fmla="*/ 285 w 680"/>
                <a:gd name="T25" fmla="*/ 145 h 780"/>
                <a:gd name="T26" fmla="*/ 338 w 680"/>
                <a:gd name="T27" fmla="*/ 198 h 780"/>
                <a:gd name="T28" fmla="*/ 376 w 680"/>
                <a:gd name="T29" fmla="*/ 257 h 780"/>
                <a:gd name="T30" fmla="*/ 461 w 680"/>
                <a:gd name="T31" fmla="*/ 302 h 780"/>
                <a:gd name="T32" fmla="*/ 498 w 680"/>
                <a:gd name="T33" fmla="*/ 334 h 780"/>
                <a:gd name="T34" fmla="*/ 506 w 680"/>
                <a:gd name="T35" fmla="*/ 390 h 780"/>
                <a:gd name="T36" fmla="*/ 568 w 680"/>
                <a:gd name="T37" fmla="*/ 457 h 780"/>
                <a:gd name="T38" fmla="*/ 674 w 680"/>
                <a:gd name="T39" fmla="*/ 508 h 780"/>
                <a:gd name="T40" fmla="*/ 674 w 680"/>
                <a:gd name="T41" fmla="*/ 585 h 780"/>
                <a:gd name="T42" fmla="*/ 674 w 680"/>
                <a:gd name="T43" fmla="*/ 668 h 780"/>
                <a:gd name="T44" fmla="*/ 674 w 680"/>
                <a:gd name="T45" fmla="*/ 774 h 780"/>
                <a:gd name="T46" fmla="*/ 613 w 680"/>
                <a:gd name="T47" fmla="*/ 774 h 780"/>
                <a:gd name="T48" fmla="*/ 552 w 680"/>
                <a:gd name="T49" fmla="*/ 729 h 780"/>
                <a:gd name="T50" fmla="*/ 506 w 680"/>
                <a:gd name="T51" fmla="*/ 729 h 780"/>
                <a:gd name="T52" fmla="*/ 104 w 680"/>
                <a:gd name="T53" fmla="*/ 0 h 780"/>
                <a:gd name="T54" fmla="*/ 0 w 680"/>
                <a:gd name="T55" fmla="*/ 0 h 780"/>
                <a:gd name="T56" fmla="*/ 0 w 680"/>
                <a:gd name="T57" fmla="*/ 75 h 780"/>
                <a:gd name="T58" fmla="*/ 29 w 680"/>
                <a:gd name="T59" fmla="*/ 147 h 780"/>
                <a:gd name="T60" fmla="*/ 141 w 680"/>
                <a:gd name="T61" fmla="*/ 238 h 780"/>
                <a:gd name="T62" fmla="*/ 242 w 680"/>
                <a:gd name="T63" fmla="*/ 366 h 780"/>
                <a:gd name="T64" fmla="*/ 280 w 680"/>
                <a:gd name="T65" fmla="*/ 436 h 780"/>
                <a:gd name="T66" fmla="*/ 341 w 680"/>
                <a:gd name="T67" fmla="*/ 526 h 780"/>
                <a:gd name="T68" fmla="*/ 341 w 680"/>
                <a:gd name="T69" fmla="*/ 596 h 780"/>
                <a:gd name="T70" fmla="*/ 418 w 680"/>
                <a:gd name="T71" fmla="*/ 657 h 780"/>
                <a:gd name="T72" fmla="*/ 504 w 680"/>
                <a:gd name="T73" fmla="*/ 734 h 780"/>
                <a:gd name="T74" fmla="*/ 549 w 680"/>
                <a:gd name="T75" fmla="*/ 734 h 780"/>
                <a:gd name="T76" fmla="*/ 610 w 680"/>
                <a:gd name="T77" fmla="*/ 780 h 780"/>
                <a:gd name="T78" fmla="*/ 680 w 680"/>
                <a:gd name="T79" fmla="*/ 780 h 780"/>
                <a:gd name="T80" fmla="*/ 680 w 680"/>
                <a:gd name="T81" fmla="*/ 668 h 780"/>
                <a:gd name="T82" fmla="*/ 680 w 680"/>
                <a:gd name="T83" fmla="*/ 585 h 780"/>
                <a:gd name="T84" fmla="*/ 680 w 680"/>
                <a:gd name="T85" fmla="*/ 505 h 780"/>
                <a:gd name="T86" fmla="*/ 570 w 680"/>
                <a:gd name="T87" fmla="*/ 452 h 780"/>
                <a:gd name="T88" fmla="*/ 512 w 680"/>
                <a:gd name="T89" fmla="*/ 387 h 780"/>
                <a:gd name="T90" fmla="*/ 504 w 680"/>
                <a:gd name="T91" fmla="*/ 331 h 780"/>
                <a:gd name="T92" fmla="*/ 464 w 680"/>
                <a:gd name="T93" fmla="*/ 299 h 780"/>
                <a:gd name="T94" fmla="*/ 381 w 680"/>
                <a:gd name="T95" fmla="*/ 254 h 780"/>
                <a:gd name="T96" fmla="*/ 344 w 680"/>
                <a:gd name="T97" fmla="*/ 193 h 780"/>
                <a:gd name="T98" fmla="*/ 290 w 680"/>
                <a:gd name="T99" fmla="*/ 139 h 780"/>
                <a:gd name="T100" fmla="*/ 221 w 680"/>
                <a:gd name="T101" fmla="*/ 49 h 780"/>
                <a:gd name="T102" fmla="*/ 104 w 680"/>
                <a:gd name="T103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0" h="780">
                  <a:moveTo>
                    <a:pt x="506" y="729"/>
                  </a:moveTo>
                  <a:lnTo>
                    <a:pt x="424" y="654"/>
                  </a:lnTo>
                  <a:lnTo>
                    <a:pt x="346" y="593"/>
                  </a:lnTo>
                  <a:lnTo>
                    <a:pt x="346" y="524"/>
                  </a:lnTo>
                  <a:lnTo>
                    <a:pt x="285" y="433"/>
                  </a:lnTo>
                  <a:lnTo>
                    <a:pt x="248" y="363"/>
                  </a:lnTo>
                  <a:lnTo>
                    <a:pt x="144" y="235"/>
                  </a:lnTo>
                  <a:lnTo>
                    <a:pt x="34" y="145"/>
                  </a:lnTo>
                  <a:lnTo>
                    <a:pt x="5" y="75"/>
                  </a:lnTo>
                  <a:lnTo>
                    <a:pt x="5" y="6"/>
                  </a:lnTo>
                  <a:lnTo>
                    <a:pt x="104" y="6"/>
                  </a:lnTo>
                  <a:lnTo>
                    <a:pt x="218" y="51"/>
                  </a:lnTo>
                  <a:lnTo>
                    <a:pt x="285" y="145"/>
                  </a:lnTo>
                  <a:lnTo>
                    <a:pt x="338" y="198"/>
                  </a:lnTo>
                  <a:lnTo>
                    <a:pt x="376" y="257"/>
                  </a:lnTo>
                  <a:lnTo>
                    <a:pt x="461" y="302"/>
                  </a:lnTo>
                  <a:lnTo>
                    <a:pt x="498" y="334"/>
                  </a:lnTo>
                  <a:lnTo>
                    <a:pt x="506" y="390"/>
                  </a:lnTo>
                  <a:lnTo>
                    <a:pt x="568" y="457"/>
                  </a:lnTo>
                  <a:lnTo>
                    <a:pt x="674" y="508"/>
                  </a:lnTo>
                  <a:lnTo>
                    <a:pt x="674" y="585"/>
                  </a:lnTo>
                  <a:lnTo>
                    <a:pt x="674" y="668"/>
                  </a:lnTo>
                  <a:lnTo>
                    <a:pt x="674" y="774"/>
                  </a:lnTo>
                  <a:lnTo>
                    <a:pt x="613" y="774"/>
                  </a:lnTo>
                  <a:lnTo>
                    <a:pt x="552" y="729"/>
                  </a:lnTo>
                  <a:lnTo>
                    <a:pt x="506" y="729"/>
                  </a:lnTo>
                  <a:close/>
                  <a:moveTo>
                    <a:pt x="104" y="0"/>
                  </a:moveTo>
                  <a:lnTo>
                    <a:pt x="0" y="0"/>
                  </a:lnTo>
                  <a:lnTo>
                    <a:pt x="0" y="75"/>
                  </a:lnTo>
                  <a:lnTo>
                    <a:pt x="29" y="147"/>
                  </a:lnTo>
                  <a:lnTo>
                    <a:pt x="141" y="238"/>
                  </a:lnTo>
                  <a:lnTo>
                    <a:pt x="242" y="366"/>
                  </a:lnTo>
                  <a:lnTo>
                    <a:pt x="280" y="436"/>
                  </a:lnTo>
                  <a:lnTo>
                    <a:pt x="341" y="526"/>
                  </a:lnTo>
                  <a:lnTo>
                    <a:pt x="341" y="596"/>
                  </a:lnTo>
                  <a:lnTo>
                    <a:pt x="418" y="657"/>
                  </a:lnTo>
                  <a:lnTo>
                    <a:pt x="504" y="734"/>
                  </a:lnTo>
                  <a:lnTo>
                    <a:pt x="549" y="734"/>
                  </a:lnTo>
                  <a:lnTo>
                    <a:pt x="610" y="780"/>
                  </a:lnTo>
                  <a:lnTo>
                    <a:pt x="680" y="780"/>
                  </a:lnTo>
                  <a:lnTo>
                    <a:pt x="680" y="668"/>
                  </a:lnTo>
                  <a:lnTo>
                    <a:pt x="680" y="585"/>
                  </a:lnTo>
                  <a:lnTo>
                    <a:pt x="680" y="505"/>
                  </a:lnTo>
                  <a:lnTo>
                    <a:pt x="570" y="452"/>
                  </a:lnTo>
                  <a:lnTo>
                    <a:pt x="512" y="387"/>
                  </a:lnTo>
                  <a:lnTo>
                    <a:pt x="504" y="331"/>
                  </a:lnTo>
                  <a:lnTo>
                    <a:pt x="464" y="299"/>
                  </a:lnTo>
                  <a:lnTo>
                    <a:pt x="381" y="254"/>
                  </a:lnTo>
                  <a:lnTo>
                    <a:pt x="344" y="193"/>
                  </a:lnTo>
                  <a:lnTo>
                    <a:pt x="290" y="139"/>
                  </a:lnTo>
                  <a:lnTo>
                    <a:pt x="221" y="49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1"/>
            <p:cNvSpPr>
              <a:spLocks noEditPoints="1"/>
            </p:cNvSpPr>
            <p:nvPr/>
          </p:nvSpPr>
          <p:spPr bwMode="auto">
            <a:xfrm>
              <a:off x="13838238" y="4406900"/>
              <a:ext cx="1079500" cy="1238250"/>
            </a:xfrm>
            <a:custGeom>
              <a:avLst/>
              <a:gdLst>
                <a:gd name="T0" fmla="*/ 506 w 680"/>
                <a:gd name="T1" fmla="*/ 729 h 780"/>
                <a:gd name="T2" fmla="*/ 424 w 680"/>
                <a:gd name="T3" fmla="*/ 654 h 780"/>
                <a:gd name="T4" fmla="*/ 346 w 680"/>
                <a:gd name="T5" fmla="*/ 593 h 780"/>
                <a:gd name="T6" fmla="*/ 346 w 680"/>
                <a:gd name="T7" fmla="*/ 524 h 780"/>
                <a:gd name="T8" fmla="*/ 285 w 680"/>
                <a:gd name="T9" fmla="*/ 433 h 780"/>
                <a:gd name="T10" fmla="*/ 248 w 680"/>
                <a:gd name="T11" fmla="*/ 363 h 780"/>
                <a:gd name="T12" fmla="*/ 144 w 680"/>
                <a:gd name="T13" fmla="*/ 235 h 780"/>
                <a:gd name="T14" fmla="*/ 34 w 680"/>
                <a:gd name="T15" fmla="*/ 145 h 780"/>
                <a:gd name="T16" fmla="*/ 5 w 680"/>
                <a:gd name="T17" fmla="*/ 75 h 780"/>
                <a:gd name="T18" fmla="*/ 5 w 680"/>
                <a:gd name="T19" fmla="*/ 6 h 780"/>
                <a:gd name="T20" fmla="*/ 104 w 680"/>
                <a:gd name="T21" fmla="*/ 6 h 780"/>
                <a:gd name="T22" fmla="*/ 218 w 680"/>
                <a:gd name="T23" fmla="*/ 51 h 780"/>
                <a:gd name="T24" fmla="*/ 285 w 680"/>
                <a:gd name="T25" fmla="*/ 145 h 780"/>
                <a:gd name="T26" fmla="*/ 338 w 680"/>
                <a:gd name="T27" fmla="*/ 198 h 780"/>
                <a:gd name="T28" fmla="*/ 376 w 680"/>
                <a:gd name="T29" fmla="*/ 257 h 780"/>
                <a:gd name="T30" fmla="*/ 461 w 680"/>
                <a:gd name="T31" fmla="*/ 302 h 780"/>
                <a:gd name="T32" fmla="*/ 498 w 680"/>
                <a:gd name="T33" fmla="*/ 334 h 780"/>
                <a:gd name="T34" fmla="*/ 506 w 680"/>
                <a:gd name="T35" fmla="*/ 390 h 780"/>
                <a:gd name="T36" fmla="*/ 568 w 680"/>
                <a:gd name="T37" fmla="*/ 457 h 780"/>
                <a:gd name="T38" fmla="*/ 674 w 680"/>
                <a:gd name="T39" fmla="*/ 508 h 780"/>
                <a:gd name="T40" fmla="*/ 674 w 680"/>
                <a:gd name="T41" fmla="*/ 585 h 780"/>
                <a:gd name="T42" fmla="*/ 674 w 680"/>
                <a:gd name="T43" fmla="*/ 668 h 780"/>
                <a:gd name="T44" fmla="*/ 674 w 680"/>
                <a:gd name="T45" fmla="*/ 774 h 780"/>
                <a:gd name="T46" fmla="*/ 613 w 680"/>
                <a:gd name="T47" fmla="*/ 774 h 780"/>
                <a:gd name="T48" fmla="*/ 552 w 680"/>
                <a:gd name="T49" fmla="*/ 729 h 780"/>
                <a:gd name="T50" fmla="*/ 506 w 680"/>
                <a:gd name="T51" fmla="*/ 729 h 780"/>
                <a:gd name="T52" fmla="*/ 104 w 680"/>
                <a:gd name="T53" fmla="*/ 0 h 780"/>
                <a:gd name="T54" fmla="*/ 0 w 680"/>
                <a:gd name="T55" fmla="*/ 0 h 780"/>
                <a:gd name="T56" fmla="*/ 0 w 680"/>
                <a:gd name="T57" fmla="*/ 75 h 780"/>
                <a:gd name="T58" fmla="*/ 29 w 680"/>
                <a:gd name="T59" fmla="*/ 147 h 780"/>
                <a:gd name="T60" fmla="*/ 141 w 680"/>
                <a:gd name="T61" fmla="*/ 238 h 780"/>
                <a:gd name="T62" fmla="*/ 242 w 680"/>
                <a:gd name="T63" fmla="*/ 366 h 780"/>
                <a:gd name="T64" fmla="*/ 280 w 680"/>
                <a:gd name="T65" fmla="*/ 436 h 780"/>
                <a:gd name="T66" fmla="*/ 341 w 680"/>
                <a:gd name="T67" fmla="*/ 526 h 780"/>
                <a:gd name="T68" fmla="*/ 341 w 680"/>
                <a:gd name="T69" fmla="*/ 596 h 780"/>
                <a:gd name="T70" fmla="*/ 418 w 680"/>
                <a:gd name="T71" fmla="*/ 657 h 780"/>
                <a:gd name="T72" fmla="*/ 504 w 680"/>
                <a:gd name="T73" fmla="*/ 734 h 780"/>
                <a:gd name="T74" fmla="*/ 549 w 680"/>
                <a:gd name="T75" fmla="*/ 734 h 780"/>
                <a:gd name="T76" fmla="*/ 610 w 680"/>
                <a:gd name="T77" fmla="*/ 780 h 780"/>
                <a:gd name="T78" fmla="*/ 680 w 680"/>
                <a:gd name="T79" fmla="*/ 780 h 780"/>
                <a:gd name="T80" fmla="*/ 680 w 680"/>
                <a:gd name="T81" fmla="*/ 668 h 780"/>
                <a:gd name="T82" fmla="*/ 680 w 680"/>
                <a:gd name="T83" fmla="*/ 585 h 780"/>
                <a:gd name="T84" fmla="*/ 680 w 680"/>
                <a:gd name="T85" fmla="*/ 505 h 780"/>
                <a:gd name="T86" fmla="*/ 570 w 680"/>
                <a:gd name="T87" fmla="*/ 452 h 780"/>
                <a:gd name="T88" fmla="*/ 512 w 680"/>
                <a:gd name="T89" fmla="*/ 387 h 780"/>
                <a:gd name="T90" fmla="*/ 504 w 680"/>
                <a:gd name="T91" fmla="*/ 331 h 780"/>
                <a:gd name="T92" fmla="*/ 464 w 680"/>
                <a:gd name="T93" fmla="*/ 299 h 780"/>
                <a:gd name="T94" fmla="*/ 381 w 680"/>
                <a:gd name="T95" fmla="*/ 254 h 780"/>
                <a:gd name="T96" fmla="*/ 344 w 680"/>
                <a:gd name="T97" fmla="*/ 193 h 780"/>
                <a:gd name="T98" fmla="*/ 290 w 680"/>
                <a:gd name="T99" fmla="*/ 139 h 780"/>
                <a:gd name="T100" fmla="*/ 221 w 680"/>
                <a:gd name="T101" fmla="*/ 49 h 780"/>
                <a:gd name="T102" fmla="*/ 104 w 680"/>
                <a:gd name="T103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0" h="780">
                  <a:moveTo>
                    <a:pt x="506" y="729"/>
                  </a:moveTo>
                  <a:lnTo>
                    <a:pt x="424" y="654"/>
                  </a:lnTo>
                  <a:lnTo>
                    <a:pt x="346" y="593"/>
                  </a:lnTo>
                  <a:lnTo>
                    <a:pt x="346" y="524"/>
                  </a:lnTo>
                  <a:lnTo>
                    <a:pt x="285" y="433"/>
                  </a:lnTo>
                  <a:lnTo>
                    <a:pt x="248" y="363"/>
                  </a:lnTo>
                  <a:lnTo>
                    <a:pt x="144" y="235"/>
                  </a:lnTo>
                  <a:lnTo>
                    <a:pt x="34" y="145"/>
                  </a:lnTo>
                  <a:lnTo>
                    <a:pt x="5" y="75"/>
                  </a:lnTo>
                  <a:lnTo>
                    <a:pt x="5" y="6"/>
                  </a:lnTo>
                  <a:lnTo>
                    <a:pt x="104" y="6"/>
                  </a:lnTo>
                  <a:lnTo>
                    <a:pt x="218" y="51"/>
                  </a:lnTo>
                  <a:lnTo>
                    <a:pt x="285" y="145"/>
                  </a:lnTo>
                  <a:lnTo>
                    <a:pt x="338" y="198"/>
                  </a:lnTo>
                  <a:lnTo>
                    <a:pt x="376" y="257"/>
                  </a:lnTo>
                  <a:lnTo>
                    <a:pt x="461" y="302"/>
                  </a:lnTo>
                  <a:lnTo>
                    <a:pt x="498" y="334"/>
                  </a:lnTo>
                  <a:lnTo>
                    <a:pt x="506" y="390"/>
                  </a:lnTo>
                  <a:lnTo>
                    <a:pt x="568" y="457"/>
                  </a:lnTo>
                  <a:lnTo>
                    <a:pt x="674" y="508"/>
                  </a:lnTo>
                  <a:lnTo>
                    <a:pt x="674" y="585"/>
                  </a:lnTo>
                  <a:lnTo>
                    <a:pt x="674" y="668"/>
                  </a:lnTo>
                  <a:lnTo>
                    <a:pt x="674" y="774"/>
                  </a:lnTo>
                  <a:lnTo>
                    <a:pt x="613" y="774"/>
                  </a:lnTo>
                  <a:lnTo>
                    <a:pt x="552" y="729"/>
                  </a:lnTo>
                  <a:lnTo>
                    <a:pt x="506" y="729"/>
                  </a:lnTo>
                  <a:moveTo>
                    <a:pt x="104" y="0"/>
                  </a:moveTo>
                  <a:lnTo>
                    <a:pt x="0" y="0"/>
                  </a:lnTo>
                  <a:lnTo>
                    <a:pt x="0" y="75"/>
                  </a:lnTo>
                  <a:lnTo>
                    <a:pt x="29" y="147"/>
                  </a:lnTo>
                  <a:lnTo>
                    <a:pt x="141" y="238"/>
                  </a:lnTo>
                  <a:lnTo>
                    <a:pt x="242" y="366"/>
                  </a:lnTo>
                  <a:lnTo>
                    <a:pt x="280" y="436"/>
                  </a:lnTo>
                  <a:lnTo>
                    <a:pt x="341" y="526"/>
                  </a:lnTo>
                  <a:lnTo>
                    <a:pt x="341" y="596"/>
                  </a:lnTo>
                  <a:lnTo>
                    <a:pt x="418" y="657"/>
                  </a:lnTo>
                  <a:lnTo>
                    <a:pt x="504" y="734"/>
                  </a:lnTo>
                  <a:lnTo>
                    <a:pt x="549" y="734"/>
                  </a:lnTo>
                  <a:lnTo>
                    <a:pt x="610" y="780"/>
                  </a:lnTo>
                  <a:lnTo>
                    <a:pt x="680" y="780"/>
                  </a:lnTo>
                  <a:lnTo>
                    <a:pt x="680" y="668"/>
                  </a:lnTo>
                  <a:lnTo>
                    <a:pt x="680" y="585"/>
                  </a:lnTo>
                  <a:lnTo>
                    <a:pt x="680" y="505"/>
                  </a:lnTo>
                  <a:lnTo>
                    <a:pt x="570" y="452"/>
                  </a:lnTo>
                  <a:lnTo>
                    <a:pt x="512" y="387"/>
                  </a:lnTo>
                  <a:lnTo>
                    <a:pt x="504" y="331"/>
                  </a:lnTo>
                  <a:lnTo>
                    <a:pt x="464" y="299"/>
                  </a:lnTo>
                  <a:lnTo>
                    <a:pt x="381" y="254"/>
                  </a:lnTo>
                  <a:lnTo>
                    <a:pt x="344" y="193"/>
                  </a:lnTo>
                  <a:lnTo>
                    <a:pt x="290" y="139"/>
                  </a:lnTo>
                  <a:lnTo>
                    <a:pt x="221" y="49"/>
                  </a:lnTo>
                  <a:lnTo>
                    <a:pt x="10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22"/>
            <p:cNvSpPr>
              <a:spLocks noEditPoints="1"/>
            </p:cNvSpPr>
            <p:nvPr/>
          </p:nvSpPr>
          <p:spPr bwMode="auto">
            <a:xfrm>
              <a:off x="14971713" y="5480050"/>
              <a:ext cx="1008063" cy="317500"/>
            </a:xfrm>
            <a:custGeom>
              <a:avLst/>
              <a:gdLst>
                <a:gd name="T0" fmla="*/ 150 w 635"/>
                <a:gd name="T1" fmla="*/ 149 h 200"/>
                <a:gd name="T2" fmla="*/ 51 w 635"/>
                <a:gd name="T3" fmla="*/ 141 h 200"/>
                <a:gd name="T4" fmla="*/ 6 w 635"/>
                <a:gd name="T5" fmla="*/ 98 h 200"/>
                <a:gd name="T6" fmla="*/ 6 w 635"/>
                <a:gd name="T7" fmla="*/ 42 h 200"/>
                <a:gd name="T8" fmla="*/ 80 w 635"/>
                <a:gd name="T9" fmla="*/ 5 h 200"/>
                <a:gd name="T10" fmla="*/ 150 w 635"/>
                <a:gd name="T11" fmla="*/ 5 h 200"/>
                <a:gd name="T12" fmla="*/ 280 w 635"/>
                <a:gd name="T13" fmla="*/ 64 h 200"/>
                <a:gd name="T14" fmla="*/ 379 w 635"/>
                <a:gd name="T15" fmla="*/ 34 h 200"/>
                <a:gd name="T16" fmla="*/ 446 w 635"/>
                <a:gd name="T17" fmla="*/ 34 h 200"/>
                <a:gd name="T18" fmla="*/ 507 w 635"/>
                <a:gd name="T19" fmla="*/ 64 h 200"/>
                <a:gd name="T20" fmla="*/ 568 w 635"/>
                <a:gd name="T21" fmla="*/ 104 h 200"/>
                <a:gd name="T22" fmla="*/ 630 w 635"/>
                <a:gd name="T23" fmla="*/ 141 h 200"/>
                <a:gd name="T24" fmla="*/ 630 w 635"/>
                <a:gd name="T25" fmla="*/ 195 h 200"/>
                <a:gd name="T26" fmla="*/ 560 w 635"/>
                <a:gd name="T27" fmla="*/ 195 h 200"/>
                <a:gd name="T28" fmla="*/ 424 w 635"/>
                <a:gd name="T29" fmla="*/ 195 h 200"/>
                <a:gd name="T30" fmla="*/ 331 w 635"/>
                <a:gd name="T31" fmla="*/ 195 h 200"/>
                <a:gd name="T32" fmla="*/ 256 w 635"/>
                <a:gd name="T33" fmla="*/ 141 h 200"/>
                <a:gd name="T34" fmla="*/ 150 w 635"/>
                <a:gd name="T35" fmla="*/ 149 h 200"/>
                <a:gd name="T36" fmla="*/ 150 w 635"/>
                <a:gd name="T37" fmla="*/ 0 h 200"/>
                <a:gd name="T38" fmla="*/ 150 w 635"/>
                <a:gd name="T39" fmla="*/ 0 h 200"/>
                <a:gd name="T40" fmla="*/ 80 w 635"/>
                <a:gd name="T41" fmla="*/ 0 h 200"/>
                <a:gd name="T42" fmla="*/ 0 w 635"/>
                <a:gd name="T43" fmla="*/ 40 h 200"/>
                <a:gd name="T44" fmla="*/ 0 w 635"/>
                <a:gd name="T45" fmla="*/ 101 h 200"/>
                <a:gd name="T46" fmla="*/ 48 w 635"/>
                <a:gd name="T47" fmla="*/ 147 h 200"/>
                <a:gd name="T48" fmla="*/ 150 w 635"/>
                <a:gd name="T49" fmla="*/ 155 h 200"/>
                <a:gd name="T50" fmla="*/ 254 w 635"/>
                <a:gd name="T51" fmla="*/ 147 h 200"/>
                <a:gd name="T52" fmla="*/ 331 w 635"/>
                <a:gd name="T53" fmla="*/ 200 h 200"/>
                <a:gd name="T54" fmla="*/ 424 w 635"/>
                <a:gd name="T55" fmla="*/ 200 h 200"/>
                <a:gd name="T56" fmla="*/ 560 w 635"/>
                <a:gd name="T57" fmla="*/ 200 h 200"/>
                <a:gd name="T58" fmla="*/ 635 w 635"/>
                <a:gd name="T59" fmla="*/ 200 h 200"/>
                <a:gd name="T60" fmla="*/ 635 w 635"/>
                <a:gd name="T61" fmla="*/ 139 h 200"/>
                <a:gd name="T62" fmla="*/ 571 w 635"/>
                <a:gd name="T63" fmla="*/ 98 h 200"/>
                <a:gd name="T64" fmla="*/ 510 w 635"/>
                <a:gd name="T65" fmla="*/ 61 h 200"/>
                <a:gd name="T66" fmla="*/ 448 w 635"/>
                <a:gd name="T67" fmla="*/ 29 h 200"/>
                <a:gd name="T68" fmla="*/ 376 w 635"/>
                <a:gd name="T69" fmla="*/ 29 h 200"/>
                <a:gd name="T70" fmla="*/ 280 w 635"/>
                <a:gd name="T71" fmla="*/ 58 h 200"/>
                <a:gd name="T72" fmla="*/ 150 w 635"/>
                <a:gd name="T73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35" h="200">
                  <a:moveTo>
                    <a:pt x="150" y="149"/>
                  </a:moveTo>
                  <a:lnTo>
                    <a:pt x="51" y="141"/>
                  </a:lnTo>
                  <a:lnTo>
                    <a:pt x="6" y="98"/>
                  </a:lnTo>
                  <a:lnTo>
                    <a:pt x="6" y="42"/>
                  </a:lnTo>
                  <a:lnTo>
                    <a:pt x="80" y="5"/>
                  </a:lnTo>
                  <a:lnTo>
                    <a:pt x="150" y="5"/>
                  </a:lnTo>
                  <a:lnTo>
                    <a:pt x="280" y="64"/>
                  </a:lnTo>
                  <a:lnTo>
                    <a:pt x="379" y="34"/>
                  </a:lnTo>
                  <a:lnTo>
                    <a:pt x="446" y="34"/>
                  </a:lnTo>
                  <a:lnTo>
                    <a:pt x="507" y="64"/>
                  </a:lnTo>
                  <a:lnTo>
                    <a:pt x="568" y="104"/>
                  </a:lnTo>
                  <a:lnTo>
                    <a:pt x="630" y="141"/>
                  </a:lnTo>
                  <a:lnTo>
                    <a:pt x="630" y="195"/>
                  </a:lnTo>
                  <a:lnTo>
                    <a:pt x="560" y="195"/>
                  </a:lnTo>
                  <a:lnTo>
                    <a:pt x="424" y="195"/>
                  </a:lnTo>
                  <a:lnTo>
                    <a:pt x="331" y="195"/>
                  </a:lnTo>
                  <a:lnTo>
                    <a:pt x="256" y="141"/>
                  </a:lnTo>
                  <a:lnTo>
                    <a:pt x="150" y="149"/>
                  </a:lnTo>
                  <a:close/>
                  <a:moveTo>
                    <a:pt x="150" y="0"/>
                  </a:moveTo>
                  <a:lnTo>
                    <a:pt x="150" y="0"/>
                  </a:lnTo>
                  <a:lnTo>
                    <a:pt x="80" y="0"/>
                  </a:lnTo>
                  <a:lnTo>
                    <a:pt x="0" y="40"/>
                  </a:lnTo>
                  <a:lnTo>
                    <a:pt x="0" y="101"/>
                  </a:lnTo>
                  <a:lnTo>
                    <a:pt x="48" y="147"/>
                  </a:lnTo>
                  <a:lnTo>
                    <a:pt x="150" y="155"/>
                  </a:lnTo>
                  <a:lnTo>
                    <a:pt x="254" y="147"/>
                  </a:lnTo>
                  <a:lnTo>
                    <a:pt x="331" y="200"/>
                  </a:lnTo>
                  <a:lnTo>
                    <a:pt x="424" y="200"/>
                  </a:lnTo>
                  <a:lnTo>
                    <a:pt x="560" y="200"/>
                  </a:lnTo>
                  <a:lnTo>
                    <a:pt x="635" y="200"/>
                  </a:lnTo>
                  <a:lnTo>
                    <a:pt x="635" y="139"/>
                  </a:lnTo>
                  <a:lnTo>
                    <a:pt x="571" y="98"/>
                  </a:lnTo>
                  <a:lnTo>
                    <a:pt x="510" y="61"/>
                  </a:lnTo>
                  <a:lnTo>
                    <a:pt x="448" y="29"/>
                  </a:lnTo>
                  <a:lnTo>
                    <a:pt x="376" y="29"/>
                  </a:lnTo>
                  <a:lnTo>
                    <a:pt x="280" y="58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14971713" y="5480050"/>
              <a:ext cx="1008063" cy="317500"/>
            </a:xfrm>
            <a:custGeom>
              <a:avLst/>
              <a:gdLst>
                <a:gd name="T0" fmla="*/ 150 w 635"/>
                <a:gd name="T1" fmla="*/ 149 h 200"/>
                <a:gd name="T2" fmla="*/ 51 w 635"/>
                <a:gd name="T3" fmla="*/ 141 h 200"/>
                <a:gd name="T4" fmla="*/ 6 w 635"/>
                <a:gd name="T5" fmla="*/ 98 h 200"/>
                <a:gd name="T6" fmla="*/ 6 w 635"/>
                <a:gd name="T7" fmla="*/ 42 h 200"/>
                <a:gd name="T8" fmla="*/ 80 w 635"/>
                <a:gd name="T9" fmla="*/ 5 h 200"/>
                <a:gd name="T10" fmla="*/ 150 w 635"/>
                <a:gd name="T11" fmla="*/ 5 h 200"/>
                <a:gd name="T12" fmla="*/ 280 w 635"/>
                <a:gd name="T13" fmla="*/ 64 h 200"/>
                <a:gd name="T14" fmla="*/ 379 w 635"/>
                <a:gd name="T15" fmla="*/ 34 h 200"/>
                <a:gd name="T16" fmla="*/ 446 w 635"/>
                <a:gd name="T17" fmla="*/ 34 h 200"/>
                <a:gd name="T18" fmla="*/ 507 w 635"/>
                <a:gd name="T19" fmla="*/ 64 h 200"/>
                <a:gd name="T20" fmla="*/ 568 w 635"/>
                <a:gd name="T21" fmla="*/ 104 h 200"/>
                <a:gd name="T22" fmla="*/ 630 w 635"/>
                <a:gd name="T23" fmla="*/ 141 h 200"/>
                <a:gd name="T24" fmla="*/ 630 w 635"/>
                <a:gd name="T25" fmla="*/ 195 h 200"/>
                <a:gd name="T26" fmla="*/ 560 w 635"/>
                <a:gd name="T27" fmla="*/ 195 h 200"/>
                <a:gd name="T28" fmla="*/ 424 w 635"/>
                <a:gd name="T29" fmla="*/ 195 h 200"/>
                <a:gd name="T30" fmla="*/ 331 w 635"/>
                <a:gd name="T31" fmla="*/ 195 h 200"/>
                <a:gd name="T32" fmla="*/ 256 w 635"/>
                <a:gd name="T33" fmla="*/ 141 h 200"/>
                <a:gd name="T34" fmla="*/ 150 w 635"/>
                <a:gd name="T35" fmla="*/ 149 h 200"/>
                <a:gd name="T36" fmla="*/ 150 w 635"/>
                <a:gd name="T37" fmla="*/ 0 h 200"/>
                <a:gd name="T38" fmla="*/ 150 w 635"/>
                <a:gd name="T39" fmla="*/ 0 h 200"/>
                <a:gd name="T40" fmla="*/ 80 w 635"/>
                <a:gd name="T41" fmla="*/ 0 h 200"/>
                <a:gd name="T42" fmla="*/ 0 w 635"/>
                <a:gd name="T43" fmla="*/ 40 h 200"/>
                <a:gd name="T44" fmla="*/ 0 w 635"/>
                <a:gd name="T45" fmla="*/ 101 h 200"/>
                <a:gd name="T46" fmla="*/ 48 w 635"/>
                <a:gd name="T47" fmla="*/ 147 h 200"/>
                <a:gd name="T48" fmla="*/ 150 w 635"/>
                <a:gd name="T49" fmla="*/ 155 h 200"/>
                <a:gd name="T50" fmla="*/ 254 w 635"/>
                <a:gd name="T51" fmla="*/ 147 h 200"/>
                <a:gd name="T52" fmla="*/ 331 w 635"/>
                <a:gd name="T53" fmla="*/ 200 h 200"/>
                <a:gd name="T54" fmla="*/ 424 w 635"/>
                <a:gd name="T55" fmla="*/ 200 h 200"/>
                <a:gd name="T56" fmla="*/ 560 w 635"/>
                <a:gd name="T57" fmla="*/ 200 h 200"/>
                <a:gd name="T58" fmla="*/ 635 w 635"/>
                <a:gd name="T59" fmla="*/ 200 h 200"/>
                <a:gd name="T60" fmla="*/ 635 w 635"/>
                <a:gd name="T61" fmla="*/ 139 h 200"/>
                <a:gd name="T62" fmla="*/ 571 w 635"/>
                <a:gd name="T63" fmla="*/ 98 h 200"/>
                <a:gd name="T64" fmla="*/ 510 w 635"/>
                <a:gd name="T65" fmla="*/ 61 h 200"/>
                <a:gd name="T66" fmla="*/ 448 w 635"/>
                <a:gd name="T67" fmla="*/ 29 h 200"/>
                <a:gd name="T68" fmla="*/ 376 w 635"/>
                <a:gd name="T69" fmla="*/ 29 h 200"/>
                <a:gd name="T70" fmla="*/ 280 w 635"/>
                <a:gd name="T71" fmla="*/ 58 h 200"/>
                <a:gd name="T72" fmla="*/ 150 w 635"/>
                <a:gd name="T73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35" h="200">
                  <a:moveTo>
                    <a:pt x="150" y="149"/>
                  </a:moveTo>
                  <a:lnTo>
                    <a:pt x="51" y="141"/>
                  </a:lnTo>
                  <a:lnTo>
                    <a:pt x="6" y="98"/>
                  </a:lnTo>
                  <a:lnTo>
                    <a:pt x="6" y="42"/>
                  </a:lnTo>
                  <a:lnTo>
                    <a:pt x="80" y="5"/>
                  </a:lnTo>
                  <a:lnTo>
                    <a:pt x="150" y="5"/>
                  </a:lnTo>
                  <a:lnTo>
                    <a:pt x="280" y="64"/>
                  </a:lnTo>
                  <a:lnTo>
                    <a:pt x="379" y="34"/>
                  </a:lnTo>
                  <a:lnTo>
                    <a:pt x="446" y="34"/>
                  </a:lnTo>
                  <a:lnTo>
                    <a:pt x="507" y="64"/>
                  </a:lnTo>
                  <a:lnTo>
                    <a:pt x="568" y="104"/>
                  </a:lnTo>
                  <a:lnTo>
                    <a:pt x="630" y="141"/>
                  </a:lnTo>
                  <a:lnTo>
                    <a:pt x="630" y="195"/>
                  </a:lnTo>
                  <a:lnTo>
                    <a:pt x="560" y="195"/>
                  </a:lnTo>
                  <a:lnTo>
                    <a:pt x="424" y="195"/>
                  </a:lnTo>
                  <a:lnTo>
                    <a:pt x="331" y="195"/>
                  </a:lnTo>
                  <a:lnTo>
                    <a:pt x="256" y="141"/>
                  </a:lnTo>
                  <a:lnTo>
                    <a:pt x="150" y="149"/>
                  </a:lnTo>
                  <a:moveTo>
                    <a:pt x="150" y="0"/>
                  </a:moveTo>
                  <a:lnTo>
                    <a:pt x="150" y="0"/>
                  </a:lnTo>
                  <a:lnTo>
                    <a:pt x="80" y="0"/>
                  </a:lnTo>
                  <a:lnTo>
                    <a:pt x="0" y="40"/>
                  </a:lnTo>
                  <a:lnTo>
                    <a:pt x="0" y="101"/>
                  </a:lnTo>
                  <a:lnTo>
                    <a:pt x="48" y="147"/>
                  </a:lnTo>
                  <a:lnTo>
                    <a:pt x="150" y="155"/>
                  </a:lnTo>
                  <a:lnTo>
                    <a:pt x="254" y="147"/>
                  </a:lnTo>
                  <a:lnTo>
                    <a:pt x="331" y="200"/>
                  </a:lnTo>
                  <a:lnTo>
                    <a:pt x="424" y="200"/>
                  </a:lnTo>
                  <a:lnTo>
                    <a:pt x="560" y="200"/>
                  </a:lnTo>
                  <a:lnTo>
                    <a:pt x="635" y="200"/>
                  </a:lnTo>
                  <a:lnTo>
                    <a:pt x="635" y="139"/>
                  </a:lnTo>
                  <a:lnTo>
                    <a:pt x="571" y="98"/>
                  </a:lnTo>
                  <a:lnTo>
                    <a:pt x="510" y="61"/>
                  </a:lnTo>
                  <a:lnTo>
                    <a:pt x="448" y="29"/>
                  </a:lnTo>
                  <a:lnTo>
                    <a:pt x="376" y="29"/>
                  </a:lnTo>
                  <a:lnTo>
                    <a:pt x="280" y="58"/>
                  </a:lnTo>
                  <a:lnTo>
                    <a:pt x="15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24"/>
            <p:cNvSpPr>
              <a:spLocks noEditPoints="1"/>
            </p:cNvSpPr>
            <p:nvPr/>
          </p:nvSpPr>
          <p:spPr bwMode="auto">
            <a:xfrm>
              <a:off x="16009938" y="5640388"/>
              <a:ext cx="635000" cy="304800"/>
            </a:xfrm>
            <a:custGeom>
              <a:avLst/>
              <a:gdLst>
                <a:gd name="T0" fmla="*/ 226 w 400"/>
                <a:gd name="T1" fmla="*/ 51 h 192"/>
                <a:gd name="T2" fmla="*/ 253 w 400"/>
                <a:gd name="T3" fmla="*/ 51 h 192"/>
                <a:gd name="T4" fmla="*/ 253 w 400"/>
                <a:gd name="T5" fmla="*/ 5 h 192"/>
                <a:gd name="T6" fmla="*/ 288 w 400"/>
                <a:gd name="T7" fmla="*/ 5 h 192"/>
                <a:gd name="T8" fmla="*/ 354 w 400"/>
                <a:gd name="T9" fmla="*/ 5 h 192"/>
                <a:gd name="T10" fmla="*/ 394 w 400"/>
                <a:gd name="T11" fmla="*/ 51 h 192"/>
                <a:gd name="T12" fmla="*/ 354 w 400"/>
                <a:gd name="T13" fmla="*/ 118 h 192"/>
                <a:gd name="T14" fmla="*/ 280 w 400"/>
                <a:gd name="T15" fmla="*/ 118 h 192"/>
                <a:gd name="T16" fmla="*/ 280 w 400"/>
                <a:gd name="T17" fmla="*/ 158 h 192"/>
                <a:gd name="T18" fmla="*/ 280 w 400"/>
                <a:gd name="T19" fmla="*/ 182 h 192"/>
                <a:gd name="T20" fmla="*/ 226 w 400"/>
                <a:gd name="T21" fmla="*/ 144 h 192"/>
                <a:gd name="T22" fmla="*/ 173 w 400"/>
                <a:gd name="T23" fmla="*/ 144 h 192"/>
                <a:gd name="T24" fmla="*/ 173 w 400"/>
                <a:gd name="T25" fmla="*/ 104 h 192"/>
                <a:gd name="T26" fmla="*/ 173 w 400"/>
                <a:gd name="T27" fmla="*/ 51 h 192"/>
                <a:gd name="T28" fmla="*/ 112 w 400"/>
                <a:gd name="T29" fmla="*/ 104 h 192"/>
                <a:gd name="T30" fmla="*/ 50 w 400"/>
                <a:gd name="T31" fmla="*/ 94 h 192"/>
                <a:gd name="T32" fmla="*/ 5 w 400"/>
                <a:gd name="T33" fmla="*/ 94 h 192"/>
                <a:gd name="T34" fmla="*/ 5 w 400"/>
                <a:gd name="T35" fmla="*/ 51 h 192"/>
                <a:gd name="T36" fmla="*/ 50 w 400"/>
                <a:gd name="T37" fmla="*/ 5 h 192"/>
                <a:gd name="T38" fmla="*/ 112 w 400"/>
                <a:gd name="T39" fmla="*/ 5 h 192"/>
                <a:gd name="T40" fmla="*/ 189 w 400"/>
                <a:gd name="T41" fmla="*/ 5 h 192"/>
                <a:gd name="T42" fmla="*/ 226 w 400"/>
                <a:gd name="T43" fmla="*/ 51 h 192"/>
                <a:gd name="T44" fmla="*/ 357 w 400"/>
                <a:gd name="T45" fmla="*/ 0 h 192"/>
                <a:gd name="T46" fmla="*/ 288 w 400"/>
                <a:gd name="T47" fmla="*/ 0 h 192"/>
                <a:gd name="T48" fmla="*/ 248 w 400"/>
                <a:gd name="T49" fmla="*/ 0 h 192"/>
                <a:gd name="T50" fmla="*/ 248 w 400"/>
                <a:gd name="T51" fmla="*/ 46 h 192"/>
                <a:gd name="T52" fmla="*/ 229 w 400"/>
                <a:gd name="T53" fmla="*/ 46 h 192"/>
                <a:gd name="T54" fmla="*/ 192 w 400"/>
                <a:gd name="T55" fmla="*/ 0 h 192"/>
                <a:gd name="T56" fmla="*/ 112 w 400"/>
                <a:gd name="T57" fmla="*/ 0 h 192"/>
                <a:gd name="T58" fmla="*/ 48 w 400"/>
                <a:gd name="T59" fmla="*/ 0 h 192"/>
                <a:gd name="T60" fmla="*/ 0 w 400"/>
                <a:gd name="T61" fmla="*/ 48 h 192"/>
                <a:gd name="T62" fmla="*/ 0 w 400"/>
                <a:gd name="T63" fmla="*/ 99 h 192"/>
                <a:gd name="T64" fmla="*/ 50 w 400"/>
                <a:gd name="T65" fmla="*/ 99 h 192"/>
                <a:gd name="T66" fmla="*/ 114 w 400"/>
                <a:gd name="T67" fmla="*/ 110 h 192"/>
                <a:gd name="T68" fmla="*/ 114 w 400"/>
                <a:gd name="T69" fmla="*/ 110 h 192"/>
                <a:gd name="T70" fmla="*/ 168 w 400"/>
                <a:gd name="T71" fmla="*/ 64 h 192"/>
                <a:gd name="T72" fmla="*/ 168 w 400"/>
                <a:gd name="T73" fmla="*/ 104 h 192"/>
                <a:gd name="T74" fmla="*/ 168 w 400"/>
                <a:gd name="T75" fmla="*/ 150 h 192"/>
                <a:gd name="T76" fmla="*/ 224 w 400"/>
                <a:gd name="T77" fmla="*/ 150 h 192"/>
                <a:gd name="T78" fmla="*/ 285 w 400"/>
                <a:gd name="T79" fmla="*/ 192 h 192"/>
                <a:gd name="T80" fmla="*/ 285 w 400"/>
                <a:gd name="T81" fmla="*/ 158 h 192"/>
                <a:gd name="T82" fmla="*/ 285 w 400"/>
                <a:gd name="T83" fmla="*/ 123 h 192"/>
                <a:gd name="T84" fmla="*/ 360 w 400"/>
                <a:gd name="T85" fmla="*/ 123 h 192"/>
                <a:gd name="T86" fmla="*/ 400 w 400"/>
                <a:gd name="T87" fmla="*/ 51 h 192"/>
                <a:gd name="T88" fmla="*/ 357 w 400"/>
                <a:gd name="T8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0" h="192">
                  <a:moveTo>
                    <a:pt x="226" y="51"/>
                  </a:moveTo>
                  <a:lnTo>
                    <a:pt x="253" y="51"/>
                  </a:lnTo>
                  <a:lnTo>
                    <a:pt x="253" y="5"/>
                  </a:lnTo>
                  <a:lnTo>
                    <a:pt x="288" y="5"/>
                  </a:lnTo>
                  <a:lnTo>
                    <a:pt x="354" y="5"/>
                  </a:lnTo>
                  <a:lnTo>
                    <a:pt x="394" y="51"/>
                  </a:lnTo>
                  <a:lnTo>
                    <a:pt x="354" y="118"/>
                  </a:lnTo>
                  <a:lnTo>
                    <a:pt x="280" y="118"/>
                  </a:lnTo>
                  <a:lnTo>
                    <a:pt x="280" y="158"/>
                  </a:lnTo>
                  <a:lnTo>
                    <a:pt x="280" y="182"/>
                  </a:lnTo>
                  <a:lnTo>
                    <a:pt x="226" y="144"/>
                  </a:lnTo>
                  <a:lnTo>
                    <a:pt x="173" y="144"/>
                  </a:lnTo>
                  <a:lnTo>
                    <a:pt x="173" y="104"/>
                  </a:lnTo>
                  <a:lnTo>
                    <a:pt x="173" y="51"/>
                  </a:lnTo>
                  <a:lnTo>
                    <a:pt x="112" y="104"/>
                  </a:lnTo>
                  <a:lnTo>
                    <a:pt x="50" y="94"/>
                  </a:lnTo>
                  <a:lnTo>
                    <a:pt x="5" y="94"/>
                  </a:lnTo>
                  <a:lnTo>
                    <a:pt x="5" y="51"/>
                  </a:lnTo>
                  <a:lnTo>
                    <a:pt x="50" y="5"/>
                  </a:lnTo>
                  <a:lnTo>
                    <a:pt x="112" y="5"/>
                  </a:lnTo>
                  <a:lnTo>
                    <a:pt x="189" y="5"/>
                  </a:lnTo>
                  <a:lnTo>
                    <a:pt x="226" y="51"/>
                  </a:lnTo>
                  <a:close/>
                  <a:moveTo>
                    <a:pt x="357" y="0"/>
                  </a:moveTo>
                  <a:lnTo>
                    <a:pt x="288" y="0"/>
                  </a:lnTo>
                  <a:lnTo>
                    <a:pt x="248" y="0"/>
                  </a:lnTo>
                  <a:lnTo>
                    <a:pt x="248" y="46"/>
                  </a:lnTo>
                  <a:lnTo>
                    <a:pt x="229" y="46"/>
                  </a:lnTo>
                  <a:lnTo>
                    <a:pt x="192" y="0"/>
                  </a:lnTo>
                  <a:lnTo>
                    <a:pt x="11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68" y="64"/>
                  </a:lnTo>
                  <a:lnTo>
                    <a:pt x="168" y="104"/>
                  </a:lnTo>
                  <a:lnTo>
                    <a:pt x="168" y="150"/>
                  </a:lnTo>
                  <a:lnTo>
                    <a:pt x="224" y="150"/>
                  </a:lnTo>
                  <a:lnTo>
                    <a:pt x="285" y="192"/>
                  </a:lnTo>
                  <a:lnTo>
                    <a:pt x="285" y="158"/>
                  </a:lnTo>
                  <a:lnTo>
                    <a:pt x="285" y="123"/>
                  </a:lnTo>
                  <a:lnTo>
                    <a:pt x="360" y="123"/>
                  </a:lnTo>
                  <a:lnTo>
                    <a:pt x="400" y="51"/>
                  </a:lnTo>
                  <a:lnTo>
                    <a:pt x="3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5"/>
            <p:cNvSpPr>
              <a:spLocks noEditPoints="1"/>
            </p:cNvSpPr>
            <p:nvPr/>
          </p:nvSpPr>
          <p:spPr bwMode="auto">
            <a:xfrm>
              <a:off x="16009938" y="5640388"/>
              <a:ext cx="635000" cy="304800"/>
            </a:xfrm>
            <a:custGeom>
              <a:avLst/>
              <a:gdLst>
                <a:gd name="T0" fmla="*/ 226 w 400"/>
                <a:gd name="T1" fmla="*/ 51 h 192"/>
                <a:gd name="T2" fmla="*/ 253 w 400"/>
                <a:gd name="T3" fmla="*/ 51 h 192"/>
                <a:gd name="T4" fmla="*/ 253 w 400"/>
                <a:gd name="T5" fmla="*/ 5 h 192"/>
                <a:gd name="T6" fmla="*/ 288 w 400"/>
                <a:gd name="T7" fmla="*/ 5 h 192"/>
                <a:gd name="T8" fmla="*/ 354 w 400"/>
                <a:gd name="T9" fmla="*/ 5 h 192"/>
                <a:gd name="T10" fmla="*/ 394 w 400"/>
                <a:gd name="T11" fmla="*/ 51 h 192"/>
                <a:gd name="T12" fmla="*/ 354 w 400"/>
                <a:gd name="T13" fmla="*/ 118 h 192"/>
                <a:gd name="T14" fmla="*/ 280 w 400"/>
                <a:gd name="T15" fmla="*/ 118 h 192"/>
                <a:gd name="T16" fmla="*/ 280 w 400"/>
                <a:gd name="T17" fmla="*/ 158 h 192"/>
                <a:gd name="T18" fmla="*/ 280 w 400"/>
                <a:gd name="T19" fmla="*/ 182 h 192"/>
                <a:gd name="T20" fmla="*/ 226 w 400"/>
                <a:gd name="T21" fmla="*/ 144 h 192"/>
                <a:gd name="T22" fmla="*/ 173 w 400"/>
                <a:gd name="T23" fmla="*/ 144 h 192"/>
                <a:gd name="T24" fmla="*/ 173 w 400"/>
                <a:gd name="T25" fmla="*/ 104 h 192"/>
                <a:gd name="T26" fmla="*/ 173 w 400"/>
                <a:gd name="T27" fmla="*/ 51 h 192"/>
                <a:gd name="T28" fmla="*/ 112 w 400"/>
                <a:gd name="T29" fmla="*/ 104 h 192"/>
                <a:gd name="T30" fmla="*/ 50 w 400"/>
                <a:gd name="T31" fmla="*/ 94 h 192"/>
                <a:gd name="T32" fmla="*/ 5 w 400"/>
                <a:gd name="T33" fmla="*/ 94 h 192"/>
                <a:gd name="T34" fmla="*/ 5 w 400"/>
                <a:gd name="T35" fmla="*/ 51 h 192"/>
                <a:gd name="T36" fmla="*/ 50 w 400"/>
                <a:gd name="T37" fmla="*/ 5 h 192"/>
                <a:gd name="T38" fmla="*/ 112 w 400"/>
                <a:gd name="T39" fmla="*/ 5 h 192"/>
                <a:gd name="T40" fmla="*/ 189 w 400"/>
                <a:gd name="T41" fmla="*/ 5 h 192"/>
                <a:gd name="T42" fmla="*/ 226 w 400"/>
                <a:gd name="T43" fmla="*/ 51 h 192"/>
                <a:gd name="T44" fmla="*/ 357 w 400"/>
                <a:gd name="T45" fmla="*/ 0 h 192"/>
                <a:gd name="T46" fmla="*/ 288 w 400"/>
                <a:gd name="T47" fmla="*/ 0 h 192"/>
                <a:gd name="T48" fmla="*/ 248 w 400"/>
                <a:gd name="T49" fmla="*/ 0 h 192"/>
                <a:gd name="T50" fmla="*/ 248 w 400"/>
                <a:gd name="T51" fmla="*/ 46 h 192"/>
                <a:gd name="T52" fmla="*/ 229 w 400"/>
                <a:gd name="T53" fmla="*/ 46 h 192"/>
                <a:gd name="T54" fmla="*/ 192 w 400"/>
                <a:gd name="T55" fmla="*/ 0 h 192"/>
                <a:gd name="T56" fmla="*/ 112 w 400"/>
                <a:gd name="T57" fmla="*/ 0 h 192"/>
                <a:gd name="T58" fmla="*/ 48 w 400"/>
                <a:gd name="T59" fmla="*/ 0 h 192"/>
                <a:gd name="T60" fmla="*/ 0 w 400"/>
                <a:gd name="T61" fmla="*/ 48 h 192"/>
                <a:gd name="T62" fmla="*/ 0 w 400"/>
                <a:gd name="T63" fmla="*/ 99 h 192"/>
                <a:gd name="T64" fmla="*/ 50 w 400"/>
                <a:gd name="T65" fmla="*/ 99 h 192"/>
                <a:gd name="T66" fmla="*/ 114 w 400"/>
                <a:gd name="T67" fmla="*/ 110 h 192"/>
                <a:gd name="T68" fmla="*/ 114 w 400"/>
                <a:gd name="T69" fmla="*/ 110 h 192"/>
                <a:gd name="T70" fmla="*/ 168 w 400"/>
                <a:gd name="T71" fmla="*/ 64 h 192"/>
                <a:gd name="T72" fmla="*/ 168 w 400"/>
                <a:gd name="T73" fmla="*/ 104 h 192"/>
                <a:gd name="T74" fmla="*/ 168 w 400"/>
                <a:gd name="T75" fmla="*/ 150 h 192"/>
                <a:gd name="T76" fmla="*/ 224 w 400"/>
                <a:gd name="T77" fmla="*/ 150 h 192"/>
                <a:gd name="T78" fmla="*/ 285 w 400"/>
                <a:gd name="T79" fmla="*/ 192 h 192"/>
                <a:gd name="T80" fmla="*/ 285 w 400"/>
                <a:gd name="T81" fmla="*/ 158 h 192"/>
                <a:gd name="T82" fmla="*/ 285 w 400"/>
                <a:gd name="T83" fmla="*/ 123 h 192"/>
                <a:gd name="T84" fmla="*/ 360 w 400"/>
                <a:gd name="T85" fmla="*/ 123 h 192"/>
                <a:gd name="T86" fmla="*/ 400 w 400"/>
                <a:gd name="T87" fmla="*/ 51 h 192"/>
                <a:gd name="T88" fmla="*/ 357 w 400"/>
                <a:gd name="T8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0" h="192">
                  <a:moveTo>
                    <a:pt x="226" y="51"/>
                  </a:moveTo>
                  <a:lnTo>
                    <a:pt x="253" y="51"/>
                  </a:lnTo>
                  <a:lnTo>
                    <a:pt x="253" y="5"/>
                  </a:lnTo>
                  <a:lnTo>
                    <a:pt x="288" y="5"/>
                  </a:lnTo>
                  <a:lnTo>
                    <a:pt x="354" y="5"/>
                  </a:lnTo>
                  <a:lnTo>
                    <a:pt x="394" y="51"/>
                  </a:lnTo>
                  <a:lnTo>
                    <a:pt x="354" y="118"/>
                  </a:lnTo>
                  <a:lnTo>
                    <a:pt x="280" y="118"/>
                  </a:lnTo>
                  <a:lnTo>
                    <a:pt x="280" y="158"/>
                  </a:lnTo>
                  <a:lnTo>
                    <a:pt x="280" y="182"/>
                  </a:lnTo>
                  <a:lnTo>
                    <a:pt x="226" y="144"/>
                  </a:lnTo>
                  <a:lnTo>
                    <a:pt x="173" y="144"/>
                  </a:lnTo>
                  <a:lnTo>
                    <a:pt x="173" y="104"/>
                  </a:lnTo>
                  <a:lnTo>
                    <a:pt x="173" y="51"/>
                  </a:lnTo>
                  <a:lnTo>
                    <a:pt x="112" y="104"/>
                  </a:lnTo>
                  <a:lnTo>
                    <a:pt x="50" y="94"/>
                  </a:lnTo>
                  <a:lnTo>
                    <a:pt x="5" y="94"/>
                  </a:lnTo>
                  <a:lnTo>
                    <a:pt x="5" y="51"/>
                  </a:lnTo>
                  <a:lnTo>
                    <a:pt x="50" y="5"/>
                  </a:lnTo>
                  <a:lnTo>
                    <a:pt x="112" y="5"/>
                  </a:lnTo>
                  <a:lnTo>
                    <a:pt x="189" y="5"/>
                  </a:lnTo>
                  <a:lnTo>
                    <a:pt x="226" y="51"/>
                  </a:lnTo>
                  <a:moveTo>
                    <a:pt x="357" y="0"/>
                  </a:moveTo>
                  <a:lnTo>
                    <a:pt x="288" y="0"/>
                  </a:lnTo>
                  <a:lnTo>
                    <a:pt x="248" y="0"/>
                  </a:lnTo>
                  <a:lnTo>
                    <a:pt x="248" y="46"/>
                  </a:lnTo>
                  <a:lnTo>
                    <a:pt x="229" y="46"/>
                  </a:lnTo>
                  <a:lnTo>
                    <a:pt x="192" y="0"/>
                  </a:lnTo>
                  <a:lnTo>
                    <a:pt x="11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68" y="64"/>
                  </a:lnTo>
                  <a:lnTo>
                    <a:pt x="168" y="104"/>
                  </a:lnTo>
                  <a:lnTo>
                    <a:pt x="168" y="150"/>
                  </a:lnTo>
                  <a:lnTo>
                    <a:pt x="224" y="150"/>
                  </a:lnTo>
                  <a:lnTo>
                    <a:pt x="285" y="192"/>
                  </a:lnTo>
                  <a:lnTo>
                    <a:pt x="285" y="158"/>
                  </a:lnTo>
                  <a:lnTo>
                    <a:pt x="285" y="123"/>
                  </a:lnTo>
                  <a:lnTo>
                    <a:pt x="360" y="123"/>
                  </a:lnTo>
                  <a:lnTo>
                    <a:pt x="400" y="51"/>
                  </a:lnTo>
                  <a:lnTo>
                    <a:pt x="357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26"/>
            <p:cNvSpPr>
              <a:spLocks noEditPoints="1"/>
            </p:cNvSpPr>
            <p:nvPr/>
          </p:nvSpPr>
          <p:spPr bwMode="auto">
            <a:xfrm>
              <a:off x="16622713" y="5640388"/>
              <a:ext cx="550863" cy="296863"/>
            </a:xfrm>
            <a:custGeom>
              <a:avLst/>
              <a:gdLst>
                <a:gd name="T0" fmla="*/ 62 w 347"/>
                <a:gd name="T1" fmla="*/ 182 h 187"/>
                <a:gd name="T2" fmla="*/ 8 w 347"/>
                <a:gd name="T3" fmla="*/ 120 h 187"/>
                <a:gd name="T4" fmla="*/ 62 w 347"/>
                <a:gd name="T5" fmla="*/ 51 h 187"/>
                <a:gd name="T6" fmla="*/ 107 w 347"/>
                <a:gd name="T7" fmla="*/ 51 h 187"/>
                <a:gd name="T8" fmla="*/ 144 w 347"/>
                <a:gd name="T9" fmla="*/ 5 h 187"/>
                <a:gd name="T10" fmla="*/ 182 w 347"/>
                <a:gd name="T11" fmla="*/ 5 h 187"/>
                <a:gd name="T12" fmla="*/ 243 w 347"/>
                <a:gd name="T13" fmla="*/ 5 h 187"/>
                <a:gd name="T14" fmla="*/ 342 w 347"/>
                <a:gd name="T15" fmla="*/ 5 h 187"/>
                <a:gd name="T16" fmla="*/ 342 w 347"/>
                <a:gd name="T17" fmla="*/ 51 h 187"/>
                <a:gd name="T18" fmla="*/ 304 w 347"/>
                <a:gd name="T19" fmla="*/ 94 h 187"/>
                <a:gd name="T20" fmla="*/ 222 w 347"/>
                <a:gd name="T21" fmla="*/ 94 h 187"/>
                <a:gd name="T22" fmla="*/ 144 w 347"/>
                <a:gd name="T23" fmla="*/ 182 h 187"/>
                <a:gd name="T24" fmla="*/ 62 w 347"/>
                <a:gd name="T25" fmla="*/ 182 h 187"/>
                <a:gd name="T26" fmla="*/ 347 w 347"/>
                <a:gd name="T27" fmla="*/ 0 h 187"/>
                <a:gd name="T28" fmla="*/ 243 w 347"/>
                <a:gd name="T29" fmla="*/ 0 h 187"/>
                <a:gd name="T30" fmla="*/ 182 w 347"/>
                <a:gd name="T31" fmla="*/ 0 h 187"/>
                <a:gd name="T32" fmla="*/ 142 w 347"/>
                <a:gd name="T33" fmla="*/ 0 h 187"/>
                <a:gd name="T34" fmla="*/ 104 w 347"/>
                <a:gd name="T35" fmla="*/ 46 h 187"/>
                <a:gd name="T36" fmla="*/ 59 w 347"/>
                <a:gd name="T37" fmla="*/ 46 h 187"/>
                <a:gd name="T38" fmla="*/ 0 w 347"/>
                <a:gd name="T39" fmla="*/ 120 h 187"/>
                <a:gd name="T40" fmla="*/ 59 w 347"/>
                <a:gd name="T41" fmla="*/ 187 h 187"/>
                <a:gd name="T42" fmla="*/ 147 w 347"/>
                <a:gd name="T43" fmla="*/ 187 h 187"/>
                <a:gd name="T44" fmla="*/ 150 w 347"/>
                <a:gd name="T45" fmla="*/ 184 h 187"/>
                <a:gd name="T46" fmla="*/ 222 w 347"/>
                <a:gd name="T47" fmla="*/ 99 h 187"/>
                <a:gd name="T48" fmla="*/ 307 w 347"/>
                <a:gd name="T49" fmla="*/ 99 h 187"/>
                <a:gd name="T50" fmla="*/ 347 w 347"/>
                <a:gd name="T51" fmla="*/ 54 h 187"/>
                <a:gd name="T52" fmla="*/ 347 w 347"/>
                <a:gd name="T53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87">
                  <a:moveTo>
                    <a:pt x="62" y="182"/>
                  </a:moveTo>
                  <a:lnTo>
                    <a:pt x="8" y="120"/>
                  </a:lnTo>
                  <a:lnTo>
                    <a:pt x="62" y="51"/>
                  </a:lnTo>
                  <a:lnTo>
                    <a:pt x="107" y="51"/>
                  </a:lnTo>
                  <a:lnTo>
                    <a:pt x="144" y="5"/>
                  </a:lnTo>
                  <a:lnTo>
                    <a:pt x="182" y="5"/>
                  </a:lnTo>
                  <a:lnTo>
                    <a:pt x="243" y="5"/>
                  </a:lnTo>
                  <a:lnTo>
                    <a:pt x="342" y="5"/>
                  </a:lnTo>
                  <a:lnTo>
                    <a:pt x="342" y="51"/>
                  </a:lnTo>
                  <a:lnTo>
                    <a:pt x="304" y="94"/>
                  </a:lnTo>
                  <a:lnTo>
                    <a:pt x="222" y="94"/>
                  </a:lnTo>
                  <a:lnTo>
                    <a:pt x="144" y="182"/>
                  </a:lnTo>
                  <a:lnTo>
                    <a:pt x="62" y="182"/>
                  </a:lnTo>
                  <a:close/>
                  <a:moveTo>
                    <a:pt x="347" y="0"/>
                  </a:moveTo>
                  <a:lnTo>
                    <a:pt x="243" y="0"/>
                  </a:lnTo>
                  <a:lnTo>
                    <a:pt x="182" y="0"/>
                  </a:lnTo>
                  <a:lnTo>
                    <a:pt x="142" y="0"/>
                  </a:lnTo>
                  <a:lnTo>
                    <a:pt x="104" y="46"/>
                  </a:lnTo>
                  <a:lnTo>
                    <a:pt x="59" y="46"/>
                  </a:lnTo>
                  <a:lnTo>
                    <a:pt x="0" y="120"/>
                  </a:lnTo>
                  <a:lnTo>
                    <a:pt x="59" y="187"/>
                  </a:lnTo>
                  <a:lnTo>
                    <a:pt x="147" y="187"/>
                  </a:lnTo>
                  <a:lnTo>
                    <a:pt x="150" y="184"/>
                  </a:lnTo>
                  <a:lnTo>
                    <a:pt x="222" y="99"/>
                  </a:lnTo>
                  <a:lnTo>
                    <a:pt x="307" y="99"/>
                  </a:lnTo>
                  <a:lnTo>
                    <a:pt x="347" y="54"/>
                  </a:lnTo>
                  <a:lnTo>
                    <a:pt x="3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27"/>
            <p:cNvSpPr>
              <a:spLocks noEditPoints="1"/>
            </p:cNvSpPr>
            <p:nvPr/>
          </p:nvSpPr>
          <p:spPr bwMode="auto">
            <a:xfrm>
              <a:off x="16622713" y="5640388"/>
              <a:ext cx="550863" cy="296863"/>
            </a:xfrm>
            <a:custGeom>
              <a:avLst/>
              <a:gdLst>
                <a:gd name="T0" fmla="*/ 62 w 347"/>
                <a:gd name="T1" fmla="*/ 182 h 187"/>
                <a:gd name="T2" fmla="*/ 8 w 347"/>
                <a:gd name="T3" fmla="*/ 120 h 187"/>
                <a:gd name="T4" fmla="*/ 62 w 347"/>
                <a:gd name="T5" fmla="*/ 51 h 187"/>
                <a:gd name="T6" fmla="*/ 107 w 347"/>
                <a:gd name="T7" fmla="*/ 51 h 187"/>
                <a:gd name="T8" fmla="*/ 144 w 347"/>
                <a:gd name="T9" fmla="*/ 5 h 187"/>
                <a:gd name="T10" fmla="*/ 182 w 347"/>
                <a:gd name="T11" fmla="*/ 5 h 187"/>
                <a:gd name="T12" fmla="*/ 243 w 347"/>
                <a:gd name="T13" fmla="*/ 5 h 187"/>
                <a:gd name="T14" fmla="*/ 342 w 347"/>
                <a:gd name="T15" fmla="*/ 5 h 187"/>
                <a:gd name="T16" fmla="*/ 342 w 347"/>
                <a:gd name="T17" fmla="*/ 51 h 187"/>
                <a:gd name="T18" fmla="*/ 304 w 347"/>
                <a:gd name="T19" fmla="*/ 94 h 187"/>
                <a:gd name="T20" fmla="*/ 222 w 347"/>
                <a:gd name="T21" fmla="*/ 94 h 187"/>
                <a:gd name="T22" fmla="*/ 144 w 347"/>
                <a:gd name="T23" fmla="*/ 182 h 187"/>
                <a:gd name="T24" fmla="*/ 62 w 347"/>
                <a:gd name="T25" fmla="*/ 182 h 187"/>
                <a:gd name="T26" fmla="*/ 347 w 347"/>
                <a:gd name="T27" fmla="*/ 0 h 187"/>
                <a:gd name="T28" fmla="*/ 243 w 347"/>
                <a:gd name="T29" fmla="*/ 0 h 187"/>
                <a:gd name="T30" fmla="*/ 182 w 347"/>
                <a:gd name="T31" fmla="*/ 0 h 187"/>
                <a:gd name="T32" fmla="*/ 142 w 347"/>
                <a:gd name="T33" fmla="*/ 0 h 187"/>
                <a:gd name="T34" fmla="*/ 104 w 347"/>
                <a:gd name="T35" fmla="*/ 46 h 187"/>
                <a:gd name="T36" fmla="*/ 59 w 347"/>
                <a:gd name="T37" fmla="*/ 46 h 187"/>
                <a:gd name="T38" fmla="*/ 0 w 347"/>
                <a:gd name="T39" fmla="*/ 120 h 187"/>
                <a:gd name="T40" fmla="*/ 59 w 347"/>
                <a:gd name="T41" fmla="*/ 187 h 187"/>
                <a:gd name="T42" fmla="*/ 147 w 347"/>
                <a:gd name="T43" fmla="*/ 187 h 187"/>
                <a:gd name="T44" fmla="*/ 150 w 347"/>
                <a:gd name="T45" fmla="*/ 184 h 187"/>
                <a:gd name="T46" fmla="*/ 222 w 347"/>
                <a:gd name="T47" fmla="*/ 99 h 187"/>
                <a:gd name="T48" fmla="*/ 307 w 347"/>
                <a:gd name="T49" fmla="*/ 99 h 187"/>
                <a:gd name="T50" fmla="*/ 347 w 347"/>
                <a:gd name="T51" fmla="*/ 54 h 187"/>
                <a:gd name="T52" fmla="*/ 347 w 347"/>
                <a:gd name="T53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7" h="187">
                  <a:moveTo>
                    <a:pt x="62" y="182"/>
                  </a:moveTo>
                  <a:lnTo>
                    <a:pt x="8" y="120"/>
                  </a:lnTo>
                  <a:lnTo>
                    <a:pt x="62" y="51"/>
                  </a:lnTo>
                  <a:lnTo>
                    <a:pt x="107" y="51"/>
                  </a:lnTo>
                  <a:lnTo>
                    <a:pt x="144" y="5"/>
                  </a:lnTo>
                  <a:lnTo>
                    <a:pt x="182" y="5"/>
                  </a:lnTo>
                  <a:lnTo>
                    <a:pt x="243" y="5"/>
                  </a:lnTo>
                  <a:lnTo>
                    <a:pt x="342" y="5"/>
                  </a:lnTo>
                  <a:lnTo>
                    <a:pt x="342" y="51"/>
                  </a:lnTo>
                  <a:lnTo>
                    <a:pt x="304" y="94"/>
                  </a:lnTo>
                  <a:lnTo>
                    <a:pt x="222" y="94"/>
                  </a:lnTo>
                  <a:lnTo>
                    <a:pt x="144" y="182"/>
                  </a:lnTo>
                  <a:lnTo>
                    <a:pt x="62" y="182"/>
                  </a:lnTo>
                  <a:moveTo>
                    <a:pt x="347" y="0"/>
                  </a:moveTo>
                  <a:lnTo>
                    <a:pt x="243" y="0"/>
                  </a:lnTo>
                  <a:lnTo>
                    <a:pt x="182" y="0"/>
                  </a:lnTo>
                  <a:lnTo>
                    <a:pt x="142" y="0"/>
                  </a:lnTo>
                  <a:lnTo>
                    <a:pt x="104" y="46"/>
                  </a:lnTo>
                  <a:lnTo>
                    <a:pt x="59" y="46"/>
                  </a:lnTo>
                  <a:lnTo>
                    <a:pt x="0" y="120"/>
                  </a:lnTo>
                  <a:lnTo>
                    <a:pt x="59" y="187"/>
                  </a:lnTo>
                  <a:lnTo>
                    <a:pt x="147" y="187"/>
                  </a:lnTo>
                  <a:lnTo>
                    <a:pt x="150" y="184"/>
                  </a:lnTo>
                  <a:lnTo>
                    <a:pt x="222" y="99"/>
                  </a:lnTo>
                  <a:lnTo>
                    <a:pt x="307" y="99"/>
                  </a:lnTo>
                  <a:lnTo>
                    <a:pt x="347" y="54"/>
                  </a:lnTo>
                  <a:lnTo>
                    <a:pt x="347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28"/>
            <p:cNvSpPr>
              <a:spLocks noEditPoints="1"/>
            </p:cNvSpPr>
            <p:nvPr/>
          </p:nvSpPr>
          <p:spPr bwMode="auto">
            <a:xfrm>
              <a:off x="15357475" y="4216400"/>
              <a:ext cx="1023938" cy="1177925"/>
            </a:xfrm>
            <a:custGeom>
              <a:avLst/>
              <a:gdLst>
                <a:gd name="T0" fmla="*/ 31 w 242"/>
                <a:gd name="T1" fmla="*/ 258 h 278"/>
                <a:gd name="T2" fmla="*/ 2 w 242"/>
                <a:gd name="T3" fmla="*/ 201 h 278"/>
                <a:gd name="T4" fmla="*/ 2 w 242"/>
                <a:gd name="T5" fmla="*/ 138 h 278"/>
                <a:gd name="T6" fmla="*/ 53 w 242"/>
                <a:gd name="T7" fmla="*/ 99 h 278"/>
                <a:gd name="T8" fmla="*/ 93 w 242"/>
                <a:gd name="T9" fmla="*/ 67 h 278"/>
                <a:gd name="T10" fmla="*/ 148 w 242"/>
                <a:gd name="T11" fmla="*/ 39 h 278"/>
                <a:gd name="T12" fmla="*/ 168 w 242"/>
                <a:gd name="T13" fmla="*/ 2 h 278"/>
                <a:gd name="T14" fmla="*/ 240 w 242"/>
                <a:gd name="T15" fmla="*/ 39 h 278"/>
                <a:gd name="T16" fmla="*/ 202 w 242"/>
                <a:gd name="T17" fmla="*/ 84 h 278"/>
                <a:gd name="T18" fmla="*/ 240 w 242"/>
                <a:gd name="T19" fmla="*/ 138 h 278"/>
                <a:gd name="T20" fmla="*/ 208 w 242"/>
                <a:gd name="T21" fmla="*/ 164 h 278"/>
                <a:gd name="T22" fmla="*/ 193 w 242"/>
                <a:gd name="T23" fmla="*/ 227 h 278"/>
                <a:gd name="T24" fmla="*/ 148 w 242"/>
                <a:gd name="T25" fmla="*/ 275 h 278"/>
                <a:gd name="T26" fmla="*/ 79 w 242"/>
                <a:gd name="T27" fmla="*/ 267 h 278"/>
                <a:gd name="T28" fmla="*/ 166 w 242"/>
                <a:gd name="T29" fmla="*/ 0 h 278"/>
                <a:gd name="T30" fmla="*/ 146 w 242"/>
                <a:gd name="T31" fmla="*/ 37 h 278"/>
                <a:gd name="T32" fmla="*/ 92 w 242"/>
                <a:gd name="T33" fmla="*/ 66 h 278"/>
                <a:gd name="T34" fmla="*/ 52 w 242"/>
                <a:gd name="T35" fmla="*/ 97 h 278"/>
                <a:gd name="T36" fmla="*/ 0 w 242"/>
                <a:gd name="T37" fmla="*/ 137 h 278"/>
                <a:gd name="T38" fmla="*/ 0 w 242"/>
                <a:gd name="T39" fmla="*/ 202 h 278"/>
                <a:gd name="T40" fmla="*/ 14 w 242"/>
                <a:gd name="T41" fmla="*/ 234 h 278"/>
                <a:gd name="T42" fmla="*/ 22 w 242"/>
                <a:gd name="T43" fmla="*/ 257 h 278"/>
                <a:gd name="T44" fmla="*/ 31 w 242"/>
                <a:gd name="T45" fmla="*/ 260 h 278"/>
                <a:gd name="T46" fmla="*/ 61 w 242"/>
                <a:gd name="T47" fmla="*/ 265 h 278"/>
                <a:gd name="T48" fmla="*/ 79 w 242"/>
                <a:gd name="T49" fmla="*/ 269 h 278"/>
                <a:gd name="T50" fmla="*/ 79 w 242"/>
                <a:gd name="T51" fmla="*/ 269 h 278"/>
                <a:gd name="T52" fmla="*/ 147 w 242"/>
                <a:gd name="T53" fmla="*/ 278 h 278"/>
                <a:gd name="T54" fmla="*/ 195 w 242"/>
                <a:gd name="T55" fmla="*/ 228 h 278"/>
                <a:gd name="T56" fmla="*/ 210 w 242"/>
                <a:gd name="T57" fmla="*/ 166 h 278"/>
                <a:gd name="T58" fmla="*/ 242 w 242"/>
                <a:gd name="T59" fmla="*/ 138 h 278"/>
                <a:gd name="T60" fmla="*/ 205 w 242"/>
                <a:gd name="T61" fmla="*/ 85 h 278"/>
                <a:gd name="T62" fmla="*/ 242 w 242"/>
                <a:gd name="T63" fmla="*/ 3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2" h="278">
                  <a:moveTo>
                    <a:pt x="79" y="267"/>
                  </a:moveTo>
                  <a:cubicBezTo>
                    <a:pt x="79" y="267"/>
                    <a:pt x="48" y="258"/>
                    <a:pt x="31" y="258"/>
                  </a:cubicBezTo>
                  <a:cubicBezTo>
                    <a:pt x="14" y="258"/>
                    <a:pt x="16" y="230"/>
                    <a:pt x="16" y="230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2" y="156"/>
                    <a:pt x="2" y="156"/>
                    <a:pt x="2" y="156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60" y="19"/>
                    <a:pt x="160" y="19"/>
                    <a:pt x="160" y="19"/>
                  </a:cubicBezTo>
                  <a:cubicBezTo>
                    <a:pt x="168" y="2"/>
                    <a:pt x="168" y="2"/>
                    <a:pt x="168" y="2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40" y="39"/>
                    <a:pt x="240" y="39"/>
                    <a:pt x="240" y="39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22" y="119"/>
                    <a:pt x="222" y="119"/>
                    <a:pt x="222" y="119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64"/>
                    <a:pt x="240" y="164"/>
                    <a:pt x="240" y="164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3"/>
                    <a:pt x="208" y="183"/>
                    <a:pt x="208" y="183"/>
                  </a:cubicBezTo>
                  <a:cubicBezTo>
                    <a:pt x="193" y="227"/>
                    <a:pt x="193" y="227"/>
                    <a:pt x="193" y="227"/>
                  </a:cubicBezTo>
                  <a:cubicBezTo>
                    <a:pt x="168" y="267"/>
                    <a:pt x="168" y="267"/>
                    <a:pt x="168" y="267"/>
                  </a:cubicBezTo>
                  <a:cubicBezTo>
                    <a:pt x="148" y="275"/>
                    <a:pt x="148" y="275"/>
                    <a:pt x="148" y="275"/>
                  </a:cubicBezTo>
                  <a:cubicBezTo>
                    <a:pt x="133" y="267"/>
                    <a:pt x="133" y="267"/>
                    <a:pt x="133" y="267"/>
                  </a:cubicBezTo>
                  <a:cubicBezTo>
                    <a:pt x="79" y="267"/>
                    <a:pt x="79" y="267"/>
                    <a:pt x="79" y="267"/>
                  </a:cubicBezTo>
                  <a:moveTo>
                    <a:pt x="206" y="0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46" y="37"/>
                    <a:pt x="146" y="37"/>
                    <a:pt x="146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14" y="230"/>
                    <a:pt x="14" y="230"/>
                    <a:pt x="14" y="230"/>
                  </a:cubicBezTo>
                  <a:cubicBezTo>
                    <a:pt x="14" y="231"/>
                    <a:pt x="14" y="232"/>
                    <a:pt x="14" y="234"/>
                  </a:cubicBezTo>
                  <a:cubicBezTo>
                    <a:pt x="14" y="238"/>
                    <a:pt x="15" y="245"/>
                    <a:pt x="17" y="250"/>
                  </a:cubicBezTo>
                  <a:cubicBezTo>
                    <a:pt x="18" y="253"/>
                    <a:pt x="19" y="255"/>
                    <a:pt x="22" y="257"/>
                  </a:cubicBezTo>
                  <a:cubicBezTo>
                    <a:pt x="24" y="259"/>
                    <a:pt x="27" y="260"/>
                    <a:pt x="31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9" y="260"/>
                    <a:pt x="51" y="262"/>
                    <a:pt x="61" y="265"/>
                  </a:cubicBezTo>
                  <a:cubicBezTo>
                    <a:pt x="66" y="266"/>
                    <a:pt x="70" y="267"/>
                    <a:pt x="73" y="267"/>
                  </a:cubicBezTo>
                  <a:cubicBezTo>
                    <a:pt x="77" y="268"/>
                    <a:pt x="79" y="269"/>
                    <a:pt x="79" y="269"/>
                  </a:cubicBezTo>
                  <a:cubicBezTo>
                    <a:pt x="79" y="269"/>
                    <a:pt x="79" y="269"/>
                    <a:pt x="79" y="269"/>
                  </a:cubicBezTo>
                  <a:cubicBezTo>
                    <a:pt x="79" y="269"/>
                    <a:pt x="79" y="269"/>
                    <a:pt x="79" y="269"/>
                  </a:cubicBezTo>
                  <a:cubicBezTo>
                    <a:pt x="133" y="269"/>
                    <a:pt x="133" y="269"/>
                    <a:pt x="133" y="269"/>
                  </a:cubicBezTo>
                  <a:cubicBezTo>
                    <a:pt x="147" y="278"/>
                    <a:pt x="147" y="278"/>
                    <a:pt x="147" y="278"/>
                  </a:cubicBezTo>
                  <a:cubicBezTo>
                    <a:pt x="169" y="268"/>
                    <a:pt x="169" y="268"/>
                    <a:pt x="169" y="268"/>
                  </a:cubicBezTo>
                  <a:cubicBezTo>
                    <a:pt x="195" y="228"/>
                    <a:pt x="195" y="228"/>
                    <a:pt x="195" y="228"/>
                  </a:cubicBezTo>
                  <a:cubicBezTo>
                    <a:pt x="210" y="183"/>
                    <a:pt x="210" y="183"/>
                    <a:pt x="210" y="183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42" y="166"/>
                    <a:pt x="242" y="166"/>
                    <a:pt x="242" y="166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23" y="117"/>
                    <a:pt x="223" y="117"/>
                    <a:pt x="223" y="117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242" y="66"/>
                    <a:pt x="242" y="66"/>
                    <a:pt x="242" y="66"/>
                  </a:cubicBezTo>
                  <a:cubicBezTo>
                    <a:pt x="242" y="38"/>
                    <a:pt x="242" y="38"/>
                    <a:pt x="242" y="38"/>
                  </a:cubicBezTo>
                  <a:cubicBezTo>
                    <a:pt x="206" y="0"/>
                    <a:pt x="206" y="0"/>
                    <a:pt x="20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29"/>
            <p:cNvSpPr>
              <a:spLocks noEditPoints="1"/>
            </p:cNvSpPr>
            <p:nvPr/>
          </p:nvSpPr>
          <p:spPr bwMode="auto">
            <a:xfrm>
              <a:off x="16352838" y="4598988"/>
              <a:ext cx="723900" cy="858838"/>
            </a:xfrm>
            <a:custGeom>
              <a:avLst/>
              <a:gdLst>
                <a:gd name="T0" fmla="*/ 116 w 171"/>
                <a:gd name="T1" fmla="*/ 12 h 203"/>
                <a:gd name="T2" fmla="*/ 143 w 171"/>
                <a:gd name="T3" fmla="*/ 2 h 203"/>
                <a:gd name="T4" fmla="*/ 169 w 171"/>
                <a:gd name="T5" fmla="*/ 2 h 203"/>
                <a:gd name="T6" fmla="*/ 169 w 171"/>
                <a:gd name="T7" fmla="*/ 27 h 203"/>
                <a:gd name="T8" fmla="*/ 135 w 171"/>
                <a:gd name="T9" fmla="*/ 57 h 203"/>
                <a:gd name="T10" fmla="*/ 91 w 171"/>
                <a:gd name="T11" fmla="*/ 46 h 203"/>
                <a:gd name="T12" fmla="*/ 63 w 171"/>
                <a:gd name="T13" fmla="*/ 65 h 203"/>
                <a:gd name="T14" fmla="*/ 98 w 171"/>
                <a:gd name="T15" fmla="*/ 65 h 203"/>
                <a:gd name="T16" fmla="*/ 124 w 171"/>
                <a:gd name="T17" fmla="*/ 72 h 203"/>
                <a:gd name="T18" fmla="*/ 114 w 171"/>
                <a:gd name="T19" fmla="*/ 93 h 203"/>
                <a:gd name="T20" fmla="*/ 93 w 171"/>
                <a:gd name="T21" fmla="*/ 114 h 203"/>
                <a:gd name="T22" fmla="*/ 114 w 171"/>
                <a:gd name="T23" fmla="*/ 133 h 203"/>
                <a:gd name="T24" fmla="*/ 114 w 171"/>
                <a:gd name="T25" fmla="*/ 163 h 203"/>
                <a:gd name="T26" fmla="*/ 91 w 171"/>
                <a:gd name="T27" fmla="*/ 177 h 203"/>
                <a:gd name="T28" fmla="*/ 71 w 171"/>
                <a:gd name="T29" fmla="*/ 149 h 203"/>
                <a:gd name="T30" fmla="*/ 71 w 171"/>
                <a:gd name="T31" fmla="*/ 149 h 203"/>
                <a:gd name="T32" fmla="*/ 44 w 171"/>
                <a:gd name="T33" fmla="*/ 149 h 203"/>
                <a:gd name="T34" fmla="*/ 57 w 171"/>
                <a:gd name="T35" fmla="*/ 186 h 203"/>
                <a:gd name="T36" fmla="*/ 27 w 171"/>
                <a:gd name="T37" fmla="*/ 201 h 203"/>
                <a:gd name="T38" fmla="*/ 10 w 171"/>
                <a:gd name="T39" fmla="*/ 149 h 203"/>
                <a:gd name="T40" fmla="*/ 10 w 171"/>
                <a:gd name="T41" fmla="*/ 108 h 203"/>
                <a:gd name="T42" fmla="*/ 30 w 171"/>
                <a:gd name="T43" fmla="*/ 78 h 203"/>
                <a:gd name="T44" fmla="*/ 42 w 171"/>
                <a:gd name="T45" fmla="*/ 29 h 203"/>
                <a:gd name="T46" fmla="*/ 63 w 171"/>
                <a:gd name="T47" fmla="*/ 2 h 203"/>
                <a:gd name="T48" fmla="*/ 91 w 171"/>
                <a:gd name="T49" fmla="*/ 12 h 203"/>
                <a:gd name="T50" fmla="*/ 154 w 171"/>
                <a:gd name="T51" fmla="*/ 0 h 203"/>
                <a:gd name="T52" fmla="*/ 132 w 171"/>
                <a:gd name="T53" fmla="*/ 10 h 203"/>
                <a:gd name="T54" fmla="*/ 92 w 171"/>
                <a:gd name="T55" fmla="*/ 10 h 203"/>
                <a:gd name="T56" fmla="*/ 62 w 171"/>
                <a:gd name="T57" fmla="*/ 0 h 203"/>
                <a:gd name="T58" fmla="*/ 40 w 171"/>
                <a:gd name="T59" fmla="*/ 28 h 203"/>
                <a:gd name="T60" fmla="*/ 28 w 171"/>
                <a:gd name="T61" fmla="*/ 78 h 203"/>
                <a:gd name="T62" fmla="*/ 8 w 171"/>
                <a:gd name="T63" fmla="*/ 107 h 203"/>
                <a:gd name="T64" fmla="*/ 6 w 171"/>
                <a:gd name="T65" fmla="*/ 134 h 203"/>
                <a:gd name="T66" fmla="*/ 8 w 171"/>
                <a:gd name="T67" fmla="*/ 151 h 203"/>
                <a:gd name="T68" fmla="*/ 17 w 171"/>
                <a:gd name="T69" fmla="*/ 176 h 203"/>
                <a:gd name="T70" fmla="*/ 17 w 171"/>
                <a:gd name="T71" fmla="*/ 177 h 203"/>
                <a:gd name="T72" fmla="*/ 43 w 171"/>
                <a:gd name="T73" fmla="*/ 203 h 203"/>
                <a:gd name="T74" fmla="*/ 53 w 171"/>
                <a:gd name="T75" fmla="*/ 163 h 203"/>
                <a:gd name="T76" fmla="*/ 59 w 171"/>
                <a:gd name="T77" fmla="*/ 129 h 203"/>
                <a:gd name="T78" fmla="*/ 69 w 171"/>
                <a:gd name="T79" fmla="*/ 171 h 203"/>
                <a:gd name="T80" fmla="*/ 106 w 171"/>
                <a:gd name="T81" fmla="*/ 179 h 203"/>
                <a:gd name="T82" fmla="*/ 116 w 171"/>
                <a:gd name="T83" fmla="*/ 149 h 203"/>
                <a:gd name="T84" fmla="*/ 116 w 171"/>
                <a:gd name="T85" fmla="*/ 120 h 203"/>
                <a:gd name="T86" fmla="*/ 95 w 171"/>
                <a:gd name="T87" fmla="*/ 102 h 203"/>
                <a:gd name="T88" fmla="*/ 126 w 171"/>
                <a:gd name="T89" fmla="*/ 82 h 203"/>
                <a:gd name="T90" fmla="*/ 116 w 171"/>
                <a:gd name="T91" fmla="*/ 70 h 203"/>
                <a:gd name="T92" fmla="*/ 71 w 171"/>
                <a:gd name="T93" fmla="*/ 63 h 203"/>
                <a:gd name="T94" fmla="*/ 65 w 171"/>
                <a:gd name="T95" fmla="*/ 48 h 203"/>
                <a:gd name="T96" fmla="*/ 115 w 171"/>
                <a:gd name="T97" fmla="*/ 48 h 203"/>
                <a:gd name="T98" fmla="*/ 155 w 171"/>
                <a:gd name="T99" fmla="*/ 47 h 203"/>
                <a:gd name="T100" fmla="*/ 171 w 171"/>
                <a:gd name="T101" fmla="*/ 1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" h="203">
                  <a:moveTo>
                    <a:pt x="91" y="12"/>
                  </a:moveTo>
                  <a:cubicBezTo>
                    <a:pt x="116" y="12"/>
                    <a:pt x="116" y="12"/>
                    <a:pt x="116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35" y="57"/>
                    <a:pt x="135" y="57"/>
                    <a:pt x="135" y="57"/>
                  </a:cubicBezTo>
                  <a:cubicBezTo>
                    <a:pt x="116" y="46"/>
                    <a:pt x="116" y="46"/>
                    <a:pt x="116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14" y="93"/>
                    <a:pt x="114" y="93"/>
                    <a:pt x="114" y="93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3" y="114"/>
                    <a:pt x="93" y="114"/>
                    <a:pt x="93" y="114"/>
                  </a:cubicBezTo>
                  <a:cubicBezTo>
                    <a:pt x="114" y="122"/>
                    <a:pt x="114" y="122"/>
                    <a:pt x="114" y="122"/>
                  </a:cubicBezTo>
                  <a:cubicBezTo>
                    <a:pt x="114" y="133"/>
                    <a:pt x="114" y="133"/>
                    <a:pt x="114" y="133"/>
                  </a:cubicBezTo>
                  <a:cubicBezTo>
                    <a:pt x="114" y="149"/>
                    <a:pt x="114" y="149"/>
                    <a:pt x="114" y="149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91" y="177"/>
                    <a:pt x="91" y="177"/>
                    <a:pt x="91" y="177"/>
                  </a:cubicBezTo>
                  <a:cubicBezTo>
                    <a:pt x="71" y="169"/>
                    <a:pt x="71" y="169"/>
                    <a:pt x="71" y="169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51" y="164"/>
                    <a:pt x="51" y="164"/>
                    <a:pt x="51" y="164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27" y="201"/>
                    <a:pt x="27" y="201"/>
                    <a:pt x="27" y="201"/>
                  </a:cubicBezTo>
                  <a:cubicBezTo>
                    <a:pt x="19" y="177"/>
                    <a:pt x="19" y="177"/>
                    <a:pt x="19" y="177"/>
                  </a:cubicBezTo>
                  <a:cubicBezTo>
                    <a:pt x="19" y="177"/>
                    <a:pt x="19" y="158"/>
                    <a:pt x="10" y="149"/>
                  </a:cubicBezTo>
                  <a:cubicBezTo>
                    <a:pt x="0" y="141"/>
                    <a:pt x="10" y="133"/>
                    <a:pt x="10" y="133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91" y="12"/>
                    <a:pt x="91" y="12"/>
                    <a:pt x="91" y="12"/>
                  </a:cubicBezTo>
                  <a:moveTo>
                    <a:pt x="171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7" y="133"/>
                    <a:pt x="6" y="133"/>
                    <a:pt x="6" y="134"/>
                  </a:cubicBezTo>
                  <a:cubicBezTo>
                    <a:pt x="5" y="136"/>
                    <a:pt x="3" y="138"/>
                    <a:pt x="3" y="141"/>
                  </a:cubicBezTo>
                  <a:cubicBezTo>
                    <a:pt x="3" y="144"/>
                    <a:pt x="5" y="148"/>
                    <a:pt x="8" y="151"/>
                  </a:cubicBezTo>
                  <a:cubicBezTo>
                    <a:pt x="12" y="154"/>
                    <a:pt x="14" y="160"/>
                    <a:pt x="15" y="165"/>
                  </a:cubicBezTo>
                  <a:cubicBezTo>
                    <a:pt x="17" y="170"/>
                    <a:pt x="17" y="175"/>
                    <a:pt x="17" y="176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25" y="203"/>
                    <a:pt x="25" y="203"/>
                    <a:pt x="25" y="203"/>
                  </a:cubicBezTo>
                  <a:cubicBezTo>
                    <a:pt x="43" y="203"/>
                    <a:pt x="43" y="203"/>
                    <a:pt x="43" y="203"/>
                  </a:cubicBezTo>
                  <a:cubicBezTo>
                    <a:pt x="59" y="187"/>
                    <a:pt x="59" y="187"/>
                    <a:pt x="59" y="187"/>
                  </a:cubicBezTo>
                  <a:cubicBezTo>
                    <a:pt x="53" y="163"/>
                    <a:pt x="53" y="163"/>
                    <a:pt x="53" y="163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91" y="179"/>
                    <a:pt x="91" y="179"/>
                    <a:pt x="91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16" y="164"/>
                    <a:pt x="116" y="164"/>
                    <a:pt x="116" y="164"/>
                  </a:cubicBezTo>
                  <a:cubicBezTo>
                    <a:pt x="116" y="149"/>
                    <a:pt x="116" y="149"/>
                    <a:pt x="116" y="149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95" y="113"/>
                    <a:pt x="95" y="113"/>
                    <a:pt x="95" y="113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115" y="95"/>
                    <a:pt x="115" y="95"/>
                    <a:pt x="115" y="95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16" y="70"/>
                    <a:pt x="116" y="70"/>
                    <a:pt x="116" y="70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55" y="47"/>
                    <a:pt x="155" y="47"/>
                    <a:pt x="155" y="47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71" y="0"/>
                    <a:pt x="171" y="0"/>
                    <a:pt x="17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30"/>
            <p:cNvSpPr>
              <a:spLocks noEditPoints="1"/>
            </p:cNvSpPr>
            <p:nvPr/>
          </p:nvSpPr>
          <p:spPr bwMode="auto">
            <a:xfrm>
              <a:off x="17156113" y="4433888"/>
              <a:ext cx="228600" cy="376238"/>
            </a:xfrm>
            <a:custGeom>
              <a:avLst/>
              <a:gdLst>
                <a:gd name="T0" fmla="*/ 30 w 144"/>
                <a:gd name="T1" fmla="*/ 232 h 237"/>
                <a:gd name="T2" fmla="*/ 6 w 144"/>
                <a:gd name="T3" fmla="*/ 173 h 237"/>
                <a:gd name="T4" fmla="*/ 6 w 144"/>
                <a:gd name="T5" fmla="*/ 141 h 237"/>
                <a:gd name="T6" fmla="*/ 30 w 144"/>
                <a:gd name="T7" fmla="*/ 120 h 237"/>
                <a:gd name="T8" fmla="*/ 30 w 144"/>
                <a:gd name="T9" fmla="*/ 69 h 237"/>
                <a:gd name="T10" fmla="*/ 30 w 144"/>
                <a:gd name="T11" fmla="*/ 34 h 237"/>
                <a:gd name="T12" fmla="*/ 83 w 144"/>
                <a:gd name="T13" fmla="*/ 5 h 237"/>
                <a:gd name="T14" fmla="*/ 123 w 144"/>
                <a:gd name="T15" fmla="*/ 21 h 237"/>
                <a:gd name="T16" fmla="*/ 139 w 144"/>
                <a:gd name="T17" fmla="*/ 21 h 237"/>
                <a:gd name="T18" fmla="*/ 139 w 144"/>
                <a:gd name="T19" fmla="*/ 69 h 237"/>
                <a:gd name="T20" fmla="*/ 104 w 144"/>
                <a:gd name="T21" fmla="*/ 96 h 237"/>
                <a:gd name="T22" fmla="*/ 120 w 144"/>
                <a:gd name="T23" fmla="*/ 114 h 237"/>
                <a:gd name="T24" fmla="*/ 120 w 144"/>
                <a:gd name="T25" fmla="*/ 149 h 237"/>
                <a:gd name="T26" fmla="*/ 120 w 144"/>
                <a:gd name="T27" fmla="*/ 213 h 237"/>
                <a:gd name="T28" fmla="*/ 91 w 144"/>
                <a:gd name="T29" fmla="*/ 232 h 237"/>
                <a:gd name="T30" fmla="*/ 30 w 144"/>
                <a:gd name="T31" fmla="*/ 232 h 237"/>
                <a:gd name="T32" fmla="*/ 83 w 144"/>
                <a:gd name="T33" fmla="*/ 0 h 237"/>
                <a:gd name="T34" fmla="*/ 24 w 144"/>
                <a:gd name="T35" fmla="*/ 32 h 237"/>
                <a:gd name="T36" fmla="*/ 24 w 144"/>
                <a:gd name="T37" fmla="*/ 69 h 237"/>
                <a:gd name="T38" fmla="*/ 24 w 144"/>
                <a:gd name="T39" fmla="*/ 117 h 237"/>
                <a:gd name="T40" fmla="*/ 0 w 144"/>
                <a:gd name="T41" fmla="*/ 138 h 237"/>
                <a:gd name="T42" fmla="*/ 0 w 144"/>
                <a:gd name="T43" fmla="*/ 173 h 237"/>
                <a:gd name="T44" fmla="*/ 24 w 144"/>
                <a:gd name="T45" fmla="*/ 237 h 237"/>
                <a:gd name="T46" fmla="*/ 30 w 144"/>
                <a:gd name="T47" fmla="*/ 237 h 237"/>
                <a:gd name="T48" fmla="*/ 91 w 144"/>
                <a:gd name="T49" fmla="*/ 237 h 237"/>
                <a:gd name="T50" fmla="*/ 125 w 144"/>
                <a:gd name="T51" fmla="*/ 216 h 237"/>
                <a:gd name="T52" fmla="*/ 125 w 144"/>
                <a:gd name="T53" fmla="*/ 149 h 237"/>
                <a:gd name="T54" fmla="*/ 125 w 144"/>
                <a:gd name="T55" fmla="*/ 114 h 237"/>
                <a:gd name="T56" fmla="*/ 112 w 144"/>
                <a:gd name="T57" fmla="*/ 96 h 237"/>
                <a:gd name="T58" fmla="*/ 144 w 144"/>
                <a:gd name="T59" fmla="*/ 72 h 237"/>
                <a:gd name="T60" fmla="*/ 144 w 144"/>
                <a:gd name="T61" fmla="*/ 16 h 237"/>
                <a:gd name="T62" fmla="*/ 125 w 144"/>
                <a:gd name="T63" fmla="*/ 16 h 237"/>
                <a:gd name="T64" fmla="*/ 83 w 144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237">
                  <a:moveTo>
                    <a:pt x="30" y="232"/>
                  </a:moveTo>
                  <a:lnTo>
                    <a:pt x="6" y="173"/>
                  </a:lnTo>
                  <a:lnTo>
                    <a:pt x="6" y="141"/>
                  </a:lnTo>
                  <a:lnTo>
                    <a:pt x="30" y="120"/>
                  </a:lnTo>
                  <a:lnTo>
                    <a:pt x="30" y="69"/>
                  </a:lnTo>
                  <a:lnTo>
                    <a:pt x="30" y="34"/>
                  </a:lnTo>
                  <a:lnTo>
                    <a:pt x="83" y="5"/>
                  </a:lnTo>
                  <a:lnTo>
                    <a:pt x="123" y="21"/>
                  </a:lnTo>
                  <a:lnTo>
                    <a:pt x="139" y="21"/>
                  </a:lnTo>
                  <a:lnTo>
                    <a:pt x="139" y="69"/>
                  </a:lnTo>
                  <a:lnTo>
                    <a:pt x="104" y="96"/>
                  </a:lnTo>
                  <a:lnTo>
                    <a:pt x="120" y="114"/>
                  </a:lnTo>
                  <a:lnTo>
                    <a:pt x="120" y="149"/>
                  </a:lnTo>
                  <a:lnTo>
                    <a:pt x="120" y="213"/>
                  </a:lnTo>
                  <a:lnTo>
                    <a:pt x="91" y="232"/>
                  </a:lnTo>
                  <a:lnTo>
                    <a:pt x="30" y="232"/>
                  </a:lnTo>
                  <a:close/>
                  <a:moveTo>
                    <a:pt x="83" y="0"/>
                  </a:moveTo>
                  <a:lnTo>
                    <a:pt x="24" y="32"/>
                  </a:lnTo>
                  <a:lnTo>
                    <a:pt x="24" y="69"/>
                  </a:lnTo>
                  <a:lnTo>
                    <a:pt x="24" y="117"/>
                  </a:lnTo>
                  <a:lnTo>
                    <a:pt x="0" y="138"/>
                  </a:lnTo>
                  <a:lnTo>
                    <a:pt x="0" y="173"/>
                  </a:lnTo>
                  <a:lnTo>
                    <a:pt x="24" y="237"/>
                  </a:lnTo>
                  <a:lnTo>
                    <a:pt x="30" y="237"/>
                  </a:lnTo>
                  <a:lnTo>
                    <a:pt x="91" y="237"/>
                  </a:lnTo>
                  <a:lnTo>
                    <a:pt x="125" y="216"/>
                  </a:lnTo>
                  <a:lnTo>
                    <a:pt x="125" y="149"/>
                  </a:lnTo>
                  <a:lnTo>
                    <a:pt x="125" y="114"/>
                  </a:lnTo>
                  <a:lnTo>
                    <a:pt x="112" y="96"/>
                  </a:lnTo>
                  <a:lnTo>
                    <a:pt x="144" y="72"/>
                  </a:lnTo>
                  <a:lnTo>
                    <a:pt x="144" y="16"/>
                  </a:lnTo>
                  <a:lnTo>
                    <a:pt x="125" y="16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31"/>
            <p:cNvSpPr>
              <a:spLocks noEditPoints="1"/>
            </p:cNvSpPr>
            <p:nvPr/>
          </p:nvSpPr>
          <p:spPr bwMode="auto">
            <a:xfrm>
              <a:off x="17156113" y="4433888"/>
              <a:ext cx="228600" cy="376238"/>
            </a:xfrm>
            <a:custGeom>
              <a:avLst/>
              <a:gdLst>
                <a:gd name="T0" fmla="*/ 30 w 144"/>
                <a:gd name="T1" fmla="*/ 232 h 237"/>
                <a:gd name="T2" fmla="*/ 6 w 144"/>
                <a:gd name="T3" fmla="*/ 173 h 237"/>
                <a:gd name="T4" fmla="*/ 6 w 144"/>
                <a:gd name="T5" fmla="*/ 141 h 237"/>
                <a:gd name="T6" fmla="*/ 30 w 144"/>
                <a:gd name="T7" fmla="*/ 120 h 237"/>
                <a:gd name="T8" fmla="*/ 30 w 144"/>
                <a:gd name="T9" fmla="*/ 69 h 237"/>
                <a:gd name="T10" fmla="*/ 30 w 144"/>
                <a:gd name="T11" fmla="*/ 34 h 237"/>
                <a:gd name="T12" fmla="*/ 83 w 144"/>
                <a:gd name="T13" fmla="*/ 5 h 237"/>
                <a:gd name="T14" fmla="*/ 123 w 144"/>
                <a:gd name="T15" fmla="*/ 21 h 237"/>
                <a:gd name="T16" fmla="*/ 139 w 144"/>
                <a:gd name="T17" fmla="*/ 21 h 237"/>
                <a:gd name="T18" fmla="*/ 139 w 144"/>
                <a:gd name="T19" fmla="*/ 69 h 237"/>
                <a:gd name="T20" fmla="*/ 104 w 144"/>
                <a:gd name="T21" fmla="*/ 96 h 237"/>
                <a:gd name="T22" fmla="*/ 120 w 144"/>
                <a:gd name="T23" fmla="*/ 114 h 237"/>
                <a:gd name="T24" fmla="*/ 120 w 144"/>
                <a:gd name="T25" fmla="*/ 149 h 237"/>
                <a:gd name="T26" fmla="*/ 120 w 144"/>
                <a:gd name="T27" fmla="*/ 213 h 237"/>
                <a:gd name="T28" fmla="*/ 91 w 144"/>
                <a:gd name="T29" fmla="*/ 232 h 237"/>
                <a:gd name="T30" fmla="*/ 30 w 144"/>
                <a:gd name="T31" fmla="*/ 232 h 237"/>
                <a:gd name="T32" fmla="*/ 83 w 144"/>
                <a:gd name="T33" fmla="*/ 0 h 237"/>
                <a:gd name="T34" fmla="*/ 24 w 144"/>
                <a:gd name="T35" fmla="*/ 32 h 237"/>
                <a:gd name="T36" fmla="*/ 24 w 144"/>
                <a:gd name="T37" fmla="*/ 69 h 237"/>
                <a:gd name="T38" fmla="*/ 24 w 144"/>
                <a:gd name="T39" fmla="*/ 117 h 237"/>
                <a:gd name="T40" fmla="*/ 0 w 144"/>
                <a:gd name="T41" fmla="*/ 138 h 237"/>
                <a:gd name="T42" fmla="*/ 0 w 144"/>
                <a:gd name="T43" fmla="*/ 173 h 237"/>
                <a:gd name="T44" fmla="*/ 24 w 144"/>
                <a:gd name="T45" fmla="*/ 237 h 237"/>
                <a:gd name="T46" fmla="*/ 30 w 144"/>
                <a:gd name="T47" fmla="*/ 237 h 237"/>
                <a:gd name="T48" fmla="*/ 91 w 144"/>
                <a:gd name="T49" fmla="*/ 237 h 237"/>
                <a:gd name="T50" fmla="*/ 125 w 144"/>
                <a:gd name="T51" fmla="*/ 216 h 237"/>
                <a:gd name="T52" fmla="*/ 125 w 144"/>
                <a:gd name="T53" fmla="*/ 149 h 237"/>
                <a:gd name="T54" fmla="*/ 125 w 144"/>
                <a:gd name="T55" fmla="*/ 114 h 237"/>
                <a:gd name="T56" fmla="*/ 112 w 144"/>
                <a:gd name="T57" fmla="*/ 96 h 237"/>
                <a:gd name="T58" fmla="*/ 144 w 144"/>
                <a:gd name="T59" fmla="*/ 72 h 237"/>
                <a:gd name="T60" fmla="*/ 144 w 144"/>
                <a:gd name="T61" fmla="*/ 16 h 237"/>
                <a:gd name="T62" fmla="*/ 125 w 144"/>
                <a:gd name="T63" fmla="*/ 16 h 237"/>
                <a:gd name="T64" fmla="*/ 83 w 144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237">
                  <a:moveTo>
                    <a:pt x="30" y="232"/>
                  </a:moveTo>
                  <a:lnTo>
                    <a:pt x="6" y="173"/>
                  </a:lnTo>
                  <a:lnTo>
                    <a:pt x="6" y="141"/>
                  </a:lnTo>
                  <a:lnTo>
                    <a:pt x="30" y="120"/>
                  </a:lnTo>
                  <a:lnTo>
                    <a:pt x="30" y="69"/>
                  </a:lnTo>
                  <a:lnTo>
                    <a:pt x="30" y="34"/>
                  </a:lnTo>
                  <a:lnTo>
                    <a:pt x="83" y="5"/>
                  </a:lnTo>
                  <a:lnTo>
                    <a:pt x="123" y="21"/>
                  </a:lnTo>
                  <a:lnTo>
                    <a:pt x="139" y="21"/>
                  </a:lnTo>
                  <a:lnTo>
                    <a:pt x="139" y="69"/>
                  </a:lnTo>
                  <a:lnTo>
                    <a:pt x="104" y="96"/>
                  </a:lnTo>
                  <a:lnTo>
                    <a:pt x="120" y="114"/>
                  </a:lnTo>
                  <a:lnTo>
                    <a:pt x="120" y="149"/>
                  </a:lnTo>
                  <a:lnTo>
                    <a:pt x="120" y="213"/>
                  </a:lnTo>
                  <a:lnTo>
                    <a:pt x="91" y="232"/>
                  </a:lnTo>
                  <a:lnTo>
                    <a:pt x="30" y="232"/>
                  </a:lnTo>
                  <a:moveTo>
                    <a:pt x="83" y="0"/>
                  </a:moveTo>
                  <a:lnTo>
                    <a:pt x="24" y="32"/>
                  </a:lnTo>
                  <a:lnTo>
                    <a:pt x="24" y="69"/>
                  </a:lnTo>
                  <a:lnTo>
                    <a:pt x="24" y="117"/>
                  </a:lnTo>
                  <a:lnTo>
                    <a:pt x="0" y="138"/>
                  </a:lnTo>
                  <a:lnTo>
                    <a:pt x="0" y="173"/>
                  </a:lnTo>
                  <a:lnTo>
                    <a:pt x="24" y="237"/>
                  </a:lnTo>
                  <a:lnTo>
                    <a:pt x="30" y="237"/>
                  </a:lnTo>
                  <a:lnTo>
                    <a:pt x="91" y="237"/>
                  </a:lnTo>
                  <a:lnTo>
                    <a:pt x="125" y="216"/>
                  </a:lnTo>
                  <a:lnTo>
                    <a:pt x="125" y="149"/>
                  </a:lnTo>
                  <a:lnTo>
                    <a:pt x="125" y="114"/>
                  </a:lnTo>
                  <a:lnTo>
                    <a:pt x="112" y="96"/>
                  </a:lnTo>
                  <a:lnTo>
                    <a:pt x="144" y="72"/>
                  </a:lnTo>
                  <a:lnTo>
                    <a:pt x="144" y="16"/>
                  </a:lnTo>
                  <a:lnTo>
                    <a:pt x="125" y="16"/>
                  </a:lnTo>
                  <a:lnTo>
                    <a:pt x="83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32"/>
            <p:cNvSpPr>
              <a:spLocks noEditPoints="1"/>
            </p:cNvSpPr>
            <p:nvPr/>
          </p:nvSpPr>
          <p:spPr bwMode="auto">
            <a:xfrm>
              <a:off x="16106775" y="3708400"/>
              <a:ext cx="274638" cy="355600"/>
            </a:xfrm>
            <a:custGeom>
              <a:avLst/>
              <a:gdLst>
                <a:gd name="T0" fmla="*/ 5 w 173"/>
                <a:gd name="T1" fmla="*/ 219 h 224"/>
                <a:gd name="T2" fmla="*/ 5 w 173"/>
                <a:gd name="T3" fmla="*/ 219 h 224"/>
                <a:gd name="T4" fmla="*/ 11 w 173"/>
                <a:gd name="T5" fmla="*/ 219 h 224"/>
                <a:gd name="T6" fmla="*/ 5 w 173"/>
                <a:gd name="T7" fmla="*/ 219 h 224"/>
                <a:gd name="T8" fmla="*/ 11 w 173"/>
                <a:gd name="T9" fmla="*/ 219 h 224"/>
                <a:gd name="T10" fmla="*/ 11 w 173"/>
                <a:gd name="T11" fmla="*/ 219 h 224"/>
                <a:gd name="T12" fmla="*/ 5 w 173"/>
                <a:gd name="T13" fmla="*/ 219 h 224"/>
                <a:gd name="T14" fmla="*/ 5 w 173"/>
                <a:gd name="T15" fmla="*/ 171 h 224"/>
                <a:gd name="T16" fmla="*/ 5 w 173"/>
                <a:gd name="T17" fmla="*/ 134 h 224"/>
                <a:gd name="T18" fmla="*/ 35 w 173"/>
                <a:gd name="T19" fmla="*/ 88 h 224"/>
                <a:gd name="T20" fmla="*/ 69 w 173"/>
                <a:gd name="T21" fmla="*/ 53 h 224"/>
                <a:gd name="T22" fmla="*/ 99 w 173"/>
                <a:gd name="T23" fmla="*/ 5 h 224"/>
                <a:gd name="T24" fmla="*/ 133 w 173"/>
                <a:gd name="T25" fmla="*/ 5 h 224"/>
                <a:gd name="T26" fmla="*/ 168 w 173"/>
                <a:gd name="T27" fmla="*/ 59 h 224"/>
                <a:gd name="T28" fmla="*/ 168 w 173"/>
                <a:gd name="T29" fmla="*/ 112 h 224"/>
                <a:gd name="T30" fmla="*/ 133 w 173"/>
                <a:gd name="T31" fmla="*/ 142 h 224"/>
                <a:gd name="T32" fmla="*/ 99 w 173"/>
                <a:gd name="T33" fmla="*/ 184 h 224"/>
                <a:gd name="T34" fmla="*/ 61 w 173"/>
                <a:gd name="T35" fmla="*/ 219 h 224"/>
                <a:gd name="T36" fmla="*/ 5 w 173"/>
                <a:gd name="T37" fmla="*/ 219 h 224"/>
                <a:gd name="T38" fmla="*/ 139 w 173"/>
                <a:gd name="T39" fmla="*/ 0 h 224"/>
                <a:gd name="T40" fmla="*/ 96 w 173"/>
                <a:gd name="T41" fmla="*/ 0 h 224"/>
                <a:gd name="T42" fmla="*/ 67 w 173"/>
                <a:gd name="T43" fmla="*/ 51 h 224"/>
                <a:gd name="T44" fmla="*/ 32 w 173"/>
                <a:gd name="T45" fmla="*/ 86 h 224"/>
                <a:gd name="T46" fmla="*/ 0 w 173"/>
                <a:gd name="T47" fmla="*/ 134 h 224"/>
                <a:gd name="T48" fmla="*/ 0 w 173"/>
                <a:gd name="T49" fmla="*/ 171 h 224"/>
                <a:gd name="T50" fmla="*/ 0 w 173"/>
                <a:gd name="T51" fmla="*/ 224 h 224"/>
                <a:gd name="T52" fmla="*/ 5 w 173"/>
                <a:gd name="T53" fmla="*/ 224 h 224"/>
                <a:gd name="T54" fmla="*/ 64 w 173"/>
                <a:gd name="T55" fmla="*/ 224 h 224"/>
                <a:gd name="T56" fmla="*/ 104 w 173"/>
                <a:gd name="T57" fmla="*/ 187 h 224"/>
                <a:gd name="T58" fmla="*/ 139 w 173"/>
                <a:gd name="T59" fmla="*/ 144 h 224"/>
                <a:gd name="T60" fmla="*/ 173 w 173"/>
                <a:gd name="T61" fmla="*/ 115 h 224"/>
                <a:gd name="T62" fmla="*/ 173 w 173"/>
                <a:gd name="T63" fmla="*/ 56 h 224"/>
                <a:gd name="T64" fmla="*/ 139 w 173"/>
                <a:gd name="T65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3" h="224">
                  <a:moveTo>
                    <a:pt x="5" y="219"/>
                  </a:moveTo>
                  <a:lnTo>
                    <a:pt x="5" y="219"/>
                  </a:lnTo>
                  <a:lnTo>
                    <a:pt x="11" y="219"/>
                  </a:lnTo>
                  <a:lnTo>
                    <a:pt x="5" y="219"/>
                  </a:lnTo>
                  <a:close/>
                  <a:moveTo>
                    <a:pt x="11" y="219"/>
                  </a:moveTo>
                  <a:lnTo>
                    <a:pt x="11" y="219"/>
                  </a:lnTo>
                  <a:close/>
                  <a:moveTo>
                    <a:pt x="5" y="219"/>
                  </a:moveTo>
                  <a:lnTo>
                    <a:pt x="5" y="171"/>
                  </a:lnTo>
                  <a:lnTo>
                    <a:pt x="5" y="134"/>
                  </a:lnTo>
                  <a:lnTo>
                    <a:pt x="35" y="88"/>
                  </a:lnTo>
                  <a:lnTo>
                    <a:pt x="69" y="53"/>
                  </a:lnTo>
                  <a:lnTo>
                    <a:pt x="99" y="5"/>
                  </a:lnTo>
                  <a:lnTo>
                    <a:pt x="133" y="5"/>
                  </a:lnTo>
                  <a:lnTo>
                    <a:pt x="168" y="59"/>
                  </a:lnTo>
                  <a:lnTo>
                    <a:pt x="168" y="112"/>
                  </a:lnTo>
                  <a:lnTo>
                    <a:pt x="133" y="142"/>
                  </a:lnTo>
                  <a:lnTo>
                    <a:pt x="99" y="184"/>
                  </a:lnTo>
                  <a:lnTo>
                    <a:pt x="61" y="219"/>
                  </a:lnTo>
                  <a:lnTo>
                    <a:pt x="5" y="219"/>
                  </a:lnTo>
                  <a:close/>
                  <a:moveTo>
                    <a:pt x="139" y="0"/>
                  </a:moveTo>
                  <a:lnTo>
                    <a:pt x="96" y="0"/>
                  </a:lnTo>
                  <a:lnTo>
                    <a:pt x="67" y="51"/>
                  </a:lnTo>
                  <a:lnTo>
                    <a:pt x="32" y="86"/>
                  </a:lnTo>
                  <a:lnTo>
                    <a:pt x="0" y="134"/>
                  </a:lnTo>
                  <a:lnTo>
                    <a:pt x="0" y="171"/>
                  </a:lnTo>
                  <a:lnTo>
                    <a:pt x="0" y="224"/>
                  </a:lnTo>
                  <a:lnTo>
                    <a:pt x="5" y="224"/>
                  </a:lnTo>
                  <a:lnTo>
                    <a:pt x="64" y="224"/>
                  </a:lnTo>
                  <a:lnTo>
                    <a:pt x="104" y="187"/>
                  </a:lnTo>
                  <a:lnTo>
                    <a:pt x="139" y="144"/>
                  </a:lnTo>
                  <a:lnTo>
                    <a:pt x="173" y="115"/>
                  </a:lnTo>
                  <a:lnTo>
                    <a:pt x="173" y="56"/>
                  </a:lnTo>
                  <a:lnTo>
                    <a:pt x="1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33"/>
            <p:cNvSpPr>
              <a:spLocks noEditPoints="1"/>
            </p:cNvSpPr>
            <p:nvPr/>
          </p:nvSpPr>
          <p:spPr bwMode="auto">
            <a:xfrm>
              <a:off x="16106775" y="3708400"/>
              <a:ext cx="274638" cy="355600"/>
            </a:xfrm>
            <a:custGeom>
              <a:avLst/>
              <a:gdLst>
                <a:gd name="T0" fmla="*/ 5 w 173"/>
                <a:gd name="T1" fmla="*/ 219 h 224"/>
                <a:gd name="T2" fmla="*/ 5 w 173"/>
                <a:gd name="T3" fmla="*/ 219 h 224"/>
                <a:gd name="T4" fmla="*/ 11 w 173"/>
                <a:gd name="T5" fmla="*/ 219 h 224"/>
                <a:gd name="T6" fmla="*/ 5 w 173"/>
                <a:gd name="T7" fmla="*/ 219 h 224"/>
                <a:gd name="T8" fmla="*/ 11 w 173"/>
                <a:gd name="T9" fmla="*/ 219 h 224"/>
                <a:gd name="T10" fmla="*/ 11 w 173"/>
                <a:gd name="T11" fmla="*/ 219 h 224"/>
                <a:gd name="T12" fmla="*/ 5 w 173"/>
                <a:gd name="T13" fmla="*/ 219 h 224"/>
                <a:gd name="T14" fmla="*/ 5 w 173"/>
                <a:gd name="T15" fmla="*/ 171 h 224"/>
                <a:gd name="T16" fmla="*/ 5 w 173"/>
                <a:gd name="T17" fmla="*/ 134 h 224"/>
                <a:gd name="T18" fmla="*/ 35 w 173"/>
                <a:gd name="T19" fmla="*/ 88 h 224"/>
                <a:gd name="T20" fmla="*/ 69 w 173"/>
                <a:gd name="T21" fmla="*/ 53 h 224"/>
                <a:gd name="T22" fmla="*/ 99 w 173"/>
                <a:gd name="T23" fmla="*/ 5 h 224"/>
                <a:gd name="T24" fmla="*/ 133 w 173"/>
                <a:gd name="T25" fmla="*/ 5 h 224"/>
                <a:gd name="T26" fmla="*/ 168 w 173"/>
                <a:gd name="T27" fmla="*/ 59 h 224"/>
                <a:gd name="T28" fmla="*/ 168 w 173"/>
                <a:gd name="T29" fmla="*/ 112 h 224"/>
                <a:gd name="T30" fmla="*/ 133 w 173"/>
                <a:gd name="T31" fmla="*/ 142 h 224"/>
                <a:gd name="T32" fmla="*/ 99 w 173"/>
                <a:gd name="T33" fmla="*/ 184 h 224"/>
                <a:gd name="T34" fmla="*/ 61 w 173"/>
                <a:gd name="T35" fmla="*/ 219 h 224"/>
                <a:gd name="T36" fmla="*/ 5 w 173"/>
                <a:gd name="T37" fmla="*/ 219 h 224"/>
                <a:gd name="T38" fmla="*/ 139 w 173"/>
                <a:gd name="T39" fmla="*/ 0 h 224"/>
                <a:gd name="T40" fmla="*/ 96 w 173"/>
                <a:gd name="T41" fmla="*/ 0 h 224"/>
                <a:gd name="T42" fmla="*/ 67 w 173"/>
                <a:gd name="T43" fmla="*/ 51 h 224"/>
                <a:gd name="T44" fmla="*/ 32 w 173"/>
                <a:gd name="T45" fmla="*/ 86 h 224"/>
                <a:gd name="T46" fmla="*/ 0 w 173"/>
                <a:gd name="T47" fmla="*/ 134 h 224"/>
                <a:gd name="T48" fmla="*/ 0 w 173"/>
                <a:gd name="T49" fmla="*/ 171 h 224"/>
                <a:gd name="T50" fmla="*/ 0 w 173"/>
                <a:gd name="T51" fmla="*/ 224 h 224"/>
                <a:gd name="T52" fmla="*/ 5 w 173"/>
                <a:gd name="T53" fmla="*/ 224 h 224"/>
                <a:gd name="T54" fmla="*/ 64 w 173"/>
                <a:gd name="T55" fmla="*/ 224 h 224"/>
                <a:gd name="T56" fmla="*/ 104 w 173"/>
                <a:gd name="T57" fmla="*/ 187 h 224"/>
                <a:gd name="T58" fmla="*/ 139 w 173"/>
                <a:gd name="T59" fmla="*/ 144 h 224"/>
                <a:gd name="T60" fmla="*/ 173 w 173"/>
                <a:gd name="T61" fmla="*/ 115 h 224"/>
                <a:gd name="T62" fmla="*/ 173 w 173"/>
                <a:gd name="T63" fmla="*/ 56 h 224"/>
                <a:gd name="T64" fmla="*/ 139 w 173"/>
                <a:gd name="T65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3" h="224">
                  <a:moveTo>
                    <a:pt x="5" y="219"/>
                  </a:moveTo>
                  <a:lnTo>
                    <a:pt x="5" y="219"/>
                  </a:lnTo>
                  <a:lnTo>
                    <a:pt x="11" y="219"/>
                  </a:lnTo>
                  <a:lnTo>
                    <a:pt x="5" y="219"/>
                  </a:lnTo>
                  <a:moveTo>
                    <a:pt x="11" y="219"/>
                  </a:moveTo>
                  <a:lnTo>
                    <a:pt x="11" y="219"/>
                  </a:lnTo>
                  <a:moveTo>
                    <a:pt x="5" y="219"/>
                  </a:moveTo>
                  <a:lnTo>
                    <a:pt x="5" y="171"/>
                  </a:lnTo>
                  <a:lnTo>
                    <a:pt x="5" y="134"/>
                  </a:lnTo>
                  <a:lnTo>
                    <a:pt x="35" y="88"/>
                  </a:lnTo>
                  <a:lnTo>
                    <a:pt x="69" y="53"/>
                  </a:lnTo>
                  <a:lnTo>
                    <a:pt x="99" y="5"/>
                  </a:lnTo>
                  <a:lnTo>
                    <a:pt x="133" y="5"/>
                  </a:lnTo>
                  <a:lnTo>
                    <a:pt x="168" y="59"/>
                  </a:lnTo>
                  <a:lnTo>
                    <a:pt x="168" y="112"/>
                  </a:lnTo>
                  <a:lnTo>
                    <a:pt x="133" y="142"/>
                  </a:lnTo>
                  <a:lnTo>
                    <a:pt x="99" y="184"/>
                  </a:lnTo>
                  <a:lnTo>
                    <a:pt x="61" y="219"/>
                  </a:lnTo>
                  <a:lnTo>
                    <a:pt x="5" y="219"/>
                  </a:lnTo>
                  <a:moveTo>
                    <a:pt x="139" y="0"/>
                  </a:moveTo>
                  <a:lnTo>
                    <a:pt x="96" y="0"/>
                  </a:lnTo>
                  <a:lnTo>
                    <a:pt x="67" y="51"/>
                  </a:lnTo>
                  <a:lnTo>
                    <a:pt x="32" y="86"/>
                  </a:lnTo>
                  <a:lnTo>
                    <a:pt x="0" y="134"/>
                  </a:lnTo>
                  <a:lnTo>
                    <a:pt x="0" y="171"/>
                  </a:lnTo>
                  <a:lnTo>
                    <a:pt x="0" y="224"/>
                  </a:lnTo>
                  <a:lnTo>
                    <a:pt x="5" y="224"/>
                  </a:lnTo>
                  <a:lnTo>
                    <a:pt x="64" y="224"/>
                  </a:lnTo>
                  <a:lnTo>
                    <a:pt x="104" y="187"/>
                  </a:lnTo>
                  <a:lnTo>
                    <a:pt x="139" y="144"/>
                  </a:lnTo>
                  <a:lnTo>
                    <a:pt x="173" y="115"/>
                  </a:lnTo>
                  <a:lnTo>
                    <a:pt x="173" y="56"/>
                  </a:lnTo>
                  <a:lnTo>
                    <a:pt x="139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34"/>
            <p:cNvSpPr>
              <a:spLocks noEditPoints="1"/>
            </p:cNvSpPr>
            <p:nvPr/>
          </p:nvSpPr>
          <p:spPr bwMode="auto">
            <a:xfrm>
              <a:off x="16556038" y="3792538"/>
              <a:ext cx="490538" cy="525463"/>
            </a:xfrm>
            <a:custGeom>
              <a:avLst/>
              <a:gdLst>
                <a:gd name="T0" fmla="*/ 128 w 309"/>
                <a:gd name="T1" fmla="*/ 113 h 331"/>
                <a:gd name="T2" fmla="*/ 154 w 309"/>
                <a:gd name="T3" fmla="*/ 78 h 331"/>
                <a:gd name="T4" fmla="*/ 184 w 309"/>
                <a:gd name="T5" fmla="*/ 35 h 331"/>
                <a:gd name="T6" fmla="*/ 208 w 309"/>
                <a:gd name="T7" fmla="*/ 6 h 331"/>
                <a:gd name="T8" fmla="*/ 242 w 309"/>
                <a:gd name="T9" fmla="*/ 6 h 331"/>
                <a:gd name="T10" fmla="*/ 261 w 309"/>
                <a:gd name="T11" fmla="*/ 33 h 331"/>
                <a:gd name="T12" fmla="*/ 280 w 309"/>
                <a:gd name="T13" fmla="*/ 73 h 331"/>
                <a:gd name="T14" fmla="*/ 280 w 309"/>
                <a:gd name="T15" fmla="*/ 113 h 331"/>
                <a:gd name="T16" fmla="*/ 304 w 309"/>
                <a:gd name="T17" fmla="*/ 150 h 331"/>
                <a:gd name="T18" fmla="*/ 304 w 309"/>
                <a:gd name="T19" fmla="*/ 187 h 331"/>
                <a:gd name="T20" fmla="*/ 304 w 309"/>
                <a:gd name="T21" fmla="*/ 225 h 331"/>
                <a:gd name="T22" fmla="*/ 269 w 309"/>
                <a:gd name="T23" fmla="*/ 251 h 331"/>
                <a:gd name="T24" fmla="*/ 245 w 309"/>
                <a:gd name="T25" fmla="*/ 283 h 331"/>
                <a:gd name="T26" fmla="*/ 226 w 309"/>
                <a:gd name="T27" fmla="*/ 313 h 331"/>
                <a:gd name="T28" fmla="*/ 165 w 309"/>
                <a:gd name="T29" fmla="*/ 326 h 331"/>
                <a:gd name="T30" fmla="*/ 130 w 309"/>
                <a:gd name="T31" fmla="*/ 283 h 331"/>
                <a:gd name="T32" fmla="*/ 130 w 309"/>
                <a:gd name="T33" fmla="*/ 251 h 331"/>
                <a:gd name="T34" fmla="*/ 109 w 309"/>
                <a:gd name="T35" fmla="*/ 225 h 331"/>
                <a:gd name="T36" fmla="*/ 90 w 309"/>
                <a:gd name="T37" fmla="*/ 187 h 331"/>
                <a:gd name="T38" fmla="*/ 16 w 309"/>
                <a:gd name="T39" fmla="*/ 187 h 331"/>
                <a:gd name="T40" fmla="*/ 8 w 309"/>
                <a:gd name="T41" fmla="*/ 150 h 331"/>
                <a:gd name="T42" fmla="*/ 37 w 309"/>
                <a:gd name="T43" fmla="*/ 113 h 331"/>
                <a:gd name="T44" fmla="*/ 66 w 309"/>
                <a:gd name="T45" fmla="*/ 91 h 331"/>
                <a:gd name="T46" fmla="*/ 128 w 309"/>
                <a:gd name="T47" fmla="*/ 113 h 331"/>
                <a:gd name="T48" fmla="*/ 245 w 309"/>
                <a:gd name="T49" fmla="*/ 0 h 331"/>
                <a:gd name="T50" fmla="*/ 205 w 309"/>
                <a:gd name="T51" fmla="*/ 0 h 331"/>
                <a:gd name="T52" fmla="*/ 181 w 309"/>
                <a:gd name="T53" fmla="*/ 33 h 331"/>
                <a:gd name="T54" fmla="*/ 149 w 309"/>
                <a:gd name="T55" fmla="*/ 75 h 331"/>
                <a:gd name="T56" fmla="*/ 125 w 309"/>
                <a:gd name="T57" fmla="*/ 105 h 331"/>
                <a:gd name="T58" fmla="*/ 66 w 309"/>
                <a:gd name="T59" fmla="*/ 86 h 331"/>
                <a:gd name="T60" fmla="*/ 32 w 309"/>
                <a:gd name="T61" fmla="*/ 107 h 331"/>
                <a:gd name="T62" fmla="*/ 32 w 309"/>
                <a:gd name="T63" fmla="*/ 107 h 331"/>
                <a:gd name="T64" fmla="*/ 0 w 309"/>
                <a:gd name="T65" fmla="*/ 147 h 331"/>
                <a:gd name="T66" fmla="*/ 13 w 309"/>
                <a:gd name="T67" fmla="*/ 193 h 331"/>
                <a:gd name="T68" fmla="*/ 85 w 309"/>
                <a:gd name="T69" fmla="*/ 193 h 331"/>
                <a:gd name="T70" fmla="*/ 104 w 309"/>
                <a:gd name="T71" fmla="*/ 230 h 331"/>
                <a:gd name="T72" fmla="*/ 125 w 309"/>
                <a:gd name="T73" fmla="*/ 254 h 331"/>
                <a:gd name="T74" fmla="*/ 125 w 309"/>
                <a:gd name="T75" fmla="*/ 286 h 331"/>
                <a:gd name="T76" fmla="*/ 162 w 309"/>
                <a:gd name="T77" fmla="*/ 331 h 331"/>
                <a:gd name="T78" fmla="*/ 229 w 309"/>
                <a:gd name="T79" fmla="*/ 318 h 331"/>
                <a:gd name="T80" fmla="*/ 250 w 309"/>
                <a:gd name="T81" fmla="*/ 286 h 331"/>
                <a:gd name="T82" fmla="*/ 272 w 309"/>
                <a:gd name="T83" fmla="*/ 257 h 331"/>
                <a:gd name="T84" fmla="*/ 309 w 309"/>
                <a:gd name="T85" fmla="*/ 227 h 331"/>
                <a:gd name="T86" fmla="*/ 309 w 309"/>
                <a:gd name="T87" fmla="*/ 187 h 331"/>
                <a:gd name="T88" fmla="*/ 309 w 309"/>
                <a:gd name="T89" fmla="*/ 147 h 331"/>
                <a:gd name="T90" fmla="*/ 285 w 309"/>
                <a:gd name="T91" fmla="*/ 110 h 331"/>
                <a:gd name="T92" fmla="*/ 285 w 309"/>
                <a:gd name="T93" fmla="*/ 73 h 331"/>
                <a:gd name="T94" fmla="*/ 266 w 309"/>
                <a:gd name="T95" fmla="*/ 30 h 331"/>
                <a:gd name="T96" fmla="*/ 245 w 309"/>
                <a:gd name="T97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9" h="331">
                  <a:moveTo>
                    <a:pt x="128" y="113"/>
                  </a:moveTo>
                  <a:lnTo>
                    <a:pt x="154" y="78"/>
                  </a:lnTo>
                  <a:lnTo>
                    <a:pt x="184" y="35"/>
                  </a:lnTo>
                  <a:lnTo>
                    <a:pt x="208" y="6"/>
                  </a:lnTo>
                  <a:lnTo>
                    <a:pt x="242" y="6"/>
                  </a:lnTo>
                  <a:lnTo>
                    <a:pt x="261" y="33"/>
                  </a:lnTo>
                  <a:lnTo>
                    <a:pt x="280" y="73"/>
                  </a:lnTo>
                  <a:lnTo>
                    <a:pt x="280" y="113"/>
                  </a:lnTo>
                  <a:lnTo>
                    <a:pt x="304" y="150"/>
                  </a:lnTo>
                  <a:lnTo>
                    <a:pt x="304" y="187"/>
                  </a:lnTo>
                  <a:lnTo>
                    <a:pt x="304" y="225"/>
                  </a:lnTo>
                  <a:lnTo>
                    <a:pt x="269" y="251"/>
                  </a:lnTo>
                  <a:lnTo>
                    <a:pt x="245" y="283"/>
                  </a:lnTo>
                  <a:lnTo>
                    <a:pt x="226" y="313"/>
                  </a:lnTo>
                  <a:lnTo>
                    <a:pt x="165" y="326"/>
                  </a:lnTo>
                  <a:lnTo>
                    <a:pt x="130" y="283"/>
                  </a:lnTo>
                  <a:lnTo>
                    <a:pt x="130" y="251"/>
                  </a:lnTo>
                  <a:lnTo>
                    <a:pt x="109" y="225"/>
                  </a:lnTo>
                  <a:lnTo>
                    <a:pt x="90" y="187"/>
                  </a:lnTo>
                  <a:lnTo>
                    <a:pt x="16" y="187"/>
                  </a:lnTo>
                  <a:lnTo>
                    <a:pt x="8" y="150"/>
                  </a:lnTo>
                  <a:lnTo>
                    <a:pt x="37" y="113"/>
                  </a:lnTo>
                  <a:lnTo>
                    <a:pt x="66" y="91"/>
                  </a:lnTo>
                  <a:lnTo>
                    <a:pt x="128" y="113"/>
                  </a:lnTo>
                  <a:close/>
                  <a:moveTo>
                    <a:pt x="245" y="0"/>
                  </a:moveTo>
                  <a:lnTo>
                    <a:pt x="205" y="0"/>
                  </a:lnTo>
                  <a:lnTo>
                    <a:pt x="181" y="33"/>
                  </a:lnTo>
                  <a:lnTo>
                    <a:pt x="149" y="75"/>
                  </a:lnTo>
                  <a:lnTo>
                    <a:pt x="125" y="105"/>
                  </a:lnTo>
                  <a:lnTo>
                    <a:pt x="66" y="86"/>
                  </a:lnTo>
                  <a:lnTo>
                    <a:pt x="32" y="107"/>
                  </a:lnTo>
                  <a:lnTo>
                    <a:pt x="32" y="107"/>
                  </a:lnTo>
                  <a:lnTo>
                    <a:pt x="0" y="147"/>
                  </a:lnTo>
                  <a:lnTo>
                    <a:pt x="13" y="193"/>
                  </a:lnTo>
                  <a:lnTo>
                    <a:pt x="85" y="193"/>
                  </a:lnTo>
                  <a:lnTo>
                    <a:pt x="104" y="230"/>
                  </a:lnTo>
                  <a:lnTo>
                    <a:pt x="125" y="254"/>
                  </a:lnTo>
                  <a:lnTo>
                    <a:pt x="125" y="286"/>
                  </a:lnTo>
                  <a:lnTo>
                    <a:pt x="162" y="331"/>
                  </a:lnTo>
                  <a:lnTo>
                    <a:pt x="229" y="318"/>
                  </a:lnTo>
                  <a:lnTo>
                    <a:pt x="250" y="286"/>
                  </a:lnTo>
                  <a:lnTo>
                    <a:pt x="272" y="257"/>
                  </a:lnTo>
                  <a:lnTo>
                    <a:pt x="309" y="227"/>
                  </a:lnTo>
                  <a:lnTo>
                    <a:pt x="309" y="187"/>
                  </a:lnTo>
                  <a:lnTo>
                    <a:pt x="309" y="147"/>
                  </a:lnTo>
                  <a:lnTo>
                    <a:pt x="285" y="110"/>
                  </a:lnTo>
                  <a:lnTo>
                    <a:pt x="285" y="73"/>
                  </a:lnTo>
                  <a:lnTo>
                    <a:pt x="266" y="30"/>
                  </a:lnTo>
                  <a:lnTo>
                    <a:pt x="2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35"/>
            <p:cNvSpPr>
              <a:spLocks noEditPoints="1"/>
            </p:cNvSpPr>
            <p:nvPr/>
          </p:nvSpPr>
          <p:spPr bwMode="auto">
            <a:xfrm>
              <a:off x="16556038" y="3792538"/>
              <a:ext cx="490538" cy="525463"/>
            </a:xfrm>
            <a:custGeom>
              <a:avLst/>
              <a:gdLst>
                <a:gd name="T0" fmla="*/ 128 w 309"/>
                <a:gd name="T1" fmla="*/ 113 h 331"/>
                <a:gd name="T2" fmla="*/ 154 w 309"/>
                <a:gd name="T3" fmla="*/ 78 h 331"/>
                <a:gd name="T4" fmla="*/ 184 w 309"/>
                <a:gd name="T5" fmla="*/ 35 h 331"/>
                <a:gd name="T6" fmla="*/ 208 w 309"/>
                <a:gd name="T7" fmla="*/ 6 h 331"/>
                <a:gd name="T8" fmla="*/ 242 w 309"/>
                <a:gd name="T9" fmla="*/ 6 h 331"/>
                <a:gd name="T10" fmla="*/ 261 w 309"/>
                <a:gd name="T11" fmla="*/ 33 h 331"/>
                <a:gd name="T12" fmla="*/ 280 w 309"/>
                <a:gd name="T13" fmla="*/ 73 h 331"/>
                <a:gd name="T14" fmla="*/ 280 w 309"/>
                <a:gd name="T15" fmla="*/ 113 h 331"/>
                <a:gd name="T16" fmla="*/ 304 w 309"/>
                <a:gd name="T17" fmla="*/ 150 h 331"/>
                <a:gd name="T18" fmla="*/ 304 w 309"/>
                <a:gd name="T19" fmla="*/ 187 h 331"/>
                <a:gd name="T20" fmla="*/ 304 w 309"/>
                <a:gd name="T21" fmla="*/ 225 h 331"/>
                <a:gd name="T22" fmla="*/ 269 w 309"/>
                <a:gd name="T23" fmla="*/ 251 h 331"/>
                <a:gd name="T24" fmla="*/ 245 w 309"/>
                <a:gd name="T25" fmla="*/ 283 h 331"/>
                <a:gd name="T26" fmla="*/ 226 w 309"/>
                <a:gd name="T27" fmla="*/ 313 h 331"/>
                <a:gd name="T28" fmla="*/ 165 w 309"/>
                <a:gd name="T29" fmla="*/ 326 h 331"/>
                <a:gd name="T30" fmla="*/ 130 w 309"/>
                <a:gd name="T31" fmla="*/ 283 h 331"/>
                <a:gd name="T32" fmla="*/ 130 w 309"/>
                <a:gd name="T33" fmla="*/ 251 h 331"/>
                <a:gd name="T34" fmla="*/ 109 w 309"/>
                <a:gd name="T35" fmla="*/ 225 h 331"/>
                <a:gd name="T36" fmla="*/ 90 w 309"/>
                <a:gd name="T37" fmla="*/ 187 h 331"/>
                <a:gd name="T38" fmla="*/ 16 w 309"/>
                <a:gd name="T39" fmla="*/ 187 h 331"/>
                <a:gd name="T40" fmla="*/ 8 w 309"/>
                <a:gd name="T41" fmla="*/ 150 h 331"/>
                <a:gd name="T42" fmla="*/ 37 w 309"/>
                <a:gd name="T43" fmla="*/ 113 h 331"/>
                <a:gd name="T44" fmla="*/ 66 w 309"/>
                <a:gd name="T45" fmla="*/ 91 h 331"/>
                <a:gd name="T46" fmla="*/ 128 w 309"/>
                <a:gd name="T47" fmla="*/ 113 h 331"/>
                <a:gd name="T48" fmla="*/ 245 w 309"/>
                <a:gd name="T49" fmla="*/ 0 h 331"/>
                <a:gd name="T50" fmla="*/ 205 w 309"/>
                <a:gd name="T51" fmla="*/ 0 h 331"/>
                <a:gd name="T52" fmla="*/ 181 w 309"/>
                <a:gd name="T53" fmla="*/ 33 h 331"/>
                <a:gd name="T54" fmla="*/ 149 w 309"/>
                <a:gd name="T55" fmla="*/ 75 h 331"/>
                <a:gd name="T56" fmla="*/ 125 w 309"/>
                <a:gd name="T57" fmla="*/ 105 h 331"/>
                <a:gd name="T58" fmla="*/ 66 w 309"/>
                <a:gd name="T59" fmla="*/ 86 h 331"/>
                <a:gd name="T60" fmla="*/ 32 w 309"/>
                <a:gd name="T61" fmla="*/ 107 h 331"/>
                <a:gd name="T62" fmla="*/ 32 w 309"/>
                <a:gd name="T63" fmla="*/ 107 h 331"/>
                <a:gd name="T64" fmla="*/ 0 w 309"/>
                <a:gd name="T65" fmla="*/ 147 h 331"/>
                <a:gd name="T66" fmla="*/ 13 w 309"/>
                <a:gd name="T67" fmla="*/ 193 h 331"/>
                <a:gd name="T68" fmla="*/ 85 w 309"/>
                <a:gd name="T69" fmla="*/ 193 h 331"/>
                <a:gd name="T70" fmla="*/ 104 w 309"/>
                <a:gd name="T71" fmla="*/ 230 h 331"/>
                <a:gd name="T72" fmla="*/ 125 w 309"/>
                <a:gd name="T73" fmla="*/ 254 h 331"/>
                <a:gd name="T74" fmla="*/ 125 w 309"/>
                <a:gd name="T75" fmla="*/ 286 h 331"/>
                <a:gd name="T76" fmla="*/ 162 w 309"/>
                <a:gd name="T77" fmla="*/ 331 h 331"/>
                <a:gd name="T78" fmla="*/ 229 w 309"/>
                <a:gd name="T79" fmla="*/ 318 h 331"/>
                <a:gd name="T80" fmla="*/ 250 w 309"/>
                <a:gd name="T81" fmla="*/ 286 h 331"/>
                <a:gd name="T82" fmla="*/ 272 w 309"/>
                <a:gd name="T83" fmla="*/ 257 h 331"/>
                <a:gd name="T84" fmla="*/ 309 w 309"/>
                <a:gd name="T85" fmla="*/ 227 h 331"/>
                <a:gd name="T86" fmla="*/ 309 w 309"/>
                <a:gd name="T87" fmla="*/ 187 h 331"/>
                <a:gd name="T88" fmla="*/ 309 w 309"/>
                <a:gd name="T89" fmla="*/ 147 h 331"/>
                <a:gd name="T90" fmla="*/ 285 w 309"/>
                <a:gd name="T91" fmla="*/ 110 h 331"/>
                <a:gd name="T92" fmla="*/ 285 w 309"/>
                <a:gd name="T93" fmla="*/ 73 h 331"/>
                <a:gd name="T94" fmla="*/ 266 w 309"/>
                <a:gd name="T95" fmla="*/ 30 h 331"/>
                <a:gd name="T96" fmla="*/ 245 w 309"/>
                <a:gd name="T97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9" h="331">
                  <a:moveTo>
                    <a:pt x="128" y="113"/>
                  </a:moveTo>
                  <a:lnTo>
                    <a:pt x="154" y="78"/>
                  </a:lnTo>
                  <a:lnTo>
                    <a:pt x="184" y="35"/>
                  </a:lnTo>
                  <a:lnTo>
                    <a:pt x="208" y="6"/>
                  </a:lnTo>
                  <a:lnTo>
                    <a:pt x="242" y="6"/>
                  </a:lnTo>
                  <a:lnTo>
                    <a:pt x="261" y="33"/>
                  </a:lnTo>
                  <a:lnTo>
                    <a:pt x="280" y="73"/>
                  </a:lnTo>
                  <a:lnTo>
                    <a:pt x="280" y="113"/>
                  </a:lnTo>
                  <a:lnTo>
                    <a:pt x="304" y="150"/>
                  </a:lnTo>
                  <a:lnTo>
                    <a:pt x="304" y="187"/>
                  </a:lnTo>
                  <a:lnTo>
                    <a:pt x="304" y="225"/>
                  </a:lnTo>
                  <a:lnTo>
                    <a:pt x="269" y="251"/>
                  </a:lnTo>
                  <a:lnTo>
                    <a:pt x="245" y="283"/>
                  </a:lnTo>
                  <a:lnTo>
                    <a:pt x="226" y="313"/>
                  </a:lnTo>
                  <a:lnTo>
                    <a:pt x="165" y="326"/>
                  </a:lnTo>
                  <a:lnTo>
                    <a:pt x="130" y="283"/>
                  </a:lnTo>
                  <a:lnTo>
                    <a:pt x="130" y="251"/>
                  </a:lnTo>
                  <a:lnTo>
                    <a:pt x="109" y="225"/>
                  </a:lnTo>
                  <a:lnTo>
                    <a:pt x="90" y="187"/>
                  </a:lnTo>
                  <a:lnTo>
                    <a:pt x="16" y="187"/>
                  </a:lnTo>
                  <a:lnTo>
                    <a:pt x="8" y="150"/>
                  </a:lnTo>
                  <a:lnTo>
                    <a:pt x="37" y="113"/>
                  </a:lnTo>
                  <a:lnTo>
                    <a:pt x="66" y="91"/>
                  </a:lnTo>
                  <a:lnTo>
                    <a:pt x="128" y="113"/>
                  </a:lnTo>
                  <a:moveTo>
                    <a:pt x="245" y="0"/>
                  </a:moveTo>
                  <a:lnTo>
                    <a:pt x="205" y="0"/>
                  </a:lnTo>
                  <a:lnTo>
                    <a:pt x="181" y="33"/>
                  </a:lnTo>
                  <a:lnTo>
                    <a:pt x="149" y="75"/>
                  </a:lnTo>
                  <a:lnTo>
                    <a:pt x="125" y="105"/>
                  </a:lnTo>
                  <a:lnTo>
                    <a:pt x="66" y="86"/>
                  </a:lnTo>
                  <a:lnTo>
                    <a:pt x="32" y="107"/>
                  </a:lnTo>
                  <a:lnTo>
                    <a:pt x="32" y="107"/>
                  </a:lnTo>
                  <a:lnTo>
                    <a:pt x="0" y="147"/>
                  </a:lnTo>
                  <a:lnTo>
                    <a:pt x="13" y="193"/>
                  </a:lnTo>
                  <a:lnTo>
                    <a:pt x="85" y="193"/>
                  </a:lnTo>
                  <a:lnTo>
                    <a:pt x="104" y="230"/>
                  </a:lnTo>
                  <a:lnTo>
                    <a:pt x="125" y="254"/>
                  </a:lnTo>
                  <a:lnTo>
                    <a:pt x="125" y="286"/>
                  </a:lnTo>
                  <a:lnTo>
                    <a:pt x="162" y="331"/>
                  </a:lnTo>
                  <a:lnTo>
                    <a:pt x="229" y="318"/>
                  </a:lnTo>
                  <a:lnTo>
                    <a:pt x="250" y="286"/>
                  </a:lnTo>
                  <a:lnTo>
                    <a:pt x="272" y="257"/>
                  </a:lnTo>
                  <a:lnTo>
                    <a:pt x="309" y="227"/>
                  </a:lnTo>
                  <a:lnTo>
                    <a:pt x="309" y="187"/>
                  </a:lnTo>
                  <a:lnTo>
                    <a:pt x="309" y="147"/>
                  </a:lnTo>
                  <a:lnTo>
                    <a:pt x="285" y="110"/>
                  </a:lnTo>
                  <a:lnTo>
                    <a:pt x="285" y="73"/>
                  </a:lnTo>
                  <a:lnTo>
                    <a:pt x="266" y="30"/>
                  </a:lnTo>
                  <a:lnTo>
                    <a:pt x="245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36"/>
            <p:cNvSpPr>
              <a:spLocks noEditPoints="1"/>
            </p:cNvSpPr>
            <p:nvPr/>
          </p:nvSpPr>
          <p:spPr bwMode="auto">
            <a:xfrm>
              <a:off x="16165513" y="2784475"/>
              <a:ext cx="787400" cy="1111250"/>
            </a:xfrm>
            <a:custGeom>
              <a:avLst/>
              <a:gdLst>
                <a:gd name="T0" fmla="*/ 95 w 186"/>
                <a:gd name="T1" fmla="*/ 223 h 262"/>
                <a:gd name="T2" fmla="*/ 72 w 186"/>
                <a:gd name="T3" fmla="*/ 195 h 262"/>
                <a:gd name="T4" fmla="*/ 35 w 186"/>
                <a:gd name="T5" fmla="*/ 171 h 262"/>
                <a:gd name="T6" fmla="*/ 35 w 186"/>
                <a:gd name="T7" fmla="*/ 131 h 262"/>
                <a:gd name="T8" fmla="*/ 9 w 186"/>
                <a:gd name="T9" fmla="*/ 91 h 262"/>
                <a:gd name="T10" fmla="*/ 9 w 186"/>
                <a:gd name="T11" fmla="*/ 44 h 262"/>
                <a:gd name="T12" fmla="*/ 28 w 186"/>
                <a:gd name="T13" fmla="*/ 2 h 262"/>
                <a:gd name="T14" fmla="*/ 72 w 186"/>
                <a:gd name="T15" fmla="*/ 24 h 262"/>
                <a:gd name="T16" fmla="*/ 72 w 186"/>
                <a:gd name="T17" fmla="*/ 96 h 262"/>
                <a:gd name="T18" fmla="*/ 127 w 186"/>
                <a:gd name="T19" fmla="*/ 124 h 262"/>
                <a:gd name="T20" fmla="*/ 138 w 186"/>
                <a:gd name="T21" fmla="*/ 160 h 262"/>
                <a:gd name="T22" fmla="*/ 184 w 186"/>
                <a:gd name="T23" fmla="*/ 185 h 262"/>
                <a:gd name="T24" fmla="*/ 158 w 186"/>
                <a:gd name="T25" fmla="*/ 208 h 262"/>
                <a:gd name="T26" fmla="*/ 145 w 186"/>
                <a:gd name="T27" fmla="*/ 244 h 262"/>
                <a:gd name="T28" fmla="*/ 117 w 186"/>
                <a:gd name="T29" fmla="*/ 260 h 262"/>
                <a:gd name="T30" fmla="*/ 28 w 186"/>
                <a:gd name="T31" fmla="*/ 0 h 262"/>
                <a:gd name="T32" fmla="*/ 19 w 186"/>
                <a:gd name="T33" fmla="*/ 7 h 262"/>
                <a:gd name="T34" fmla="*/ 7 w 186"/>
                <a:gd name="T35" fmla="*/ 44 h 262"/>
                <a:gd name="T36" fmla="*/ 7 w 186"/>
                <a:gd name="T37" fmla="*/ 63 h 262"/>
                <a:gd name="T38" fmla="*/ 5 w 186"/>
                <a:gd name="T39" fmla="*/ 96 h 262"/>
                <a:gd name="T40" fmla="*/ 4 w 186"/>
                <a:gd name="T41" fmla="*/ 113 h 262"/>
                <a:gd name="T42" fmla="*/ 16 w 186"/>
                <a:gd name="T43" fmla="*/ 119 h 262"/>
                <a:gd name="T44" fmla="*/ 32 w 186"/>
                <a:gd name="T45" fmla="*/ 131 h 262"/>
                <a:gd name="T46" fmla="*/ 42 w 186"/>
                <a:gd name="T47" fmla="*/ 143 h 262"/>
                <a:gd name="T48" fmla="*/ 53 w 186"/>
                <a:gd name="T49" fmla="*/ 187 h 262"/>
                <a:gd name="T50" fmla="*/ 69 w 186"/>
                <a:gd name="T51" fmla="*/ 221 h 262"/>
                <a:gd name="T52" fmla="*/ 89 w 186"/>
                <a:gd name="T53" fmla="*/ 262 h 262"/>
                <a:gd name="T54" fmla="*/ 118 w 186"/>
                <a:gd name="T55" fmla="*/ 262 h 262"/>
                <a:gd name="T56" fmla="*/ 146 w 186"/>
                <a:gd name="T57" fmla="*/ 246 h 262"/>
                <a:gd name="T58" fmla="*/ 160 w 186"/>
                <a:gd name="T59" fmla="*/ 210 h 262"/>
                <a:gd name="T60" fmla="*/ 186 w 186"/>
                <a:gd name="T61" fmla="*/ 185 h 262"/>
                <a:gd name="T62" fmla="*/ 139 w 186"/>
                <a:gd name="T63" fmla="*/ 158 h 262"/>
                <a:gd name="T64" fmla="*/ 129 w 186"/>
                <a:gd name="T65" fmla="*/ 122 h 262"/>
                <a:gd name="T66" fmla="*/ 75 w 186"/>
                <a:gd name="T67" fmla="*/ 95 h 262"/>
                <a:gd name="T68" fmla="*/ 74 w 186"/>
                <a:gd name="T69" fmla="*/ 23 h 262"/>
                <a:gd name="T70" fmla="*/ 28 w 186"/>
                <a:gd name="T71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6" h="262">
                  <a:moveTo>
                    <a:pt x="91" y="260"/>
                  </a:moveTo>
                  <a:cubicBezTo>
                    <a:pt x="95" y="223"/>
                    <a:pt x="95" y="223"/>
                    <a:pt x="95" y="223"/>
                  </a:cubicBezTo>
                  <a:cubicBezTo>
                    <a:pt x="71" y="220"/>
                    <a:pt x="71" y="220"/>
                    <a:pt x="71" y="220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4" y="185"/>
                    <a:pt x="54" y="185"/>
                    <a:pt x="54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5" y="131"/>
                    <a:pt x="18" y="116"/>
                    <a:pt x="9" y="114"/>
                  </a:cubicBezTo>
                  <a:cubicBezTo>
                    <a:pt x="0" y="113"/>
                    <a:pt x="9" y="91"/>
                    <a:pt x="9" y="91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17" y="10"/>
                    <a:pt x="23" y="4"/>
                  </a:cubicBezTo>
                  <a:cubicBezTo>
                    <a:pt x="24" y="2"/>
                    <a:pt x="26" y="2"/>
                    <a:pt x="28" y="2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184" y="185"/>
                    <a:pt x="184" y="185"/>
                    <a:pt x="184" y="185"/>
                  </a:cubicBezTo>
                  <a:cubicBezTo>
                    <a:pt x="184" y="208"/>
                    <a:pt x="184" y="208"/>
                    <a:pt x="184" y="208"/>
                  </a:cubicBezTo>
                  <a:cubicBezTo>
                    <a:pt x="158" y="208"/>
                    <a:pt x="158" y="208"/>
                    <a:pt x="158" y="208"/>
                  </a:cubicBezTo>
                  <a:cubicBezTo>
                    <a:pt x="158" y="220"/>
                    <a:pt x="158" y="220"/>
                    <a:pt x="158" y="220"/>
                  </a:cubicBezTo>
                  <a:cubicBezTo>
                    <a:pt x="145" y="244"/>
                    <a:pt x="145" y="244"/>
                    <a:pt x="145" y="244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17" y="260"/>
                    <a:pt x="117" y="260"/>
                    <a:pt x="117" y="260"/>
                  </a:cubicBezTo>
                  <a:cubicBezTo>
                    <a:pt x="91" y="260"/>
                    <a:pt x="91" y="260"/>
                    <a:pt x="91" y="260"/>
                  </a:cubicBezTo>
                  <a:moveTo>
                    <a:pt x="28" y="0"/>
                  </a:moveTo>
                  <a:cubicBezTo>
                    <a:pt x="26" y="0"/>
                    <a:pt x="23" y="1"/>
                    <a:pt x="21" y="3"/>
                  </a:cubicBezTo>
                  <a:cubicBezTo>
                    <a:pt x="20" y="4"/>
                    <a:pt x="19" y="5"/>
                    <a:pt x="19" y="7"/>
                  </a:cubicBezTo>
                  <a:cubicBezTo>
                    <a:pt x="16" y="12"/>
                    <a:pt x="13" y="21"/>
                    <a:pt x="11" y="29"/>
                  </a:cubicBezTo>
                  <a:cubicBezTo>
                    <a:pt x="9" y="37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2"/>
                    <a:pt x="6" y="94"/>
                    <a:pt x="5" y="96"/>
                  </a:cubicBezTo>
                  <a:cubicBezTo>
                    <a:pt x="4" y="100"/>
                    <a:pt x="3" y="104"/>
                    <a:pt x="3" y="108"/>
                  </a:cubicBezTo>
                  <a:cubicBezTo>
                    <a:pt x="3" y="109"/>
                    <a:pt x="4" y="111"/>
                    <a:pt x="4" y="113"/>
                  </a:cubicBezTo>
                  <a:cubicBezTo>
                    <a:pt x="5" y="115"/>
                    <a:pt x="7" y="116"/>
                    <a:pt x="9" y="116"/>
                  </a:cubicBezTo>
                  <a:cubicBezTo>
                    <a:pt x="11" y="116"/>
                    <a:pt x="13" y="118"/>
                    <a:pt x="16" y="119"/>
                  </a:cubicBezTo>
                  <a:cubicBezTo>
                    <a:pt x="20" y="121"/>
                    <a:pt x="25" y="125"/>
                    <a:pt x="28" y="127"/>
                  </a:cubicBezTo>
                  <a:cubicBezTo>
                    <a:pt x="30" y="129"/>
                    <a:pt x="31" y="130"/>
                    <a:pt x="32" y="131"/>
                  </a:cubicBezTo>
                  <a:cubicBezTo>
                    <a:pt x="33" y="131"/>
                    <a:pt x="34" y="132"/>
                    <a:pt x="34" y="132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53" y="187"/>
                    <a:pt x="53" y="187"/>
                    <a:pt x="53" y="187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9" y="221"/>
                    <a:pt x="69" y="221"/>
                    <a:pt x="69" y="221"/>
                  </a:cubicBezTo>
                  <a:cubicBezTo>
                    <a:pt x="93" y="224"/>
                    <a:pt x="93" y="224"/>
                    <a:pt x="93" y="224"/>
                  </a:cubicBezTo>
                  <a:cubicBezTo>
                    <a:pt x="89" y="262"/>
                    <a:pt x="89" y="262"/>
                    <a:pt x="89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118" y="262"/>
                    <a:pt x="118" y="262"/>
                    <a:pt x="118" y="262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46" y="246"/>
                    <a:pt x="146" y="246"/>
                    <a:pt x="146" y="246"/>
                  </a:cubicBezTo>
                  <a:cubicBezTo>
                    <a:pt x="160" y="220"/>
                    <a:pt x="160" y="220"/>
                    <a:pt x="160" y="220"/>
                  </a:cubicBezTo>
                  <a:cubicBezTo>
                    <a:pt x="160" y="210"/>
                    <a:pt x="160" y="210"/>
                    <a:pt x="160" y="210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6" y="185"/>
                    <a:pt x="186" y="185"/>
                    <a:pt x="186" y="185"/>
                  </a:cubicBezTo>
                  <a:cubicBezTo>
                    <a:pt x="166" y="167"/>
                    <a:pt x="166" y="167"/>
                    <a:pt x="166" y="167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3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37"/>
            <p:cNvSpPr>
              <a:spLocks noEditPoints="1"/>
            </p:cNvSpPr>
            <p:nvPr/>
          </p:nvSpPr>
          <p:spPr bwMode="auto">
            <a:xfrm>
              <a:off x="17262475" y="4899025"/>
              <a:ext cx="269875" cy="136525"/>
            </a:xfrm>
            <a:custGeom>
              <a:avLst/>
              <a:gdLst>
                <a:gd name="T0" fmla="*/ 45 w 170"/>
                <a:gd name="T1" fmla="*/ 80 h 86"/>
                <a:gd name="T2" fmla="*/ 5 w 170"/>
                <a:gd name="T3" fmla="*/ 43 h 86"/>
                <a:gd name="T4" fmla="*/ 5 w 170"/>
                <a:gd name="T5" fmla="*/ 5 h 86"/>
                <a:gd name="T6" fmla="*/ 53 w 170"/>
                <a:gd name="T7" fmla="*/ 5 h 86"/>
                <a:gd name="T8" fmla="*/ 72 w 170"/>
                <a:gd name="T9" fmla="*/ 5 h 86"/>
                <a:gd name="T10" fmla="*/ 136 w 170"/>
                <a:gd name="T11" fmla="*/ 24 h 86"/>
                <a:gd name="T12" fmla="*/ 162 w 170"/>
                <a:gd name="T13" fmla="*/ 59 h 86"/>
                <a:gd name="T14" fmla="*/ 117 w 170"/>
                <a:gd name="T15" fmla="*/ 80 h 86"/>
                <a:gd name="T16" fmla="*/ 45 w 170"/>
                <a:gd name="T17" fmla="*/ 80 h 86"/>
                <a:gd name="T18" fmla="*/ 0 w 170"/>
                <a:gd name="T19" fmla="*/ 0 h 86"/>
                <a:gd name="T20" fmla="*/ 0 w 170"/>
                <a:gd name="T21" fmla="*/ 45 h 86"/>
                <a:gd name="T22" fmla="*/ 43 w 170"/>
                <a:gd name="T23" fmla="*/ 86 h 86"/>
                <a:gd name="T24" fmla="*/ 120 w 170"/>
                <a:gd name="T25" fmla="*/ 86 h 86"/>
                <a:gd name="T26" fmla="*/ 170 w 170"/>
                <a:gd name="T27" fmla="*/ 59 h 86"/>
                <a:gd name="T28" fmla="*/ 138 w 170"/>
                <a:gd name="T29" fmla="*/ 19 h 86"/>
                <a:gd name="T30" fmla="*/ 72 w 170"/>
                <a:gd name="T31" fmla="*/ 0 h 86"/>
                <a:gd name="T32" fmla="*/ 72 w 170"/>
                <a:gd name="T33" fmla="*/ 0 h 86"/>
                <a:gd name="T34" fmla="*/ 53 w 170"/>
                <a:gd name="T35" fmla="*/ 0 h 86"/>
                <a:gd name="T36" fmla="*/ 0 w 170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0" h="86">
                  <a:moveTo>
                    <a:pt x="45" y="80"/>
                  </a:moveTo>
                  <a:lnTo>
                    <a:pt x="5" y="43"/>
                  </a:lnTo>
                  <a:lnTo>
                    <a:pt x="5" y="5"/>
                  </a:lnTo>
                  <a:lnTo>
                    <a:pt x="53" y="5"/>
                  </a:lnTo>
                  <a:lnTo>
                    <a:pt x="72" y="5"/>
                  </a:lnTo>
                  <a:lnTo>
                    <a:pt x="136" y="24"/>
                  </a:lnTo>
                  <a:lnTo>
                    <a:pt x="162" y="59"/>
                  </a:lnTo>
                  <a:lnTo>
                    <a:pt x="117" y="80"/>
                  </a:lnTo>
                  <a:lnTo>
                    <a:pt x="45" y="80"/>
                  </a:lnTo>
                  <a:close/>
                  <a:moveTo>
                    <a:pt x="0" y="0"/>
                  </a:moveTo>
                  <a:lnTo>
                    <a:pt x="0" y="45"/>
                  </a:lnTo>
                  <a:lnTo>
                    <a:pt x="43" y="86"/>
                  </a:lnTo>
                  <a:lnTo>
                    <a:pt x="120" y="86"/>
                  </a:lnTo>
                  <a:lnTo>
                    <a:pt x="170" y="59"/>
                  </a:lnTo>
                  <a:lnTo>
                    <a:pt x="138" y="19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5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38"/>
            <p:cNvSpPr>
              <a:spLocks noEditPoints="1"/>
            </p:cNvSpPr>
            <p:nvPr/>
          </p:nvSpPr>
          <p:spPr bwMode="auto">
            <a:xfrm>
              <a:off x="17262475" y="4899025"/>
              <a:ext cx="269875" cy="136525"/>
            </a:xfrm>
            <a:custGeom>
              <a:avLst/>
              <a:gdLst>
                <a:gd name="T0" fmla="*/ 45 w 170"/>
                <a:gd name="T1" fmla="*/ 80 h 86"/>
                <a:gd name="T2" fmla="*/ 5 w 170"/>
                <a:gd name="T3" fmla="*/ 43 h 86"/>
                <a:gd name="T4" fmla="*/ 5 w 170"/>
                <a:gd name="T5" fmla="*/ 5 h 86"/>
                <a:gd name="T6" fmla="*/ 53 w 170"/>
                <a:gd name="T7" fmla="*/ 5 h 86"/>
                <a:gd name="T8" fmla="*/ 72 w 170"/>
                <a:gd name="T9" fmla="*/ 5 h 86"/>
                <a:gd name="T10" fmla="*/ 136 w 170"/>
                <a:gd name="T11" fmla="*/ 24 h 86"/>
                <a:gd name="T12" fmla="*/ 162 w 170"/>
                <a:gd name="T13" fmla="*/ 59 h 86"/>
                <a:gd name="T14" fmla="*/ 117 w 170"/>
                <a:gd name="T15" fmla="*/ 80 h 86"/>
                <a:gd name="T16" fmla="*/ 45 w 170"/>
                <a:gd name="T17" fmla="*/ 80 h 86"/>
                <a:gd name="T18" fmla="*/ 0 w 170"/>
                <a:gd name="T19" fmla="*/ 0 h 86"/>
                <a:gd name="T20" fmla="*/ 0 w 170"/>
                <a:gd name="T21" fmla="*/ 45 h 86"/>
                <a:gd name="T22" fmla="*/ 43 w 170"/>
                <a:gd name="T23" fmla="*/ 86 h 86"/>
                <a:gd name="T24" fmla="*/ 120 w 170"/>
                <a:gd name="T25" fmla="*/ 86 h 86"/>
                <a:gd name="T26" fmla="*/ 170 w 170"/>
                <a:gd name="T27" fmla="*/ 59 h 86"/>
                <a:gd name="T28" fmla="*/ 138 w 170"/>
                <a:gd name="T29" fmla="*/ 19 h 86"/>
                <a:gd name="T30" fmla="*/ 72 w 170"/>
                <a:gd name="T31" fmla="*/ 0 h 86"/>
                <a:gd name="T32" fmla="*/ 72 w 170"/>
                <a:gd name="T33" fmla="*/ 0 h 86"/>
                <a:gd name="T34" fmla="*/ 53 w 170"/>
                <a:gd name="T35" fmla="*/ 0 h 86"/>
                <a:gd name="T36" fmla="*/ 0 w 170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0" h="86">
                  <a:moveTo>
                    <a:pt x="45" y="80"/>
                  </a:moveTo>
                  <a:lnTo>
                    <a:pt x="5" y="43"/>
                  </a:lnTo>
                  <a:lnTo>
                    <a:pt x="5" y="5"/>
                  </a:lnTo>
                  <a:lnTo>
                    <a:pt x="53" y="5"/>
                  </a:lnTo>
                  <a:lnTo>
                    <a:pt x="72" y="5"/>
                  </a:lnTo>
                  <a:lnTo>
                    <a:pt x="136" y="24"/>
                  </a:lnTo>
                  <a:lnTo>
                    <a:pt x="162" y="59"/>
                  </a:lnTo>
                  <a:lnTo>
                    <a:pt x="117" y="80"/>
                  </a:lnTo>
                  <a:lnTo>
                    <a:pt x="45" y="80"/>
                  </a:lnTo>
                  <a:moveTo>
                    <a:pt x="0" y="0"/>
                  </a:moveTo>
                  <a:lnTo>
                    <a:pt x="0" y="45"/>
                  </a:lnTo>
                  <a:lnTo>
                    <a:pt x="43" y="86"/>
                  </a:lnTo>
                  <a:lnTo>
                    <a:pt x="120" y="86"/>
                  </a:lnTo>
                  <a:lnTo>
                    <a:pt x="170" y="59"/>
                  </a:lnTo>
                  <a:lnTo>
                    <a:pt x="138" y="19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53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39"/>
            <p:cNvSpPr>
              <a:spLocks noEditPoints="1"/>
            </p:cNvSpPr>
            <p:nvPr/>
          </p:nvSpPr>
          <p:spPr bwMode="auto">
            <a:xfrm>
              <a:off x="17506950" y="4751388"/>
              <a:ext cx="2057400" cy="1185863"/>
            </a:xfrm>
            <a:custGeom>
              <a:avLst/>
              <a:gdLst>
                <a:gd name="T0" fmla="*/ 112 w 1296"/>
                <a:gd name="T1" fmla="*/ 235 h 747"/>
                <a:gd name="T2" fmla="*/ 134 w 1296"/>
                <a:gd name="T3" fmla="*/ 146 h 747"/>
                <a:gd name="T4" fmla="*/ 54 w 1296"/>
                <a:gd name="T5" fmla="*/ 82 h 747"/>
                <a:gd name="T6" fmla="*/ 48 w 1296"/>
                <a:gd name="T7" fmla="*/ 5 h 747"/>
                <a:gd name="T8" fmla="*/ 200 w 1296"/>
                <a:gd name="T9" fmla="*/ 5 h 747"/>
                <a:gd name="T10" fmla="*/ 259 w 1296"/>
                <a:gd name="T11" fmla="*/ 125 h 747"/>
                <a:gd name="T12" fmla="*/ 366 w 1296"/>
                <a:gd name="T13" fmla="*/ 82 h 747"/>
                <a:gd name="T14" fmla="*/ 550 w 1296"/>
                <a:gd name="T15" fmla="*/ 74 h 747"/>
                <a:gd name="T16" fmla="*/ 720 w 1296"/>
                <a:gd name="T17" fmla="*/ 146 h 747"/>
                <a:gd name="T18" fmla="*/ 931 w 1296"/>
                <a:gd name="T19" fmla="*/ 261 h 747"/>
                <a:gd name="T20" fmla="*/ 1048 w 1296"/>
                <a:gd name="T21" fmla="*/ 373 h 747"/>
                <a:gd name="T22" fmla="*/ 1083 w 1296"/>
                <a:gd name="T23" fmla="*/ 517 h 747"/>
                <a:gd name="T24" fmla="*/ 1219 w 1296"/>
                <a:gd name="T25" fmla="*/ 627 h 747"/>
                <a:gd name="T26" fmla="*/ 1291 w 1296"/>
                <a:gd name="T27" fmla="*/ 710 h 747"/>
                <a:gd name="T28" fmla="*/ 1211 w 1296"/>
                <a:gd name="T29" fmla="*/ 742 h 747"/>
                <a:gd name="T30" fmla="*/ 1035 w 1296"/>
                <a:gd name="T31" fmla="*/ 691 h 747"/>
                <a:gd name="T32" fmla="*/ 896 w 1296"/>
                <a:gd name="T33" fmla="*/ 536 h 747"/>
                <a:gd name="T34" fmla="*/ 798 w 1296"/>
                <a:gd name="T35" fmla="*/ 563 h 747"/>
                <a:gd name="T36" fmla="*/ 694 w 1296"/>
                <a:gd name="T37" fmla="*/ 603 h 747"/>
                <a:gd name="T38" fmla="*/ 584 w 1296"/>
                <a:gd name="T39" fmla="*/ 603 h 747"/>
                <a:gd name="T40" fmla="*/ 512 w 1296"/>
                <a:gd name="T41" fmla="*/ 563 h 747"/>
                <a:gd name="T42" fmla="*/ 424 w 1296"/>
                <a:gd name="T43" fmla="*/ 517 h 747"/>
                <a:gd name="T44" fmla="*/ 478 w 1296"/>
                <a:gd name="T45" fmla="*/ 467 h 747"/>
                <a:gd name="T46" fmla="*/ 414 w 1296"/>
                <a:gd name="T47" fmla="*/ 371 h 747"/>
                <a:gd name="T48" fmla="*/ 259 w 1296"/>
                <a:gd name="T49" fmla="*/ 261 h 747"/>
                <a:gd name="T50" fmla="*/ 200 w 1296"/>
                <a:gd name="T51" fmla="*/ 0 h 747"/>
                <a:gd name="T52" fmla="*/ 46 w 1296"/>
                <a:gd name="T53" fmla="*/ 0 h 747"/>
                <a:gd name="T54" fmla="*/ 51 w 1296"/>
                <a:gd name="T55" fmla="*/ 88 h 747"/>
                <a:gd name="T56" fmla="*/ 128 w 1296"/>
                <a:gd name="T57" fmla="*/ 146 h 747"/>
                <a:gd name="T58" fmla="*/ 107 w 1296"/>
                <a:gd name="T59" fmla="*/ 240 h 747"/>
                <a:gd name="T60" fmla="*/ 259 w 1296"/>
                <a:gd name="T61" fmla="*/ 267 h 747"/>
                <a:gd name="T62" fmla="*/ 408 w 1296"/>
                <a:gd name="T63" fmla="*/ 376 h 747"/>
                <a:gd name="T64" fmla="*/ 470 w 1296"/>
                <a:gd name="T65" fmla="*/ 461 h 747"/>
                <a:gd name="T66" fmla="*/ 419 w 1296"/>
                <a:gd name="T67" fmla="*/ 517 h 747"/>
                <a:gd name="T68" fmla="*/ 512 w 1296"/>
                <a:gd name="T69" fmla="*/ 568 h 747"/>
                <a:gd name="T70" fmla="*/ 582 w 1296"/>
                <a:gd name="T71" fmla="*/ 608 h 747"/>
                <a:gd name="T72" fmla="*/ 694 w 1296"/>
                <a:gd name="T73" fmla="*/ 608 h 747"/>
                <a:gd name="T74" fmla="*/ 800 w 1296"/>
                <a:gd name="T75" fmla="*/ 565 h 747"/>
                <a:gd name="T76" fmla="*/ 894 w 1296"/>
                <a:gd name="T77" fmla="*/ 541 h 747"/>
                <a:gd name="T78" fmla="*/ 1032 w 1296"/>
                <a:gd name="T79" fmla="*/ 696 h 747"/>
                <a:gd name="T80" fmla="*/ 1211 w 1296"/>
                <a:gd name="T81" fmla="*/ 747 h 747"/>
                <a:gd name="T82" fmla="*/ 1296 w 1296"/>
                <a:gd name="T83" fmla="*/ 712 h 747"/>
                <a:gd name="T84" fmla="*/ 1222 w 1296"/>
                <a:gd name="T85" fmla="*/ 622 h 747"/>
                <a:gd name="T86" fmla="*/ 1086 w 1296"/>
                <a:gd name="T87" fmla="*/ 512 h 747"/>
                <a:gd name="T88" fmla="*/ 1054 w 1296"/>
                <a:gd name="T89" fmla="*/ 371 h 747"/>
                <a:gd name="T90" fmla="*/ 934 w 1296"/>
                <a:gd name="T91" fmla="*/ 256 h 747"/>
                <a:gd name="T92" fmla="*/ 814 w 1296"/>
                <a:gd name="T93" fmla="*/ 181 h 747"/>
                <a:gd name="T94" fmla="*/ 651 w 1296"/>
                <a:gd name="T95" fmla="*/ 141 h 747"/>
                <a:gd name="T96" fmla="*/ 470 w 1296"/>
                <a:gd name="T97" fmla="*/ 53 h 747"/>
                <a:gd name="T98" fmla="*/ 310 w 1296"/>
                <a:gd name="T99" fmla="*/ 141 h 747"/>
                <a:gd name="T100" fmla="*/ 235 w 1296"/>
                <a:gd name="T101" fmla="*/ 21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96" h="747">
                  <a:moveTo>
                    <a:pt x="208" y="261"/>
                  </a:moveTo>
                  <a:lnTo>
                    <a:pt x="112" y="235"/>
                  </a:lnTo>
                  <a:lnTo>
                    <a:pt x="107" y="187"/>
                  </a:lnTo>
                  <a:lnTo>
                    <a:pt x="134" y="146"/>
                  </a:lnTo>
                  <a:lnTo>
                    <a:pt x="112" y="106"/>
                  </a:lnTo>
                  <a:lnTo>
                    <a:pt x="54" y="82"/>
                  </a:lnTo>
                  <a:lnTo>
                    <a:pt x="8" y="40"/>
                  </a:lnTo>
                  <a:lnTo>
                    <a:pt x="48" y="5"/>
                  </a:lnTo>
                  <a:lnTo>
                    <a:pt x="94" y="5"/>
                  </a:lnTo>
                  <a:lnTo>
                    <a:pt x="200" y="5"/>
                  </a:lnTo>
                  <a:lnTo>
                    <a:pt x="230" y="26"/>
                  </a:lnTo>
                  <a:lnTo>
                    <a:pt x="259" y="125"/>
                  </a:lnTo>
                  <a:lnTo>
                    <a:pt x="310" y="146"/>
                  </a:lnTo>
                  <a:lnTo>
                    <a:pt x="366" y="82"/>
                  </a:lnTo>
                  <a:lnTo>
                    <a:pt x="470" y="58"/>
                  </a:lnTo>
                  <a:lnTo>
                    <a:pt x="550" y="74"/>
                  </a:lnTo>
                  <a:lnTo>
                    <a:pt x="651" y="146"/>
                  </a:lnTo>
                  <a:lnTo>
                    <a:pt x="720" y="146"/>
                  </a:lnTo>
                  <a:lnTo>
                    <a:pt x="811" y="187"/>
                  </a:lnTo>
                  <a:lnTo>
                    <a:pt x="931" y="261"/>
                  </a:lnTo>
                  <a:lnTo>
                    <a:pt x="1008" y="315"/>
                  </a:lnTo>
                  <a:lnTo>
                    <a:pt x="1048" y="373"/>
                  </a:lnTo>
                  <a:lnTo>
                    <a:pt x="1056" y="467"/>
                  </a:lnTo>
                  <a:lnTo>
                    <a:pt x="1083" y="517"/>
                  </a:lnTo>
                  <a:lnTo>
                    <a:pt x="1155" y="563"/>
                  </a:lnTo>
                  <a:lnTo>
                    <a:pt x="1219" y="627"/>
                  </a:lnTo>
                  <a:lnTo>
                    <a:pt x="1291" y="664"/>
                  </a:lnTo>
                  <a:lnTo>
                    <a:pt x="1291" y="710"/>
                  </a:lnTo>
                  <a:lnTo>
                    <a:pt x="1256" y="742"/>
                  </a:lnTo>
                  <a:lnTo>
                    <a:pt x="1211" y="742"/>
                  </a:lnTo>
                  <a:lnTo>
                    <a:pt x="1123" y="710"/>
                  </a:lnTo>
                  <a:lnTo>
                    <a:pt x="1035" y="691"/>
                  </a:lnTo>
                  <a:lnTo>
                    <a:pt x="963" y="603"/>
                  </a:lnTo>
                  <a:lnTo>
                    <a:pt x="896" y="536"/>
                  </a:lnTo>
                  <a:lnTo>
                    <a:pt x="838" y="517"/>
                  </a:lnTo>
                  <a:lnTo>
                    <a:pt x="798" y="563"/>
                  </a:lnTo>
                  <a:lnTo>
                    <a:pt x="782" y="627"/>
                  </a:lnTo>
                  <a:lnTo>
                    <a:pt x="694" y="603"/>
                  </a:lnTo>
                  <a:lnTo>
                    <a:pt x="630" y="603"/>
                  </a:lnTo>
                  <a:lnTo>
                    <a:pt x="584" y="603"/>
                  </a:lnTo>
                  <a:lnTo>
                    <a:pt x="552" y="563"/>
                  </a:lnTo>
                  <a:lnTo>
                    <a:pt x="512" y="563"/>
                  </a:lnTo>
                  <a:lnTo>
                    <a:pt x="446" y="563"/>
                  </a:lnTo>
                  <a:lnTo>
                    <a:pt x="424" y="517"/>
                  </a:lnTo>
                  <a:lnTo>
                    <a:pt x="446" y="467"/>
                  </a:lnTo>
                  <a:lnTo>
                    <a:pt x="478" y="467"/>
                  </a:lnTo>
                  <a:lnTo>
                    <a:pt x="462" y="405"/>
                  </a:lnTo>
                  <a:lnTo>
                    <a:pt x="414" y="371"/>
                  </a:lnTo>
                  <a:lnTo>
                    <a:pt x="328" y="304"/>
                  </a:lnTo>
                  <a:lnTo>
                    <a:pt x="259" y="261"/>
                  </a:lnTo>
                  <a:lnTo>
                    <a:pt x="208" y="261"/>
                  </a:lnTo>
                  <a:close/>
                  <a:moveTo>
                    <a:pt x="200" y="0"/>
                  </a:moveTo>
                  <a:lnTo>
                    <a:pt x="94" y="0"/>
                  </a:lnTo>
                  <a:lnTo>
                    <a:pt x="46" y="0"/>
                  </a:lnTo>
                  <a:lnTo>
                    <a:pt x="0" y="40"/>
                  </a:lnTo>
                  <a:lnTo>
                    <a:pt x="51" y="88"/>
                  </a:lnTo>
                  <a:lnTo>
                    <a:pt x="107" y="112"/>
                  </a:lnTo>
                  <a:lnTo>
                    <a:pt x="128" y="146"/>
                  </a:lnTo>
                  <a:lnTo>
                    <a:pt x="102" y="184"/>
                  </a:lnTo>
                  <a:lnTo>
                    <a:pt x="107" y="240"/>
                  </a:lnTo>
                  <a:lnTo>
                    <a:pt x="206" y="267"/>
                  </a:lnTo>
                  <a:lnTo>
                    <a:pt x="259" y="267"/>
                  </a:lnTo>
                  <a:lnTo>
                    <a:pt x="326" y="307"/>
                  </a:lnTo>
                  <a:lnTo>
                    <a:pt x="408" y="376"/>
                  </a:lnTo>
                  <a:lnTo>
                    <a:pt x="456" y="408"/>
                  </a:lnTo>
                  <a:lnTo>
                    <a:pt x="470" y="461"/>
                  </a:lnTo>
                  <a:lnTo>
                    <a:pt x="443" y="461"/>
                  </a:lnTo>
                  <a:lnTo>
                    <a:pt x="419" y="517"/>
                  </a:lnTo>
                  <a:lnTo>
                    <a:pt x="443" y="568"/>
                  </a:lnTo>
                  <a:lnTo>
                    <a:pt x="512" y="568"/>
                  </a:lnTo>
                  <a:lnTo>
                    <a:pt x="550" y="568"/>
                  </a:lnTo>
                  <a:lnTo>
                    <a:pt x="582" y="608"/>
                  </a:lnTo>
                  <a:lnTo>
                    <a:pt x="630" y="608"/>
                  </a:lnTo>
                  <a:lnTo>
                    <a:pt x="694" y="608"/>
                  </a:lnTo>
                  <a:lnTo>
                    <a:pt x="784" y="632"/>
                  </a:lnTo>
                  <a:lnTo>
                    <a:pt x="800" y="565"/>
                  </a:lnTo>
                  <a:lnTo>
                    <a:pt x="840" y="523"/>
                  </a:lnTo>
                  <a:lnTo>
                    <a:pt x="894" y="541"/>
                  </a:lnTo>
                  <a:lnTo>
                    <a:pt x="960" y="608"/>
                  </a:lnTo>
                  <a:lnTo>
                    <a:pt x="1032" y="696"/>
                  </a:lnTo>
                  <a:lnTo>
                    <a:pt x="1123" y="715"/>
                  </a:lnTo>
                  <a:lnTo>
                    <a:pt x="1211" y="747"/>
                  </a:lnTo>
                  <a:lnTo>
                    <a:pt x="1259" y="747"/>
                  </a:lnTo>
                  <a:lnTo>
                    <a:pt x="1296" y="712"/>
                  </a:lnTo>
                  <a:lnTo>
                    <a:pt x="1296" y="662"/>
                  </a:lnTo>
                  <a:lnTo>
                    <a:pt x="1222" y="622"/>
                  </a:lnTo>
                  <a:lnTo>
                    <a:pt x="1158" y="557"/>
                  </a:lnTo>
                  <a:lnTo>
                    <a:pt x="1086" y="512"/>
                  </a:lnTo>
                  <a:lnTo>
                    <a:pt x="1062" y="467"/>
                  </a:lnTo>
                  <a:lnTo>
                    <a:pt x="1054" y="371"/>
                  </a:lnTo>
                  <a:lnTo>
                    <a:pt x="1014" y="312"/>
                  </a:lnTo>
                  <a:lnTo>
                    <a:pt x="934" y="256"/>
                  </a:lnTo>
                  <a:lnTo>
                    <a:pt x="934" y="256"/>
                  </a:lnTo>
                  <a:lnTo>
                    <a:pt x="814" y="181"/>
                  </a:lnTo>
                  <a:lnTo>
                    <a:pt x="720" y="141"/>
                  </a:lnTo>
                  <a:lnTo>
                    <a:pt x="651" y="141"/>
                  </a:lnTo>
                  <a:lnTo>
                    <a:pt x="552" y="69"/>
                  </a:lnTo>
                  <a:lnTo>
                    <a:pt x="470" y="53"/>
                  </a:lnTo>
                  <a:lnTo>
                    <a:pt x="363" y="77"/>
                  </a:lnTo>
                  <a:lnTo>
                    <a:pt x="310" y="141"/>
                  </a:lnTo>
                  <a:lnTo>
                    <a:pt x="264" y="120"/>
                  </a:lnTo>
                  <a:lnTo>
                    <a:pt x="235" y="21"/>
                  </a:lnTo>
                  <a:lnTo>
                    <a:pt x="2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17506950" y="4751388"/>
              <a:ext cx="2057400" cy="1185863"/>
            </a:xfrm>
            <a:custGeom>
              <a:avLst/>
              <a:gdLst>
                <a:gd name="T0" fmla="*/ 112 w 1296"/>
                <a:gd name="T1" fmla="*/ 235 h 747"/>
                <a:gd name="T2" fmla="*/ 134 w 1296"/>
                <a:gd name="T3" fmla="*/ 146 h 747"/>
                <a:gd name="T4" fmla="*/ 54 w 1296"/>
                <a:gd name="T5" fmla="*/ 82 h 747"/>
                <a:gd name="T6" fmla="*/ 48 w 1296"/>
                <a:gd name="T7" fmla="*/ 5 h 747"/>
                <a:gd name="T8" fmla="*/ 200 w 1296"/>
                <a:gd name="T9" fmla="*/ 5 h 747"/>
                <a:gd name="T10" fmla="*/ 259 w 1296"/>
                <a:gd name="T11" fmla="*/ 125 h 747"/>
                <a:gd name="T12" fmla="*/ 366 w 1296"/>
                <a:gd name="T13" fmla="*/ 82 h 747"/>
                <a:gd name="T14" fmla="*/ 550 w 1296"/>
                <a:gd name="T15" fmla="*/ 74 h 747"/>
                <a:gd name="T16" fmla="*/ 720 w 1296"/>
                <a:gd name="T17" fmla="*/ 146 h 747"/>
                <a:gd name="T18" fmla="*/ 931 w 1296"/>
                <a:gd name="T19" fmla="*/ 261 h 747"/>
                <a:gd name="T20" fmla="*/ 1048 w 1296"/>
                <a:gd name="T21" fmla="*/ 373 h 747"/>
                <a:gd name="T22" fmla="*/ 1083 w 1296"/>
                <a:gd name="T23" fmla="*/ 517 h 747"/>
                <a:gd name="T24" fmla="*/ 1219 w 1296"/>
                <a:gd name="T25" fmla="*/ 627 h 747"/>
                <a:gd name="T26" fmla="*/ 1291 w 1296"/>
                <a:gd name="T27" fmla="*/ 710 h 747"/>
                <a:gd name="T28" fmla="*/ 1211 w 1296"/>
                <a:gd name="T29" fmla="*/ 742 h 747"/>
                <a:gd name="T30" fmla="*/ 1035 w 1296"/>
                <a:gd name="T31" fmla="*/ 691 h 747"/>
                <a:gd name="T32" fmla="*/ 896 w 1296"/>
                <a:gd name="T33" fmla="*/ 536 h 747"/>
                <a:gd name="T34" fmla="*/ 798 w 1296"/>
                <a:gd name="T35" fmla="*/ 563 h 747"/>
                <a:gd name="T36" fmla="*/ 694 w 1296"/>
                <a:gd name="T37" fmla="*/ 603 h 747"/>
                <a:gd name="T38" fmla="*/ 584 w 1296"/>
                <a:gd name="T39" fmla="*/ 603 h 747"/>
                <a:gd name="T40" fmla="*/ 512 w 1296"/>
                <a:gd name="T41" fmla="*/ 563 h 747"/>
                <a:gd name="T42" fmla="*/ 424 w 1296"/>
                <a:gd name="T43" fmla="*/ 517 h 747"/>
                <a:gd name="T44" fmla="*/ 478 w 1296"/>
                <a:gd name="T45" fmla="*/ 467 h 747"/>
                <a:gd name="T46" fmla="*/ 414 w 1296"/>
                <a:gd name="T47" fmla="*/ 371 h 747"/>
                <a:gd name="T48" fmla="*/ 259 w 1296"/>
                <a:gd name="T49" fmla="*/ 261 h 747"/>
                <a:gd name="T50" fmla="*/ 200 w 1296"/>
                <a:gd name="T51" fmla="*/ 0 h 747"/>
                <a:gd name="T52" fmla="*/ 46 w 1296"/>
                <a:gd name="T53" fmla="*/ 0 h 747"/>
                <a:gd name="T54" fmla="*/ 51 w 1296"/>
                <a:gd name="T55" fmla="*/ 88 h 747"/>
                <a:gd name="T56" fmla="*/ 128 w 1296"/>
                <a:gd name="T57" fmla="*/ 146 h 747"/>
                <a:gd name="T58" fmla="*/ 107 w 1296"/>
                <a:gd name="T59" fmla="*/ 240 h 747"/>
                <a:gd name="T60" fmla="*/ 259 w 1296"/>
                <a:gd name="T61" fmla="*/ 267 h 747"/>
                <a:gd name="T62" fmla="*/ 408 w 1296"/>
                <a:gd name="T63" fmla="*/ 376 h 747"/>
                <a:gd name="T64" fmla="*/ 470 w 1296"/>
                <a:gd name="T65" fmla="*/ 461 h 747"/>
                <a:gd name="T66" fmla="*/ 419 w 1296"/>
                <a:gd name="T67" fmla="*/ 517 h 747"/>
                <a:gd name="T68" fmla="*/ 512 w 1296"/>
                <a:gd name="T69" fmla="*/ 568 h 747"/>
                <a:gd name="T70" fmla="*/ 582 w 1296"/>
                <a:gd name="T71" fmla="*/ 608 h 747"/>
                <a:gd name="T72" fmla="*/ 694 w 1296"/>
                <a:gd name="T73" fmla="*/ 608 h 747"/>
                <a:gd name="T74" fmla="*/ 800 w 1296"/>
                <a:gd name="T75" fmla="*/ 565 h 747"/>
                <a:gd name="T76" fmla="*/ 894 w 1296"/>
                <a:gd name="T77" fmla="*/ 541 h 747"/>
                <a:gd name="T78" fmla="*/ 1032 w 1296"/>
                <a:gd name="T79" fmla="*/ 696 h 747"/>
                <a:gd name="T80" fmla="*/ 1211 w 1296"/>
                <a:gd name="T81" fmla="*/ 747 h 747"/>
                <a:gd name="T82" fmla="*/ 1296 w 1296"/>
                <a:gd name="T83" fmla="*/ 712 h 747"/>
                <a:gd name="T84" fmla="*/ 1222 w 1296"/>
                <a:gd name="T85" fmla="*/ 622 h 747"/>
                <a:gd name="T86" fmla="*/ 1086 w 1296"/>
                <a:gd name="T87" fmla="*/ 512 h 747"/>
                <a:gd name="T88" fmla="*/ 1054 w 1296"/>
                <a:gd name="T89" fmla="*/ 371 h 747"/>
                <a:gd name="T90" fmla="*/ 934 w 1296"/>
                <a:gd name="T91" fmla="*/ 256 h 747"/>
                <a:gd name="T92" fmla="*/ 814 w 1296"/>
                <a:gd name="T93" fmla="*/ 181 h 747"/>
                <a:gd name="T94" fmla="*/ 651 w 1296"/>
                <a:gd name="T95" fmla="*/ 141 h 747"/>
                <a:gd name="T96" fmla="*/ 470 w 1296"/>
                <a:gd name="T97" fmla="*/ 53 h 747"/>
                <a:gd name="T98" fmla="*/ 310 w 1296"/>
                <a:gd name="T99" fmla="*/ 141 h 747"/>
                <a:gd name="T100" fmla="*/ 235 w 1296"/>
                <a:gd name="T101" fmla="*/ 21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96" h="747">
                  <a:moveTo>
                    <a:pt x="208" y="261"/>
                  </a:moveTo>
                  <a:lnTo>
                    <a:pt x="112" y="235"/>
                  </a:lnTo>
                  <a:lnTo>
                    <a:pt x="107" y="187"/>
                  </a:lnTo>
                  <a:lnTo>
                    <a:pt x="134" y="146"/>
                  </a:lnTo>
                  <a:lnTo>
                    <a:pt x="112" y="106"/>
                  </a:lnTo>
                  <a:lnTo>
                    <a:pt x="54" y="82"/>
                  </a:lnTo>
                  <a:lnTo>
                    <a:pt x="8" y="40"/>
                  </a:lnTo>
                  <a:lnTo>
                    <a:pt x="48" y="5"/>
                  </a:lnTo>
                  <a:lnTo>
                    <a:pt x="94" y="5"/>
                  </a:lnTo>
                  <a:lnTo>
                    <a:pt x="200" y="5"/>
                  </a:lnTo>
                  <a:lnTo>
                    <a:pt x="230" y="26"/>
                  </a:lnTo>
                  <a:lnTo>
                    <a:pt x="259" y="125"/>
                  </a:lnTo>
                  <a:lnTo>
                    <a:pt x="310" y="146"/>
                  </a:lnTo>
                  <a:lnTo>
                    <a:pt x="366" y="82"/>
                  </a:lnTo>
                  <a:lnTo>
                    <a:pt x="470" y="58"/>
                  </a:lnTo>
                  <a:lnTo>
                    <a:pt x="550" y="74"/>
                  </a:lnTo>
                  <a:lnTo>
                    <a:pt x="651" y="146"/>
                  </a:lnTo>
                  <a:lnTo>
                    <a:pt x="720" y="146"/>
                  </a:lnTo>
                  <a:lnTo>
                    <a:pt x="811" y="187"/>
                  </a:lnTo>
                  <a:lnTo>
                    <a:pt x="931" y="261"/>
                  </a:lnTo>
                  <a:lnTo>
                    <a:pt x="1008" y="315"/>
                  </a:lnTo>
                  <a:lnTo>
                    <a:pt x="1048" y="373"/>
                  </a:lnTo>
                  <a:lnTo>
                    <a:pt x="1056" y="467"/>
                  </a:lnTo>
                  <a:lnTo>
                    <a:pt x="1083" y="517"/>
                  </a:lnTo>
                  <a:lnTo>
                    <a:pt x="1155" y="563"/>
                  </a:lnTo>
                  <a:lnTo>
                    <a:pt x="1219" y="627"/>
                  </a:lnTo>
                  <a:lnTo>
                    <a:pt x="1291" y="664"/>
                  </a:lnTo>
                  <a:lnTo>
                    <a:pt x="1291" y="710"/>
                  </a:lnTo>
                  <a:lnTo>
                    <a:pt x="1256" y="742"/>
                  </a:lnTo>
                  <a:lnTo>
                    <a:pt x="1211" y="742"/>
                  </a:lnTo>
                  <a:lnTo>
                    <a:pt x="1123" y="710"/>
                  </a:lnTo>
                  <a:lnTo>
                    <a:pt x="1035" y="691"/>
                  </a:lnTo>
                  <a:lnTo>
                    <a:pt x="963" y="603"/>
                  </a:lnTo>
                  <a:lnTo>
                    <a:pt x="896" y="536"/>
                  </a:lnTo>
                  <a:lnTo>
                    <a:pt x="838" y="517"/>
                  </a:lnTo>
                  <a:lnTo>
                    <a:pt x="798" y="563"/>
                  </a:lnTo>
                  <a:lnTo>
                    <a:pt x="782" y="627"/>
                  </a:lnTo>
                  <a:lnTo>
                    <a:pt x="694" y="603"/>
                  </a:lnTo>
                  <a:lnTo>
                    <a:pt x="630" y="603"/>
                  </a:lnTo>
                  <a:lnTo>
                    <a:pt x="584" y="603"/>
                  </a:lnTo>
                  <a:lnTo>
                    <a:pt x="552" y="563"/>
                  </a:lnTo>
                  <a:lnTo>
                    <a:pt x="512" y="563"/>
                  </a:lnTo>
                  <a:lnTo>
                    <a:pt x="446" y="563"/>
                  </a:lnTo>
                  <a:lnTo>
                    <a:pt x="424" y="517"/>
                  </a:lnTo>
                  <a:lnTo>
                    <a:pt x="446" y="467"/>
                  </a:lnTo>
                  <a:lnTo>
                    <a:pt x="478" y="467"/>
                  </a:lnTo>
                  <a:lnTo>
                    <a:pt x="462" y="405"/>
                  </a:lnTo>
                  <a:lnTo>
                    <a:pt x="414" y="371"/>
                  </a:lnTo>
                  <a:lnTo>
                    <a:pt x="328" y="304"/>
                  </a:lnTo>
                  <a:lnTo>
                    <a:pt x="259" y="261"/>
                  </a:lnTo>
                  <a:lnTo>
                    <a:pt x="208" y="261"/>
                  </a:lnTo>
                  <a:moveTo>
                    <a:pt x="200" y="0"/>
                  </a:moveTo>
                  <a:lnTo>
                    <a:pt x="94" y="0"/>
                  </a:lnTo>
                  <a:lnTo>
                    <a:pt x="46" y="0"/>
                  </a:lnTo>
                  <a:lnTo>
                    <a:pt x="0" y="40"/>
                  </a:lnTo>
                  <a:lnTo>
                    <a:pt x="51" y="88"/>
                  </a:lnTo>
                  <a:lnTo>
                    <a:pt x="107" y="112"/>
                  </a:lnTo>
                  <a:lnTo>
                    <a:pt x="128" y="146"/>
                  </a:lnTo>
                  <a:lnTo>
                    <a:pt x="102" y="184"/>
                  </a:lnTo>
                  <a:lnTo>
                    <a:pt x="107" y="240"/>
                  </a:lnTo>
                  <a:lnTo>
                    <a:pt x="206" y="267"/>
                  </a:lnTo>
                  <a:lnTo>
                    <a:pt x="259" y="267"/>
                  </a:lnTo>
                  <a:lnTo>
                    <a:pt x="326" y="307"/>
                  </a:lnTo>
                  <a:lnTo>
                    <a:pt x="408" y="376"/>
                  </a:lnTo>
                  <a:lnTo>
                    <a:pt x="456" y="408"/>
                  </a:lnTo>
                  <a:lnTo>
                    <a:pt x="470" y="461"/>
                  </a:lnTo>
                  <a:lnTo>
                    <a:pt x="443" y="461"/>
                  </a:lnTo>
                  <a:lnTo>
                    <a:pt x="419" y="517"/>
                  </a:lnTo>
                  <a:lnTo>
                    <a:pt x="443" y="568"/>
                  </a:lnTo>
                  <a:lnTo>
                    <a:pt x="512" y="568"/>
                  </a:lnTo>
                  <a:lnTo>
                    <a:pt x="550" y="568"/>
                  </a:lnTo>
                  <a:lnTo>
                    <a:pt x="582" y="608"/>
                  </a:lnTo>
                  <a:lnTo>
                    <a:pt x="630" y="608"/>
                  </a:lnTo>
                  <a:lnTo>
                    <a:pt x="694" y="608"/>
                  </a:lnTo>
                  <a:lnTo>
                    <a:pt x="784" y="632"/>
                  </a:lnTo>
                  <a:lnTo>
                    <a:pt x="800" y="565"/>
                  </a:lnTo>
                  <a:lnTo>
                    <a:pt x="840" y="523"/>
                  </a:lnTo>
                  <a:lnTo>
                    <a:pt x="894" y="541"/>
                  </a:lnTo>
                  <a:lnTo>
                    <a:pt x="960" y="608"/>
                  </a:lnTo>
                  <a:lnTo>
                    <a:pt x="1032" y="696"/>
                  </a:lnTo>
                  <a:lnTo>
                    <a:pt x="1123" y="715"/>
                  </a:lnTo>
                  <a:lnTo>
                    <a:pt x="1211" y="747"/>
                  </a:lnTo>
                  <a:lnTo>
                    <a:pt x="1259" y="747"/>
                  </a:lnTo>
                  <a:lnTo>
                    <a:pt x="1296" y="712"/>
                  </a:lnTo>
                  <a:lnTo>
                    <a:pt x="1296" y="662"/>
                  </a:lnTo>
                  <a:lnTo>
                    <a:pt x="1222" y="622"/>
                  </a:lnTo>
                  <a:lnTo>
                    <a:pt x="1158" y="557"/>
                  </a:lnTo>
                  <a:lnTo>
                    <a:pt x="1086" y="512"/>
                  </a:lnTo>
                  <a:lnTo>
                    <a:pt x="1062" y="467"/>
                  </a:lnTo>
                  <a:lnTo>
                    <a:pt x="1054" y="371"/>
                  </a:lnTo>
                  <a:lnTo>
                    <a:pt x="1014" y="312"/>
                  </a:lnTo>
                  <a:lnTo>
                    <a:pt x="934" y="256"/>
                  </a:lnTo>
                  <a:lnTo>
                    <a:pt x="934" y="256"/>
                  </a:lnTo>
                  <a:lnTo>
                    <a:pt x="814" y="181"/>
                  </a:lnTo>
                  <a:lnTo>
                    <a:pt x="720" y="141"/>
                  </a:lnTo>
                  <a:lnTo>
                    <a:pt x="651" y="141"/>
                  </a:lnTo>
                  <a:lnTo>
                    <a:pt x="552" y="69"/>
                  </a:lnTo>
                  <a:lnTo>
                    <a:pt x="470" y="53"/>
                  </a:lnTo>
                  <a:lnTo>
                    <a:pt x="363" y="77"/>
                  </a:lnTo>
                  <a:lnTo>
                    <a:pt x="310" y="141"/>
                  </a:lnTo>
                  <a:lnTo>
                    <a:pt x="264" y="120"/>
                  </a:lnTo>
                  <a:lnTo>
                    <a:pt x="235" y="21"/>
                  </a:lnTo>
                  <a:lnTo>
                    <a:pt x="20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41"/>
            <p:cNvSpPr>
              <a:spLocks noEditPoints="1"/>
            </p:cNvSpPr>
            <p:nvPr/>
          </p:nvSpPr>
          <p:spPr bwMode="auto">
            <a:xfrm>
              <a:off x="15255875" y="5919788"/>
              <a:ext cx="4029075" cy="3094038"/>
            </a:xfrm>
            <a:custGeom>
              <a:avLst/>
              <a:gdLst>
                <a:gd name="T0" fmla="*/ 1957 w 2538"/>
                <a:gd name="T1" fmla="*/ 286 h 1949"/>
                <a:gd name="T2" fmla="*/ 2002 w 2538"/>
                <a:gd name="T3" fmla="*/ 40 h 1949"/>
                <a:gd name="T4" fmla="*/ 2122 w 2538"/>
                <a:gd name="T5" fmla="*/ 123 h 1949"/>
                <a:gd name="T6" fmla="*/ 2245 w 2538"/>
                <a:gd name="T7" fmla="*/ 419 h 1949"/>
                <a:gd name="T8" fmla="*/ 2362 w 2538"/>
                <a:gd name="T9" fmla="*/ 710 h 1949"/>
                <a:gd name="T10" fmla="*/ 2533 w 2538"/>
                <a:gd name="T11" fmla="*/ 1007 h 1949"/>
                <a:gd name="T12" fmla="*/ 2424 w 2538"/>
                <a:gd name="T13" fmla="*/ 1364 h 1949"/>
                <a:gd name="T14" fmla="*/ 2210 w 2538"/>
                <a:gd name="T15" fmla="*/ 1559 h 1949"/>
                <a:gd name="T16" fmla="*/ 2032 w 2538"/>
                <a:gd name="T17" fmla="*/ 1794 h 1949"/>
                <a:gd name="T18" fmla="*/ 1728 w 2538"/>
                <a:gd name="T19" fmla="*/ 1943 h 1949"/>
                <a:gd name="T20" fmla="*/ 1442 w 2538"/>
                <a:gd name="T21" fmla="*/ 1885 h 1949"/>
                <a:gd name="T22" fmla="*/ 1317 w 2538"/>
                <a:gd name="T23" fmla="*/ 1674 h 1949"/>
                <a:gd name="T24" fmla="*/ 1160 w 2538"/>
                <a:gd name="T25" fmla="*/ 1540 h 1949"/>
                <a:gd name="T26" fmla="*/ 808 w 2538"/>
                <a:gd name="T27" fmla="*/ 1460 h 1949"/>
                <a:gd name="T28" fmla="*/ 531 w 2538"/>
                <a:gd name="T29" fmla="*/ 1559 h 1949"/>
                <a:gd name="T30" fmla="*/ 213 w 2538"/>
                <a:gd name="T31" fmla="*/ 1626 h 1949"/>
                <a:gd name="T32" fmla="*/ 5 w 2538"/>
                <a:gd name="T33" fmla="*/ 1567 h 1949"/>
                <a:gd name="T34" fmla="*/ 115 w 2538"/>
                <a:gd name="T35" fmla="*/ 1361 h 1949"/>
                <a:gd name="T36" fmla="*/ 88 w 2538"/>
                <a:gd name="T37" fmla="*/ 1105 h 1949"/>
                <a:gd name="T38" fmla="*/ 112 w 2538"/>
                <a:gd name="T39" fmla="*/ 777 h 1949"/>
                <a:gd name="T40" fmla="*/ 397 w 2538"/>
                <a:gd name="T41" fmla="*/ 630 h 1949"/>
                <a:gd name="T42" fmla="*/ 701 w 2538"/>
                <a:gd name="T43" fmla="*/ 433 h 1949"/>
                <a:gd name="T44" fmla="*/ 883 w 2538"/>
                <a:gd name="T45" fmla="*/ 273 h 1949"/>
                <a:gd name="T46" fmla="*/ 1112 w 2538"/>
                <a:gd name="T47" fmla="*/ 179 h 1949"/>
                <a:gd name="T48" fmla="*/ 1229 w 2538"/>
                <a:gd name="T49" fmla="*/ 120 h 1949"/>
                <a:gd name="T50" fmla="*/ 1413 w 2538"/>
                <a:gd name="T51" fmla="*/ 35 h 1949"/>
                <a:gd name="T52" fmla="*/ 1645 w 2538"/>
                <a:gd name="T53" fmla="*/ 59 h 1949"/>
                <a:gd name="T54" fmla="*/ 1664 w 2538"/>
                <a:gd name="T55" fmla="*/ 310 h 1949"/>
                <a:gd name="T56" fmla="*/ 1842 w 2538"/>
                <a:gd name="T57" fmla="*/ 419 h 1949"/>
                <a:gd name="T58" fmla="*/ 1997 w 2538"/>
                <a:gd name="T59" fmla="*/ 118 h 1949"/>
                <a:gd name="T60" fmla="*/ 1933 w 2538"/>
                <a:gd name="T61" fmla="*/ 334 h 1949"/>
                <a:gd name="T62" fmla="*/ 1744 w 2538"/>
                <a:gd name="T63" fmla="*/ 350 h 1949"/>
                <a:gd name="T64" fmla="*/ 1653 w 2538"/>
                <a:gd name="T65" fmla="*/ 174 h 1949"/>
                <a:gd name="T66" fmla="*/ 1514 w 2538"/>
                <a:gd name="T67" fmla="*/ 19 h 1949"/>
                <a:gd name="T68" fmla="*/ 1312 w 2538"/>
                <a:gd name="T69" fmla="*/ 75 h 1949"/>
                <a:gd name="T70" fmla="*/ 1187 w 2538"/>
                <a:gd name="T71" fmla="*/ 246 h 1949"/>
                <a:gd name="T72" fmla="*/ 997 w 2538"/>
                <a:gd name="T73" fmla="*/ 182 h 1949"/>
                <a:gd name="T74" fmla="*/ 805 w 2538"/>
                <a:gd name="T75" fmla="*/ 377 h 1949"/>
                <a:gd name="T76" fmla="*/ 565 w 2538"/>
                <a:gd name="T77" fmla="*/ 582 h 1949"/>
                <a:gd name="T78" fmla="*/ 232 w 2538"/>
                <a:gd name="T79" fmla="*/ 694 h 1949"/>
                <a:gd name="T80" fmla="*/ 88 w 2538"/>
                <a:gd name="T81" fmla="*/ 857 h 1949"/>
                <a:gd name="T82" fmla="*/ 80 w 2538"/>
                <a:gd name="T83" fmla="*/ 1175 h 1949"/>
                <a:gd name="T84" fmla="*/ 99 w 2538"/>
                <a:gd name="T85" fmla="*/ 1410 h 1949"/>
                <a:gd name="T86" fmla="*/ 32 w 2538"/>
                <a:gd name="T87" fmla="*/ 1631 h 1949"/>
                <a:gd name="T88" fmla="*/ 291 w 2538"/>
                <a:gd name="T89" fmla="*/ 1631 h 1949"/>
                <a:gd name="T90" fmla="*/ 616 w 2538"/>
                <a:gd name="T91" fmla="*/ 1564 h 1949"/>
                <a:gd name="T92" fmla="*/ 880 w 2538"/>
                <a:gd name="T93" fmla="*/ 1452 h 1949"/>
                <a:gd name="T94" fmla="*/ 1157 w 2538"/>
                <a:gd name="T95" fmla="*/ 1543 h 1949"/>
                <a:gd name="T96" fmla="*/ 1312 w 2538"/>
                <a:gd name="T97" fmla="*/ 1679 h 1949"/>
                <a:gd name="T98" fmla="*/ 1440 w 2538"/>
                <a:gd name="T99" fmla="*/ 1890 h 1949"/>
                <a:gd name="T100" fmla="*/ 1730 w 2538"/>
                <a:gd name="T101" fmla="*/ 1949 h 1949"/>
                <a:gd name="T102" fmla="*/ 2037 w 2538"/>
                <a:gd name="T103" fmla="*/ 1797 h 1949"/>
                <a:gd name="T104" fmla="*/ 2192 w 2538"/>
                <a:gd name="T105" fmla="*/ 1628 h 1949"/>
                <a:gd name="T106" fmla="*/ 2394 w 2538"/>
                <a:gd name="T107" fmla="*/ 1447 h 1949"/>
                <a:gd name="T108" fmla="*/ 2538 w 2538"/>
                <a:gd name="T109" fmla="*/ 1121 h 1949"/>
                <a:gd name="T110" fmla="*/ 2421 w 2538"/>
                <a:gd name="T111" fmla="*/ 806 h 1949"/>
                <a:gd name="T112" fmla="*/ 2250 w 2538"/>
                <a:gd name="T113" fmla="*/ 459 h 1949"/>
                <a:gd name="T114" fmla="*/ 2162 w 2538"/>
                <a:gd name="T115" fmla="*/ 168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38" h="1949">
                  <a:moveTo>
                    <a:pt x="1842" y="419"/>
                  </a:moveTo>
                  <a:lnTo>
                    <a:pt x="1890" y="382"/>
                  </a:lnTo>
                  <a:lnTo>
                    <a:pt x="1936" y="337"/>
                  </a:lnTo>
                  <a:lnTo>
                    <a:pt x="1957" y="286"/>
                  </a:lnTo>
                  <a:lnTo>
                    <a:pt x="1957" y="219"/>
                  </a:lnTo>
                  <a:lnTo>
                    <a:pt x="1957" y="166"/>
                  </a:lnTo>
                  <a:lnTo>
                    <a:pt x="2002" y="120"/>
                  </a:lnTo>
                  <a:lnTo>
                    <a:pt x="2002" y="40"/>
                  </a:lnTo>
                  <a:lnTo>
                    <a:pt x="2042" y="6"/>
                  </a:lnTo>
                  <a:lnTo>
                    <a:pt x="2085" y="6"/>
                  </a:lnTo>
                  <a:lnTo>
                    <a:pt x="2104" y="59"/>
                  </a:lnTo>
                  <a:lnTo>
                    <a:pt x="2122" y="123"/>
                  </a:lnTo>
                  <a:lnTo>
                    <a:pt x="2157" y="174"/>
                  </a:lnTo>
                  <a:lnTo>
                    <a:pt x="2216" y="214"/>
                  </a:lnTo>
                  <a:lnTo>
                    <a:pt x="2216" y="326"/>
                  </a:lnTo>
                  <a:lnTo>
                    <a:pt x="2245" y="419"/>
                  </a:lnTo>
                  <a:lnTo>
                    <a:pt x="2245" y="459"/>
                  </a:lnTo>
                  <a:lnTo>
                    <a:pt x="2245" y="510"/>
                  </a:lnTo>
                  <a:lnTo>
                    <a:pt x="2344" y="612"/>
                  </a:lnTo>
                  <a:lnTo>
                    <a:pt x="2362" y="710"/>
                  </a:lnTo>
                  <a:lnTo>
                    <a:pt x="2416" y="809"/>
                  </a:lnTo>
                  <a:lnTo>
                    <a:pt x="2469" y="854"/>
                  </a:lnTo>
                  <a:lnTo>
                    <a:pt x="2514" y="916"/>
                  </a:lnTo>
                  <a:lnTo>
                    <a:pt x="2533" y="1007"/>
                  </a:lnTo>
                  <a:lnTo>
                    <a:pt x="2533" y="1121"/>
                  </a:lnTo>
                  <a:lnTo>
                    <a:pt x="2506" y="1223"/>
                  </a:lnTo>
                  <a:lnTo>
                    <a:pt x="2461" y="1303"/>
                  </a:lnTo>
                  <a:lnTo>
                    <a:pt x="2424" y="1364"/>
                  </a:lnTo>
                  <a:lnTo>
                    <a:pt x="2389" y="1444"/>
                  </a:lnTo>
                  <a:lnTo>
                    <a:pt x="2317" y="1482"/>
                  </a:lnTo>
                  <a:lnTo>
                    <a:pt x="2282" y="1527"/>
                  </a:lnTo>
                  <a:lnTo>
                    <a:pt x="2210" y="1559"/>
                  </a:lnTo>
                  <a:lnTo>
                    <a:pt x="2189" y="1626"/>
                  </a:lnTo>
                  <a:lnTo>
                    <a:pt x="2146" y="1684"/>
                  </a:lnTo>
                  <a:lnTo>
                    <a:pt x="2077" y="1740"/>
                  </a:lnTo>
                  <a:lnTo>
                    <a:pt x="2032" y="1794"/>
                  </a:lnTo>
                  <a:lnTo>
                    <a:pt x="1986" y="1853"/>
                  </a:lnTo>
                  <a:lnTo>
                    <a:pt x="1880" y="1853"/>
                  </a:lnTo>
                  <a:lnTo>
                    <a:pt x="1805" y="1885"/>
                  </a:lnTo>
                  <a:lnTo>
                    <a:pt x="1728" y="1943"/>
                  </a:lnTo>
                  <a:lnTo>
                    <a:pt x="1677" y="1943"/>
                  </a:lnTo>
                  <a:lnTo>
                    <a:pt x="1618" y="1893"/>
                  </a:lnTo>
                  <a:lnTo>
                    <a:pt x="1530" y="1917"/>
                  </a:lnTo>
                  <a:lnTo>
                    <a:pt x="1442" y="1885"/>
                  </a:lnTo>
                  <a:lnTo>
                    <a:pt x="1392" y="1831"/>
                  </a:lnTo>
                  <a:lnTo>
                    <a:pt x="1392" y="1740"/>
                  </a:lnTo>
                  <a:lnTo>
                    <a:pt x="1362" y="1658"/>
                  </a:lnTo>
                  <a:lnTo>
                    <a:pt x="1317" y="1674"/>
                  </a:lnTo>
                  <a:lnTo>
                    <a:pt x="1299" y="1594"/>
                  </a:lnTo>
                  <a:lnTo>
                    <a:pt x="1240" y="1626"/>
                  </a:lnTo>
                  <a:lnTo>
                    <a:pt x="1208" y="1626"/>
                  </a:lnTo>
                  <a:lnTo>
                    <a:pt x="1160" y="1540"/>
                  </a:lnTo>
                  <a:lnTo>
                    <a:pt x="1085" y="1455"/>
                  </a:lnTo>
                  <a:lnTo>
                    <a:pt x="1013" y="1426"/>
                  </a:lnTo>
                  <a:lnTo>
                    <a:pt x="880" y="1447"/>
                  </a:lnTo>
                  <a:lnTo>
                    <a:pt x="808" y="1460"/>
                  </a:lnTo>
                  <a:lnTo>
                    <a:pt x="736" y="1487"/>
                  </a:lnTo>
                  <a:lnTo>
                    <a:pt x="675" y="1522"/>
                  </a:lnTo>
                  <a:lnTo>
                    <a:pt x="613" y="1559"/>
                  </a:lnTo>
                  <a:lnTo>
                    <a:pt x="531" y="1559"/>
                  </a:lnTo>
                  <a:lnTo>
                    <a:pt x="453" y="1562"/>
                  </a:lnTo>
                  <a:lnTo>
                    <a:pt x="365" y="1580"/>
                  </a:lnTo>
                  <a:lnTo>
                    <a:pt x="291" y="1626"/>
                  </a:lnTo>
                  <a:lnTo>
                    <a:pt x="213" y="1626"/>
                  </a:lnTo>
                  <a:lnTo>
                    <a:pt x="173" y="1650"/>
                  </a:lnTo>
                  <a:lnTo>
                    <a:pt x="115" y="1652"/>
                  </a:lnTo>
                  <a:lnTo>
                    <a:pt x="35" y="1626"/>
                  </a:lnTo>
                  <a:lnTo>
                    <a:pt x="5" y="1567"/>
                  </a:lnTo>
                  <a:lnTo>
                    <a:pt x="32" y="1508"/>
                  </a:lnTo>
                  <a:lnTo>
                    <a:pt x="53" y="1455"/>
                  </a:lnTo>
                  <a:lnTo>
                    <a:pt x="104" y="1415"/>
                  </a:lnTo>
                  <a:lnTo>
                    <a:pt x="115" y="1361"/>
                  </a:lnTo>
                  <a:lnTo>
                    <a:pt x="101" y="1308"/>
                  </a:lnTo>
                  <a:lnTo>
                    <a:pt x="77" y="1241"/>
                  </a:lnTo>
                  <a:lnTo>
                    <a:pt x="85" y="1175"/>
                  </a:lnTo>
                  <a:lnTo>
                    <a:pt x="88" y="1105"/>
                  </a:lnTo>
                  <a:lnTo>
                    <a:pt x="104" y="1044"/>
                  </a:lnTo>
                  <a:lnTo>
                    <a:pt x="85" y="945"/>
                  </a:lnTo>
                  <a:lnTo>
                    <a:pt x="93" y="857"/>
                  </a:lnTo>
                  <a:lnTo>
                    <a:pt x="112" y="777"/>
                  </a:lnTo>
                  <a:lnTo>
                    <a:pt x="179" y="732"/>
                  </a:lnTo>
                  <a:lnTo>
                    <a:pt x="232" y="697"/>
                  </a:lnTo>
                  <a:lnTo>
                    <a:pt x="317" y="668"/>
                  </a:lnTo>
                  <a:lnTo>
                    <a:pt x="397" y="630"/>
                  </a:lnTo>
                  <a:lnTo>
                    <a:pt x="515" y="603"/>
                  </a:lnTo>
                  <a:lnTo>
                    <a:pt x="568" y="587"/>
                  </a:lnTo>
                  <a:lnTo>
                    <a:pt x="637" y="510"/>
                  </a:lnTo>
                  <a:lnTo>
                    <a:pt x="701" y="433"/>
                  </a:lnTo>
                  <a:lnTo>
                    <a:pt x="744" y="382"/>
                  </a:lnTo>
                  <a:lnTo>
                    <a:pt x="808" y="382"/>
                  </a:lnTo>
                  <a:lnTo>
                    <a:pt x="837" y="329"/>
                  </a:lnTo>
                  <a:lnTo>
                    <a:pt x="883" y="273"/>
                  </a:lnTo>
                  <a:lnTo>
                    <a:pt x="928" y="214"/>
                  </a:lnTo>
                  <a:lnTo>
                    <a:pt x="997" y="187"/>
                  </a:lnTo>
                  <a:lnTo>
                    <a:pt x="1067" y="176"/>
                  </a:lnTo>
                  <a:lnTo>
                    <a:pt x="1112" y="179"/>
                  </a:lnTo>
                  <a:lnTo>
                    <a:pt x="1141" y="230"/>
                  </a:lnTo>
                  <a:lnTo>
                    <a:pt x="1192" y="254"/>
                  </a:lnTo>
                  <a:lnTo>
                    <a:pt x="1200" y="184"/>
                  </a:lnTo>
                  <a:lnTo>
                    <a:pt x="1229" y="120"/>
                  </a:lnTo>
                  <a:lnTo>
                    <a:pt x="1269" y="96"/>
                  </a:lnTo>
                  <a:lnTo>
                    <a:pt x="1315" y="80"/>
                  </a:lnTo>
                  <a:lnTo>
                    <a:pt x="1362" y="80"/>
                  </a:lnTo>
                  <a:lnTo>
                    <a:pt x="1413" y="35"/>
                  </a:lnTo>
                  <a:lnTo>
                    <a:pt x="1445" y="24"/>
                  </a:lnTo>
                  <a:lnTo>
                    <a:pt x="1514" y="24"/>
                  </a:lnTo>
                  <a:lnTo>
                    <a:pt x="1586" y="35"/>
                  </a:lnTo>
                  <a:lnTo>
                    <a:pt x="1645" y="59"/>
                  </a:lnTo>
                  <a:lnTo>
                    <a:pt x="1672" y="107"/>
                  </a:lnTo>
                  <a:lnTo>
                    <a:pt x="1648" y="174"/>
                  </a:lnTo>
                  <a:lnTo>
                    <a:pt x="1618" y="254"/>
                  </a:lnTo>
                  <a:lnTo>
                    <a:pt x="1664" y="310"/>
                  </a:lnTo>
                  <a:lnTo>
                    <a:pt x="1709" y="310"/>
                  </a:lnTo>
                  <a:lnTo>
                    <a:pt x="1738" y="355"/>
                  </a:lnTo>
                  <a:lnTo>
                    <a:pt x="1808" y="390"/>
                  </a:lnTo>
                  <a:lnTo>
                    <a:pt x="1842" y="419"/>
                  </a:lnTo>
                  <a:close/>
                  <a:moveTo>
                    <a:pt x="2090" y="0"/>
                  </a:moveTo>
                  <a:lnTo>
                    <a:pt x="2042" y="0"/>
                  </a:lnTo>
                  <a:lnTo>
                    <a:pt x="1997" y="38"/>
                  </a:lnTo>
                  <a:lnTo>
                    <a:pt x="1997" y="118"/>
                  </a:lnTo>
                  <a:lnTo>
                    <a:pt x="1952" y="163"/>
                  </a:lnTo>
                  <a:lnTo>
                    <a:pt x="1952" y="219"/>
                  </a:lnTo>
                  <a:lnTo>
                    <a:pt x="1952" y="286"/>
                  </a:lnTo>
                  <a:lnTo>
                    <a:pt x="1933" y="334"/>
                  </a:lnTo>
                  <a:lnTo>
                    <a:pt x="1888" y="379"/>
                  </a:lnTo>
                  <a:lnTo>
                    <a:pt x="1842" y="414"/>
                  </a:lnTo>
                  <a:lnTo>
                    <a:pt x="1810" y="385"/>
                  </a:lnTo>
                  <a:lnTo>
                    <a:pt x="1744" y="350"/>
                  </a:lnTo>
                  <a:lnTo>
                    <a:pt x="1712" y="305"/>
                  </a:lnTo>
                  <a:lnTo>
                    <a:pt x="1666" y="305"/>
                  </a:lnTo>
                  <a:lnTo>
                    <a:pt x="1624" y="251"/>
                  </a:lnTo>
                  <a:lnTo>
                    <a:pt x="1653" y="174"/>
                  </a:lnTo>
                  <a:lnTo>
                    <a:pt x="1677" y="107"/>
                  </a:lnTo>
                  <a:lnTo>
                    <a:pt x="1648" y="54"/>
                  </a:lnTo>
                  <a:lnTo>
                    <a:pt x="1589" y="30"/>
                  </a:lnTo>
                  <a:lnTo>
                    <a:pt x="1514" y="19"/>
                  </a:lnTo>
                  <a:lnTo>
                    <a:pt x="1445" y="19"/>
                  </a:lnTo>
                  <a:lnTo>
                    <a:pt x="1410" y="30"/>
                  </a:lnTo>
                  <a:lnTo>
                    <a:pt x="1360" y="75"/>
                  </a:lnTo>
                  <a:lnTo>
                    <a:pt x="1312" y="75"/>
                  </a:lnTo>
                  <a:lnTo>
                    <a:pt x="1267" y="91"/>
                  </a:lnTo>
                  <a:lnTo>
                    <a:pt x="1227" y="115"/>
                  </a:lnTo>
                  <a:lnTo>
                    <a:pt x="1195" y="182"/>
                  </a:lnTo>
                  <a:lnTo>
                    <a:pt x="1187" y="246"/>
                  </a:lnTo>
                  <a:lnTo>
                    <a:pt x="1147" y="225"/>
                  </a:lnTo>
                  <a:lnTo>
                    <a:pt x="1115" y="174"/>
                  </a:lnTo>
                  <a:lnTo>
                    <a:pt x="1067" y="171"/>
                  </a:lnTo>
                  <a:lnTo>
                    <a:pt x="997" y="182"/>
                  </a:lnTo>
                  <a:lnTo>
                    <a:pt x="925" y="211"/>
                  </a:lnTo>
                  <a:lnTo>
                    <a:pt x="880" y="267"/>
                  </a:lnTo>
                  <a:lnTo>
                    <a:pt x="835" y="326"/>
                  </a:lnTo>
                  <a:lnTo>
                    <a:pt x="805" y="377"/>
                  </a:lnTo>
                  <a:lnTo>
                    <a:pt x="741" y="377"/>
                  </a:lnTo>
                  <a:lnTo>
                    <a:pt x="696" y="427"/>
                  </a:lnTo>
                  <a:lnTo>
                    <a:pt x="632" y="507"/>
                  </a:lnTo>
                  <a:lnTo>
                    <a:pt x="565" y="582"/>
                  </a:lnTo>
                  <a:lnTo>
                    <a:pt x="515" y="598"/>
                  </a:lnTo>
                  <a:lnTo>
                    <a:pt x="395" y="625"/>
                  </a:lnTo>
                  <a:lnTo>
                    <a:pt x="315" y="662"/>
                  </a:lnTo>
                  <a:lnTo>
                    <a:pt x="232" y="694"/>
                  </a:lnTo>
                  <a:lnTo>
                    <a:pt x="176" y="729"/>
                  </a:lnTo>
                  <a:lnTo>
                    <a:pt x="176" y="729"/>
                  </a:lnTo>
                  <a:lnTo>
                    <a:pt x="107" y="774"/>
                  </a:lnTo>
                  <a:lnTo>
                    <a:pt x="88" y="857"/>
                  </a:lnTo>
                  <a:lnTo>
                    <a:pt x="80" y="945"/>
                  </a:lnTo>
                  <a:lnTo>
                    <a:pt x="99" y="1044"/>
                  </a:lnTo>
                  <a:lnTo>
                    <a:pt x="83" y="1105"/>
                  </a:lnTo>
                  <a:lnTo>
                    <a:pt x="80" y="1175"/>
                  </a:lnTo>
                  <a:lnTo>
                    <a:pt x="72" y="1244"/>
                  </a:lnTo>
                  <a:lnTo>
                    <a:pt x="96" y="1308"/>
                  </a:lnTo>
                  <a:lnTo>
                    <a:pt x="109" y="1361"/>
                  </a:lnTo>
                  <a:lnTo>
                    <a:pt x="99" y="1410"/>
                  </a:lnTo>
                  <a:lnTo>
                    <a:pt x="51" y="1452"/>
                  </a:lnTo>
                  <a:lnTo>
                    <a:pt x="27" y="1506"/>
                  </a:lnTo>
                  <a:lnTo>
                    <a:pt x="0" y="1567"/>
                  </a:lnTo>
                  <a:lnTo>
                    <a:pt x="32" y="1631"/>
                  </a:lnTo>
                  <a:lnTo>
                    <a:pt x="115" y="1658"/>
                  </a:lnTo>
                  <a:lnTo>
                    <a:pt x="173" y="1655"/>
                  </a:lnTo>
                  <a:lnTo>
                    <a:pt x="216" y="1631"/>
                  </a:lnTo>
                  <a:lnTo>
                    <a:pt x="291" y="1631"/>
                  </a:lnTo>
                  <a:lnTo>
                    <a:pt x="368" y="1586"/>
                  </a:lnTo>
                  <a:lnTo>
                    <a:pt x="453" y="1567"/>
                  </a:lnTo>
                  <a:lnTo>
                    <a:pt x="531" y="1564"/>
                  </a:lnTo>
                  <a:lnTo>
                    <a:pt x="616" y="1564"/>
                  </a:lnTo>
                  <a:lnTo>
                    <a:pt x="677" y="1524"/>
                  </a:lnTo>
                  <a:lnTo>
                    <a:pt x="739" y="1490"/>
                  </a:lnTo>
                  <a:lnTo>
                    <a:pt x="808" y="1466"/>
                  </a:lnTo>
                  <a:lnTo>
                    <a:pt x="880" y="1452"/>
                  </a:lnTo>
                  <a:lnTo>
                    <a:pt x="880" y="1452"/>
                  </a:lnTo>
                  <a:lnTo>
                    <a:pt x="1013" y="1431"/>
                  </a:lnTo>
                  <a:lnTo>
                    <a:pt x="1083" y="1460"/>
                  </a:lnTo>
                  <a:lnTo>
                    <a:pt x="1157" y="1543"/>
                  </a:lnTo>
                  <a:lnTo>
                    <a:pt x="1203" y="1631"/>
                  </a:lnTo>
                  <a:lnTo>
                    <a:pt x="1243" y="1631"/>
                  </a:lnTo>
                  <a:lnTo>
                    <a:pt x="1296" y="1602"/>
                  </a:lnTo>
                  <a:lnTo>
                    <a:pt x="1312" y="1679"/>
                  </a:lnTo>
                  <a:lnTo>
                    <a:pt x="1360" y="1663"/>
                  </a:lnTo>
                  <a:lnTo>
                    <a:pt x="1386" y="1743"/>
                  </a:lnTo>
                  <a:lnTo>
                    <a:pt x="1386" y="1834"/>
                  </a:lnTo>
                  <a:lnTo>
                    <a:pt x="1440" y="1890"/>
                  </a:lnTo>
                  <a:lnTo>
                    <a:pt x="1530" y="1922"/>
                  </a:lnTo>
                  <a:lnTo>
                    <a:pt x="1616" y="1898"/>
                  </a:lnTo>
                  <a:lnTo>
                    <a:pt x="1677" y="1949"/>
                  </a:lnTo>
                  <a:lnTo>
                    <a:pt x="1730" y="1949"/>
                  </a:lnTo>
                  <a:lnTo>
                    <a:pt x="1808" y="1890"/>
                  </a:lnTo>
                  <a:lnTo>
                    <a:pt x="1882" y="1858"/>
                  </a:lnTo>
                  <a:lnTo>
                    <a:pt x="1989" y="1858"/>
                  </a:lnTo>
                  <a:lnTo>
                    <a:pt x="2037" y="1797"/>
                  </a:lnTo>
                  <a:lnTo>
                    <a:pt x="2037" y="1797"/>
                  </a:lnTo>
                  <a:lnTo>
                    <a:pt x="2080" y="1746"/>
                  </a:lnTo>
                  <a:lnTo>
                    <a:pt x="2149" y="1687"/>
                  </a:lnTo>
                  <a:lnTo>
                    <a:pt x="2192" y="1628"/>
                  </a:lnTo>
                  <a:lnTo>
                    <a:pt x="2216" y="1562"/>
                  </a:lnTo>
                  <a:lnTo>
                    <a:pt x="2288" y="1532"/>
                  </a:lnTo>
                  <a:lnTo>
                    <a:pt x="2320" y="1487"/>
                  </a:lnTo>
                  <a:lnTo>
                    <a:pt x="2394" y="1447"/>
                  </a:lnTo>
                  <a:lnTo>
                    <a:pt x="2429" y="1367"/>
                  </a:lnTo>
                  <a:lnTo>
                    <a:pt x="2466" y="1305"/>
                  </a:lnTo>
                  <a:lnTo>
                    <a:pt x="2512" y="1225"/>
                  </a:lnTo>
                  <a:lnTo>
                    <a:pt x="2538" y="1121"/>
                  </a:lnTo>
                  <a:lnTo>
                    <a:pt x="2538" y="1007"/>
                  </a:lnTo>
                  <a:lnTo>
                    <a:pt x="2520" y="913"/>
                  </a:lnTo>
                  <a:lnTo>
                    <a:pt x="2474" y="852"/>
                  </a:lnTo>
                  <a:lnTo>
                    <a:pt x="2421" y="806"/>
                  </a:lnTo>
                  <a:lnTo>
                    <a:pt x="2368" y="708"/>
                  </a:lnTo>
                  <a:lnTo>
                    <a:pt x="2349" y="609"/>
                  </a:lnTo>
                  <a:lnTo>
                    <a:pt x="2250" y="510"/>
                  </a:lnTo>
                  <a:lnTo>
                    <a:pt x="2250" y="459"/>
                  </a:lnTo>
                  <a:lnTo>
                    <a:pt x="2250" y="419"/>
                  </a:lnTo>
                  <a:lnTo>
                    <a:pt x="2221" y="323"/>
                  </a:lnTo>
                  <a:lnTo>
                    <a:pt x="2221" y="208"/>
                  </a:lnTo>
                  <a:lnTo>
                    <a:pt x="2162" y="168"/>
                  </a:lnTo>
                  <a:lnTo>
                    <a:pt x="2128" y="120"/>
                  </a:lnTo>
                  <a:lnTo>
                    <a:pt x="2109" y="56"/>
                  </a:lnTo>
                  <a:lnTo>
                    <a:pt x="20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42"/>
            <p:cNvSpPr>
              <a:spLocks noEditPoints="1"/>
            </p:cNvSpPr>
            <p:nvPr/>
          </p:nvSpPr>
          <p:spPr bwMode="auto">
            <a:xfrm>
              <a:off x="15255875" y="5919788"/>
              <a:ext cx="4029075" cy="3094038"/>
            </a:xfrm>
            <a:custGeom>
              <a:avLst/>
              <a:gdLst>
                <a:gd name="T0" fmla="*/ 1957 w 2538"/>
                <a:gd name="T1" fmla="*/ 286 h 1949"/>
                <a:gd name="T2" fmla="*/ 2002 w 2538"/>
                <a:gd name="T3" fmla="*/ 40 h 1949"/>
                <a:gd name="T4" fmla="*/ 2122 w 2538"/>
                <a:gd name="T5" fmla="*/ 123 h 1949"/>
                <a:gd name="T6" fmla="*/ 2245 w 2538"/>
                <a:gd name="T7" fmla="*/ 419 h 1949"/>
                <a:gd name="T8" fmla="*/ 2362 w 2538"/>
                <a:gd name="T9" fmla="*/ 710 h 1949"/>
                <a:gd name="T10" fmla="*/ 2533 w 2538"/>
                <a:gd name="T11" fmla="*/ 1007 h 1949"/>
                <a:gd name="T12" fmla="*/ 2424 w 2538"/>
                <a:gd name="T13" fmla="*/ 1364 h 1949"/>
                <a:gd name="T14" fmla="*/ 2210 w 2538"/>
                <a:gd name="T15" fmla="*/ 1559 h 1949"/>
                <a:gd name="T16" fmla="*/ 2032 w 2538"/>
                <a:gd name="T17" fmla="*/ 1794 h 1949"/>
                <a:gd name="T18" fmla="*/ 1728 w 2538"/>
                <a:gd name="T19" fmla="*/ 1943 h 1949"/>
                <a:gd name="T20" fmla="*/ 1442 w 2538"/>
                <a:gd name="T21" fmla="*/ 1885 h 1949"/>
                <a:gd name="T22" fmla="*/ 1317 w 2538"/>
                <a:gd name="T23" fmla="*/ 1674 h 1949"/>
                <a:gd name="T24" fmla="*/ 1160 w 2538"/>
                <a:gd name="T25" fmla="*/ 1540 h 1949"/>
                <a:gd name="T26" fmla="*/ 808 w 2538"/>
                <a:gd name="T27" fmla="*/ 1460 h 1949"/>
                <a:gd name="T28" fmla="*/ 531 w 2538"/>
                <a:gd name="T29" fmla="*/ 1559 h 1949"/>
                <a:gd name="T30" fmla="*/ 213 w 2538"/>
                <a:gd name="T31" fmla="*/ 1626 h 1949"/>
                <a:gd name="T32" fmla="*/ 5 w 2538"/>
                <a:gd name="T33" fmla="*/ 1567 h 1949"/>
                <a:gd name="T34" fmla="*/ 115 w 2538"/>
                <a:gd name="T35" fmla="*/ 1361 h 1949"/>
                <a:gd name="T36" fmla="*/ 88 w 2538"/>
                <a:gd name="T37" fmla="*/ 1105 h 1949"/>
                <a:gd name="T38" fmla="*/ 112 w 2538"/>
                <a:gd name="T39" fmla="*/ 777 h 1949"/>
                <a:gd name="T40" fmla="*/ 397 w 2538"/>
                <a:gd name="T41" fmla="*/ 630 h 1949"/>
                <a:gd name="T42" fmla="*/ 701 w 2538"/>
                <a:gd name="T43" fmla="*/ 433 h 1949"/>
                <a:gd name="T44" fmla="*/ 883 w 2538"/>
                <a:gd name="T45" fmla="*/ 273 h 1949"/>
                <a:gd name="T46" fmla="*/ 1112 w 2538"/>
                <a:gd name="T47" fmla="*/ 179 h 1949"/>
                <a:gd name="T48" fmla="*/ 1229 w 2538"/>
                <a:gd name="T49" fmla="*/ 120 h 1949"/>
                <a:gd name="T50" fmla="*/ 1413 w 2538"/>
                <a:gd name="T51" fmla="*/ 35 h 1949"/>
                <a:gd name="T52" fmla="*/ 1645 w 2538"/>
                <a:gd name="T53" fmla="*/ 59 h 1949"/>
                <a:gd name="T54" fmla="*/ 1664 w 2538"/>
                <a:gd name="T55" fmla="*/ 310 h 1949"/>
                <a:gd name="T56" fmla="*/ 1842 w 2538"/>
                <a:gd name="T57" fmla="*/ 419 h 1949"/>
                <a:gd name="T58" fmla="*/ 1997 w 2538"/>
                <a:gd name="T59" fmla="*/ 118 h 1949"/>
                <a:gd name="T60" fmla="*/ 1933 w 2538"/>
                <a:gd name="T61" fmla="*/ 334 h 1949"/>
                <a:gd name="T62" fmla="*/ 1744 w 2538"/>
                <a:gd name="T63" fmla="*/ 350 h 1949"/>
                <a:gd name="T64" fmla="*/ 1653 w 2538"/>
                <a:gd name="T65" fmla="*/ 174 h 1949"/>
                <a:gd name="T66" fmla="*/ 1514 w 2538"/>
                <a:gd name="T67" fmla="*/ 19 h 1949"/>
                <a:gd name="T68" fmla="*/ 1312 w 2538"/>
                <a:gd name="T69" fmla="*/ 75 h 1949"/>
                <a:gd name="T70" fmla="*/ 1187 w 2538"/>
                <a:gd name="T71" fmla="*/ 246 h 1949"/>
                <a:gd name="T72" fmla="*/ 997 w 2538"/>
                <a:gd name="T73" fmla="*/ 182 h 1949"/>
                <a:gd name="T74" fmla="*/ 805 w 2538"/>
                <a:gd name="T75" fmla="*/ 377 h 1949"/>
                <a:gd name="T76" fmla="*/ 565 w 2538"/>
                <a:gd name="T77" fmla="*/ 582 h 1949"/>
                <a:gd name="T78" fmla="*/ 232 w 2538"/>
                <a:gd name="T79" fmla="*/ 694 h 1949"/>
                <a:gd name="T80" fmla="*/ 88 w 2538"/>
                <a:gd name="T81" fmla="*/ 857 h 1949"/>
                <a:gd name="T82" fmla="*/ 80 w 2538"/>
                <a:gd name="T83" fmla="*/ 1175 h 1949"/>
                <a:gd name="T84" fmla="*/ 99 w 2538"/>
                <a:gd name="T85" fmla="*/ 1410 h 1949"/>
                <a:gd name="T86" fmla="*/ 32 w 2538"/>
                <a:gd name="T87" fmla="*/ 1631 h 1949"/>
                <a:gd name="T88" fmla="*/ 291 w 2538"/>
                <a:gd name="T89" fmla="*/ 1631 h 1949"/>
                <a:gd name="T90" fmla="*/ 616 w 2538"/>
                <a:gd name="T91" fmla="*/ 1564 h 1949"/>
                <a:gd name="T92" fmla="*/ 880 w 2538"/>
                <a:gd name="T93" fmla="*/ 1452 h 1949"/>
                <a:gd name="T94" fmla="*/ 1157 w 2538"/>
                <a:gd name="T95" fmla="*/ 1543 h 1949"/>
                <a:gd name="T96" fmla="*/ 1312 w 2538"/>
                <a:gd name="T97" fmla="*/ 1679 h 1949"/>
                <a:gd name="T98" fmla="*/ 1440 w 2538"/>
                <a:gd name="T99" fmla="*/ 1890 h 1949"/>
                <a:gd name="T100" fmla="*/ 1730 w 2538"/>
                <a:gd name="T101" fmla="*/ 1949 h 1949"/>
                <a:gd name="T102" fmla="*/ 2037 w 2538"/>
                <a:gd name="T103" fmla="*/ 1797 h 1949"/>
                <a:gd name="T104" fmla="*/ 2192 w 2538"/>
                <a:gd name="T105" fmla="*/ 1628 h 1949"/>
                <a:gd name="T106" fmla="*/ 2394 w 2538"/>
                <a:gd name="T107" fmla="*/ 1447 h 1949"/>
                <a:gd name="T108" fmla="*/ 2538 w 2538"/>
                <a:gd name="T109" fmla="*/ 1121 h 1949"/>
                <a:gd name="T110" fmla="*/ 2421 w 2538"/>
                <a:gd name="T111" fmla="*/ 806 h 1949"/>
                <a:gd name="T112" fmla="*/ 2250 w 2538"/>
                <a:gd name="T113" fmla="*/ 459 h 1949"/>
                <a:gd name="T114" fmla="*/ 2162 w 2538"/>
                <a:gd name="T115" fmla="*/ 168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38" h="1949">
                  <a:moveTo>
                    <a:pt x="1842" y="419"/>
                  </a:moveTo>
                  <a:lnTo>
                    <a:pt x="1890" y="382"/>
                  </a:lnTo>
                  <a:lnTo>
                    <a:pt x="1936" y="337"/>
                  </a:lnTo>
                  <a:lnTo>
                    <a:pt x="1957" y="286"/>
                  </a:lnTo>
                  <a:lnTo>
                    <a:pt x="1957" y="219"/>
                  </a:lnTo>
                  <a:lnTo>
                    <a:pt x="1957" y="166"/>
                  </a:lnTo>
                  <a:lnTo>
                    <a:pt x="2002" y="120"/>
                  </a:lnTo>
                  <a:lnTo>
                    <a:pt x="2002" y="40"/>
                  </a:lnTo>
                  <a:lnTo>
                    <a:pt x="2042" y="6"/>
                  </a:lnTo>
                  <a:lnTo>
                    <a:pt x="2085" y="6"/>
                  </a:lnTo>
                  <a:lnTo>
                    <a:pt x="2104" y="59"/>
                  </a:lnTo>
                  <a:lnTo>
                    <a:pt x="2122" y="123"/>
                  </a:lnTo>
                  <a:lnTo>
                    <a:pt x="2157" y="174"/>
                  </a:lnTo>
                  <a:lnTo>
                    <a:pt x="2216" y="214"/>
                  </a:lnTo>
                  <a:lnTo>
                    <a:pt x="2216" y="326"/>
                  </a:lnTo>
                  <a:lnTo>
                    <a:pt x="2245" y="419"/>
                  </a:lnTo>
                  <a:lnTo>
                    <a:pt x="2245" y="459"/>
                  </a:lnTo>
                  <a:lnTo>
                    <a:pt x="2245" y="510"/>
                  </a:lnTo>
                  <a:lnTo>
                    <a:pt x="2344" y="612"/>
                  </a:lnTo>
                  <a:lnTo>
                    <a:pt x="2362" y="710"/>
                  </a:lnTo>
                  <a:lnTo>
                    <a:pt x="2416" y="809"/>
                  </a:lnTo>
                  <a:lnTo>
                    <a:pt x="2469" y="854"/>
                  </a:lnTo>
                  <a:lnTo>
                    <a:pt x="2514" y="916"/>
                  </a:lnTo>
                  <a:lnTo>
                    <a:pt x="2533" y="1007"/>
                  </a:lnTo>
                  <a:lnTo>
                    <a:pt x="2533" y="1121"/>
                  </a:lnTo>
                  <a:lnTo>
                    <a:pt x="2506" y="1223"/>
                  </a:lnTo>
                  <a:lnTo>
                    <a:pt x="2461" y="1303"/>
                  </a:lnTo>
                  <a:lnTo>
                    <a:pt x="2424" y="1364"/>
                  </a:lnTo>
                  <a:lnTo>
                    <a:pt x="2389" y="1444"/>
                  </a:lnTo>
                  <a:lnTo>
                    <a:pt x="2317" y="1482"/>
                  </a:lnTo>
                  <a:lnTo>
                    <a:pt x="2282" y="1527"/>
                  </a:lnTo>
                  <a:lnTo>
                    <a:pt x="2210" y="1559"/>
                  </a:lnTo>
                  <a:lnTo>
                    <a:pt x="2189" y="1626"/>
                  </a:lnTo>
                  <a:lnTo>
                    <a:pt x="2146" y="1684"/>
                  </a:lnTo>
                  <a:lnTo>
                    <a:pt x="2077" y="1740"/>
                  </a:lnTo>
                  <a:lnTo>
                    <a:pt x="2032" y="1794"/>
                  </a:lnTo>
                  <a:lnTo>
                    <a:pt x="1986" y="1853"/>
                  </a:lnTo>
                  <a:lnTo>
                    <a:pt x="1880" y="1853"/>
                  </a:lnTo>
                  <a:lnTo>
                    <a:pt x="1805" y="1885"/>
                  </a:lnTo>
                  <a:lnTo>
                    <a:pt x="1728" y="1943"/>
                  </a:lnTo>
                  <a:lnTo>
                    <a:pt x="1677" y="1943"/>
                  </a:lnTo>
                  <a:lnTo>
                    <a:pt x="1618" y="1893"/>
                  </a:lnTo>
                  <a:lnTo>
                    <a:pt x="1530" y="1917"/>
                  </a:lnTo>
                  <a:lnTo>
                    <a:pt x="1442" y="1885"/>
                  </a:lnTo>
                  <a:lnTo>
                    <a:pt x="1392" y="1831"/>
                  </a:lnTo>
                  <a:lnTo>
                    <a:pt x="1392" y="1740"/>
                  </a:lnTo>
                  <a:lnTo>
                    <a:pt x="1362" y="1658"/>
                  </a:lnTo>
                  <a:lnTo>
                    <a:pt x="1317" y="1674"/>
                  </a:lnTo>
                  <a:lnTo>
                    <a:pt x="1299" y="1594"/>
                  </a:lnTo>
                  <a:lnTo>
                    <a:pt x="1240" y="1626"/>
                  </a:lnTo>
                  <a:lnTo>
                    <a:pt x="1208" y="1626"/>
                  </a:lnTo>
                  <a:lnTo>
                    <a:pt x="1160" y="1540"/>
                  </a:lnTo>
                  <a:lnTo>
                    <a:pt x="1085" y="1455"/>
                  </a:lnTo>
                  <a:lnTo>
                    <a:pt x="1013" y="1426"/>
                  </a:lnTo>
                  <a:lnTo>
                    <a:pt x="880" y="1447"/>
                  </a:lnTo>
                  <a:lnTo>
                    <a:pt x="808" y="1460"/>
                  </a:lnTo>
                  <a:lnTo>
                    <a:pt x="736" y="1487"/>
                  </a:lnTo>
                  <a:lnTo>
                    <a:pt x="675" y="1522"/>
                  </a:lnTo>
                  <a:lnTo>
                    <a:pt x="613" y="1559"/>
                  </a:lnTo>
                  <a:lnTo>
                    <a:pt x="531" y="1559"/>
                  </a:lnTo>
                  <a:lnTo>
                    <a:pt x="453" y="1562"/>
                  </a:lnTo>
                  <a:lnTo>
                    <a:pt x="365" y="1580"/>
                  </a:lnTo>
                  <a:lnTo>
                    <a:pt x="291" y="1626"/>
                  </a:lnTo>
                  <a:lnTo>
                    <a:pt x="213" y="1626"/>
                  </a:lnTo>
                  <a:lnTo>
                    <a:pt x="173" y="1650"/>
                  </a:lnTo>
                  <a:lnTo>
                    <a:pt x="115" y="1652"/>
                  </a:lnTo>
                  <a:lnTo>
                    <a:pt x="35" y="1626"/>
                  </a:lnTo>
                  <a:lnTo>
                    <a:pt x="5" y="1567"/>
                  </a:lnTo>
                  <a:lnTo>
                    <a:pt x="32" y="1508"/>
                  </a:lnTo>
                  <a:lnTo>
                    <a:pt x="53" y="1455"/>
                  </a:lnTo>
                  <a:lnTo>
                    <a:pt x="104" y="1415"/>
                  </a:lnTo>
                  <a:lnTo>
                    <a:pt x="115" y="1361"/>
                  </a:lnTo>
                  <a:lnTo>
                    <a:pt x="101" y="1308"/>
                  </a:lnTo>
                  <a:lnTo>
                    <a:pt x="77" y="1241"/>
                  </a:lnTo>
                  <a:lnTo>
                    <a:pt x="85" y="1175"/>
                  </a:lnTo>
                  <a:lnTo>
                    <a:pt x="88" y="1105"/>
                  </a:lnTo>
                  <a:lnTo>
                    <a:pt x="104" y="1044"/>
                  </a:lnTo>
                  <a:lnTo>
                    <a:pt x="85" y="945"/>
                  </a:lnTo>
                  <a:lnTo>
                    <a:pt x="93" y="857"/>
                  </a:lnTo>
                  <a:lnTo>
                    <a:pt x="112" y="777"/>
                  </a:lnTo>
                  <a:lnTo>
                    <a:pt x="179" y="732"/>
                  </a:lnTo>
                  <a:lnTo>
                    <a:pt x="232" y="697"/>
                  </a:lnTo>
                  <a:lnTo>
                    <a:pt x="317" y="668"/>
                  </a:lnTo>
                  <a:lnTo>
                    <a:pt x="397" y="630"/>
                  </a:lnTo>
                  <a:lnTo>
                    <a:pt x="515" y="603"/>
                  </a:lnTo>
                  <a:lnTo>
                    <a:pt x="568" y="587"/>
                  </a:lnTo>
                  <a:lnTo>
                    <a:pt x="637" y="510"/>
                  </a:lnTo>
                  <a:lnTo>
                    <a:pt x="701" y="433"/>
                  </a:lnTo>
                  <a:lnTo>
                    <a:pt x="744" y="382"/>
                  </a:lnTo>
                  <a:lnTo>
                    <a:pt x="808" y="382"/>
                  </a:lnTo>
                  <a:lnTo>
                    <a:pt x="837" y="329"/>
                  </a:lnTo>
                  <a:lnTo>
                    <a:pt x="883" y="273"/>
                  </a:lnTo>
                  <a:lnTo>
                    <a:pt x="928" y="214"/>
                  </a:lnTo>
                  <a:lnTo>
                    <a:pt x="997" y="187"/>
                  </a:lnTo>
                  <a:lnTo>
                    <a:pt x="1067" y="176"/>
                  </a:lnTo>
                  <a:lnTo>
                    <a:pt x="1112" y="179"/>
                  </a:lnTo>
                  <a:lnTo>
                    <a:pt x="1141" y="230"/>
                  </a:lnTo>
                  <a:lnTo>
                    <a:pt x="1192" y="254"/>
                  </a:lnTo>
                  <a:lnTo>
                    <a:pt x="1200" y="184"/>
                  </a:lnTo>
                  <a:lnTo>
                    <a:pt x="1229" y="120"/>
                  </a:lnTo>
                  <a:lnTo>
                    <a:pt x="1269" y="96"/>
                  </a:lnTo>
                  <a:lnTo>
                    <a:pt x="1315" y="80"/>
                  </a:lnTo>
                  <a:lnTo>
                    <a:pt x="1362" y="80"/>
                  </a:lnTo>
                  <a:lnTo>
                    <a:pt x="1413" y="35"/>
                  </a:lnTo>
                  <a:lnTo>
                    <a:pt x="1445" y="24"/>
                  </a:lnTo>
                  <a:lnTo>
                    <a:pt x="1514" y="24"/>
                  </a:lnTo>
                  <a:lnTo>
                    <a:pt x="1586" y="35"/>
                  </a:lnTo>
                  <a:lnTo>
                    <a:pt x="1645" y="59"/>
                  </a:lnTo>
                  <a:lnTo>
                    <a:pt x="1672" y="107"/>
                  </a:lnTo>
                  <a:lnTo>
                    <a:pt x="1648" y="174"/>
                  </a:lnTo>
                  <a:lnTo>
                    <a:pt x="1618" y="254"/>
                  </a:lnTo>
                  <a:lnTo>
                    <a:pt x="1664" y="310"/>
                  </a:lnTo>
                  <a:lnTo>
                    <a:pt x="1709" y="310"/>
                  </a:lnTo>
                  <a:lnTo>
                    <a:pt x="1738" y="355"/>
                  </a:lnTo>
                  <a:lnTo>
                    <a:pt x="1808" y="390"/>
                  </a:lnTo>
                  <a:lnTo>
                    <a:pt x="1842" y="419"/>
                  </a:lnTo>
                  <a:moveTo>
                    <a:pt x="2090" y="0"/>
                  </a:moveTo>
                  <a:lnTo>
                    <a:pt x="2042" y="0"/>
                  </a:lnTo>
                  <a:lnTo>
                    <a:pt x="1997" y="38"/>
                  </a:lnTo>
                  <a:lnTo>
                    <a:pt x="1997" y="118"/>
                  </a:lnTo>
                  <a:lnTo>
                    <a:pt x="1952" y="163"/>
                  </a:lnTo>
                  <a:lnTo>
                    <a:pt x="1952" y="219"/>
                  </a:lnTo>
                  <a:lnTo>
                    <a:pt x="1952" y="286"/>
                  </a:lnTo>
                  <a:lnTo>
                    <a:pt x="1933" y="334"/>
                  </a:lnTo>
                  <a:lnTo>
                    <a:pt x="1888" y="379"/>
                  </a:lnTo>
                  <a:lnTo>
                    <a:pt x="1842" y="414"/>
                  </a:lnTo>
                  <a:lnTo>
                    <a:pt x="1810" y="385"/>
                  </a:lnTo>
                  <a:lnTo>
                    <a:pt x="1744" y="350"/>
                  </a:lnTo>
                  <a:lnTo>
                    <a:pt x="1712" y="305"/>
                  </a:lnTo>
                  <a:lnTo>
                    <a:pt x="1666" y="305"/>
                  </a:lnTo>
                  <a:lnTo>
                    <a:pt x="1624" y="251"/>
                  </a:lnTo>
                  <a:lnTo>
                    <a:pt x="1653" y="174"/>
                  </a:lnTo>
                  <a:lnTo>
                    <a:pt x="1677" y="107"/>
                  </a:lnTo>
                  <a:lnTo>
                    <a:pt x="1648" y="54"/>
                  </a:lnTo>
                  <a:lnTo>
                    <a:pt x="1589" y="30"/>
                  </a:lnTo>
                  <a:lnTo>
                    <a:pt x="1514" y="19"/>
                  </a:lnTo>
                  <a:lnTo>
                    <a:pt x="1445" y="19"/>
                  </a:lnTo>
                  <a:lnTo>
                    <a:pt x="1410" y="30"/>
                  </a:lnTo>
                  <a:lnTo>
                    <a:pt x="1360" y="75"/>
                  </a:lnTo>
                  <a:lnTo>
                    <a:pt x="1312" y="75"/>
                  </a:lnTo>
                  <a:lnTo>
                    <a:pt x="1267" y="91"/>
                  </a:lnTo>
                  <a:lnTo>
                    <a:pt x="1227" y="115"/>
                  </a:lnTo>
                  <a:lnTo>
                    <a:pt x="1195" y="182"/>
                  </a:lnTo>
                  <a:lnTo>
                    <a:pt x="1187" y="246"/>
                  </a:lnTo>
                  <a:lnTo>
                    <a:pt x="1147" y="225"/>
                  </a:lnTo>
                  <a:lnTo>
                    <a:pt x="1115" y="174"/>
                  </a:lnTo>
                  <a:lnTo>
                    <a:pt x="1067" y="171"/>
                  </a:lnTo>
                  <a:lnTo>
                    <a:pt x="997" y="182"/>
                  </a:lnTo>
                  <a:lnTo>
                    <a:pt x="925" y="211"/>
                  </a:lnTo>
                  <a:lnTo>
                    <a:pt x="880" y="267"/>
                  </a:lnTo>
                  <a:lnTo>
                    <a:pt x="835" y="326"/>
                  </a:lnTo>
                  <a:lnTo>
                    <a:pt x="805" y="377"/>
                  </a:lnTo>
                  <a:lnTo>
                    <a:pt x="741" y="377"/>
                  </a:lnTo>
                  <a:lnTo>
                    <a:pt x="696" y="427"/>
                  </a:lnTo>
                  <a:lnTo>
                    <a:pt x="632" y="507"/>
                  </a:lnTo>
                  <a:lnTo>
                    <a:pt x="565" y="582"/>
                  </a:lnTo>
                  <a:lnTo>
                    <a:pt x="515" y="598"/>
                  </a:lnTo>
                  <a:lnTo>
                    <a:pt x="395" y="625"/>
                  </a:lnTo>
                  <a:lnTo>
                    <a:pt x="315" y="662"/>
                  </a:lnTo>
                  <a:lnTo>
                    <a:pt x="232" y="694"/>
                  </a:lnTo>
                  <a:lnTo>
                    <a:pt x="176" y="729"/>
                  </a:lnTo>
                  <a:lnTo>
                    <a:pt x="176" y="729"/>
                  </a:lnTo>
                  <a:lnTo>
                    <a:pt x="107" y="774"/>
                  </a:lnTo>
                  <a:lnTo>
                    <a:pt x="88" y="857"/>
                  </a:lnTo>
                  <a:lnTo>
                    <a:pt x="80" y="945"/>
                  </a:lnTo>
                  <a:lnTo>
                    <a:pt x="99" y="1044"/>
                  </a:lnTo>
                  <a:lnTo>
                    <a:pt x="83" y="1105"/>
                  </a:lnTo>
                  <a:lnTo>
                    <a:pt x="80" y="1175"/>
                  </a:lnTo>
                  <a:lnTo>
                    <a:pt x="72" y="1244"/>
                  </a:lnTo>
                  <a:lnTo>
                    <a:pt x="96" y="1308"/>
                  </a:lnTo>
                  <a:lnTo>
                    <a:pt x="109" y="1361"/>
                  </a:lnTo>
                  <a:lnTo>
                    <a:pt x="99" y="1410"/>
                  </a:lnTo>
                  <a:lnTo>
                    <a:pt x="51" y="1452"/>
                  </a:lnTo>
                  <a:lnTo>
                    <a:pt x="27" y="1506"/>
                  </a:lnTo>
                  <a:lnTo>
                    <a:pt x="0" y="1567"/>
                  </a:lnTo>
                  <a:lnTo>
                    <a:pt x="32" y="1631"/>
                  </a:lnTo>
                  <a:lnTo>
                    <a:pt x="115" y="1658"/>
                  </a:lnTo>
                  <a:lnTo>
                    <a:pt x="173" y="1655"/>
                  </a:lnTo>
                  <a:lnTo>
                    <a:pt x="216" y="1631"/>
                  </a:lnTo>
                  <a:lnTo>
                    <a:pt x="291" y="1631"/>
                  </a:lnTo>
                  <a:lnTo>
                    <a:pt x="368" y="1586"/>
                  </a:lnTo>
                  <a:lnTo>
                    <a:pt x="453" y="1567"/>
                  </a:lnTo>
                  <a:lnTo>
                    <a:pt x="531" y="1564"/>
                  </a:lnTo>
                  <a:lnTo>
                    <a:pt x="616" y="1564"/>
                  </a:lnTo>
                  <a:lnTo>
                    <a:pt x="677" y="1524"/>
                  </a:lnTo>
                  <a:lnTo>
                    <a:pt x="739" y="1490"/>
                  </a:lnTo>
                  <a:lnTo>
                    <a:pt x="808" y="1466"/>
                  </a:lnTo>
                  <a:lnTo>
                    <a:pt x="880" y="1452"/>
                  </a:lnTo>
                  <a:lnTo>
                    <a:pt x="880" y="1452"/>
                  </a:lnTo>
                  <a:lnTo>
                    <a:pt x="1013" y="1431"/>
                  </a:lnTo>
                  <a:lnTo>
                    <a:pt x="1083" y="1460"/>
                  </a:lnTo>
                  <a:lnTo>
                    <a:pt x="1157" y="1543"/>
                  </a:lnTo>
                  <a:lnTo>
                    <a:pt x="1203" y="1631"/>
                  </a:lnTo>
                  <a:lnTo>
                    <a:pt x="1243" y="1631"/>
                  </a:lnTo>
                  <a:lnTo>
                    <a:pt x="1296" y="1602"/>
                  </a:lnTo>
                  <a:lnTo>
                    <a:pt x="1312" y="1679"/>
                  </a:lnTo>
                  <a:lnTo>
                    <a:pt x="1360" y="1663"/>
                  </a:lnTo>
                  <a:lnTo>
                    <a:pt x="1386" y="1743"/>
                  </a:lnTo>
                  <a:lnTo>
                    <a:pt x="1386" y="1834"/>
                  </a:lnTo>
                  <a:lnTo>
                    <a:pt x="1440" y="1890"/>
                  </a:lnTo>
                  <a:lnTo>
                    <a:pt x="1530" y="1922"/>
                  </a:lnTo>
                  <a:lnTo>
                    <a:pt x="1616" y="1898"/>
                  </a:lnTo>
                  <a:lnTo>
                    <a:pt x="1677" y="1949"/>
                  </a:lnTo>
                  <a:lnTo>
                    <a:pt x="1730" y="1949"/>
                  </a:lnTo>
                  <a:lnTo>
                    <a:pt x="1808" y="1890"/>
                  </a:lnTo>
                  <a:lnTo>
                    <a:pt x="1882" y="1858"/>
                  </a:lnTo>
                  <a:lnTo>
                    <a:pt x="1989" y="1858"/>
                  </a:lnTo>
                  <a:lnTo>
                    <a:pt x="2037" y="1797"/>
                  </a:lnTo>
                  <a:lnTo>
                    <a:pt x="2037" y="1797"/>
                  </a:lnTo>
                  <a:lnTo>
                    <a:pt x="2080" y="1746"/>
                  </a:lnTo>
                  <a:lnTo>
                    <a:pt x="2149" y="1687"/>
                  </a:lnTo>
                  <a:lnTo>
                    <a:pt x="2192" y="1628"/>
                  </a:lnTo>
                  <a:lnTo>
                    <a:pt x="2216" y="1562"/>
                  </a:lnTo>
                  <a:lnTo>
                    <a:pt x="2288" y="1532"/>
                  </a:lnTo>
                  <a:lnTo>
                    <a:pt x="2320" y="1487"/>
                  </a:lnTo>
                  <a:lnTo>
                    <a:pt x="2394" y="1447"/>
                  </a:lnTo>
                  <a:lnTo>
                    <a:pt x="2429" y="1367"/>
                  </a:lnTo>
                  <a:lnTo>
                    <a:pt x="2466" y="1305"/>
                  </a:lnTo>
                  <a:lnTo>
                    <a:pt x="2512" y="1225"/>
                  </a:lnTo>
                  <a:lnTo>
                    <a:pt x="2538" y="1121"/>
                  </a:lnTo>
                  <a:lnTo>
                    <a:pt x="2538" y="1007"/>
                  </a:lnTo>
                  <a:lnTo>
                    <a:pt x="2520" y="913"/>
                  </a:lnTo>
                  <a:lnTo>
                    <a:pt x="2474" y="852"/>
                  </a:lnTo>
                  <a:lnTo>
                    <a:pt x="2421" y="806"/>
                  </a:lnTo>
                  <a:lnTo>
                    <a:pt x="2368" y="708"/>
                  </a:lnTo>
                  <a:lnTo>
                    <a:pt x="2349" y="609"/>
                  </a:lnTo>
                  <a:lnTo>
                    <a:pt x="2250" y="510"/>
                  </a:lnTo>
                  <a:lnTo>
                    <a:pt x="2250" y="459"/>
                  </a:lnTo>
                  <a:lnTo>
                    <a:pt x="2250" y="419"/>
                  </a:lnTo>
                  <a:lnTo>
                    <a:pt x="2221" y="323"/>
                  </a:lnTo>
                  <a:lnTo>
                    <a:pt x="2221" y="208"/>
                  </a:lnTo>
                  <a:lnTo>
                    <a:pt x="2162" y="168"/>
                  </a:lnTo>
                  <a:lnTo>
                    <a:pt x="2128" y="120"/>
                  </a:lnTo>
                  <a:lnTo>
                    <a:pt x="2109" y="56"/>
                  </a:lnTo>
                  <a:lnTo>
                    <a:pt x="209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43"/>
            <p:cNvSpPr>
              <a:spLocks noEditPoints="1"/>
            </p:cNvSpPr>
            <p:nvPr/>
          </p:nvSpPr>
          <p:spPr bwMode="auto">
            <a:xfrm>
              <a:off x="17710150" y="9174163"/>
              <a:ext cx="461963" cy="352425"/>
            </a:xfrm>
            <a:custGeom>
              <a:avLst/>
              <a:gdLst>
                <a:gd name="T0" fmla="*/ 27 w 291"/>
                <a:gd name="T1" fmla="*/ 216 h 222"/>
                <a:gd name="T2" fmla="*/ 27 w 291"/>
                <a:gd name="T3" fmla="*/ 171 h 222"/>
                <a:gd name="T4" fmla="*/ 8 w 291"/>
                <a:gd name="T5" fmla="*/ 112 h 222"/>
                <a:gd name="T6" fmla="*/ 54 w 291"/>
                <a:gd name="T7" fmla="*/ 64 h 222"/>
                <a:gd name="T8" fmla="*/ 62 w 291"/>
                <a:gd name="T9" fmla="*/ 5 h 222"/>
                <a:gd name="T10" fmla="*/ 128 w 291"/>
                <a:gd name="T11" fmla="*/ 5 h 222"/>
                <a:gd name="T12" fmla="*/ 160 w 291"/>
                <a:gd name="T13" fmla="*/ 40 h 222"/>
                <a:gd name="T14" fmla="*/ 214 w 291"/>
                <a:gd name="T15" fmla="*/ 24 h 222"/>
                <a:gd name="T16" fmla="*/ 262 w 291"/>
                <a:gd name="T17" fmla="*/ 24 h 222"/>
                <a:gd name="T18" fmla="*/ 286 w 291"/>
                <a:gd name="T19" fmla="*/ 64 h 222"/>
                <a:gd name="T20" fmla="*/ 286 w 291"/>
                <a:gd name="T21" fmla="*/ 126 h 222"/>
                <a:gd name="T22" fmla="*/ 216 w 291"/>
                <a:gd name="T23" fmla="*/ 166 h 222"/>
                <a:gd name="T24" fmla="*/ 155 w 291"/>
                <a:gd name="T25" fmla="*/ 192 h 222"/>
                <a:gd name="T26" fmla="*/ 88 w 291"/>
                <a:gd name="T27" fmla="*/ 216 h 222"/>
                <a:gd name="T28" fmla="*/ 27 w 291"/>
                <a:gd name="T29" fmla="*/ 216 h 222"/>
                <a:gd name="T30" fmla="*/ 131 w 291"/>
                <a:gd name="T31" fmla="*/ 0 h 222"/>
                <a:gd name="T32" fmla="*/ 56 w 291"/>
                <a:gd name="T33" fmla="*/ 0 h 222"/>
                <a:gd name="T34" fmla="*/ 56 w 291"/>
                <a:gd name="T35" fmla="*/ 5 h 222"/>
                <a:gd name="T36" fmla="*/ 48 w 291"/>
                <a:gd name="T37" fmla="*/ 61 h 222"/>
                <a:gd name="T38" fmla="*/ 0 w 291"/>
                <a:gd name="T39" fmla="*/ 109 h 222"/>
                <a:gd name="T40" fmla="*/ 22 w 291"/>
                <a:gd name="T41" fmla="*/ 171 h 222"/>
                <a:gd name="T42" fmla="*/ 22 w 291"/>
                <a:gd name="T43" fmla="*/ 222 h 222"/>
                <a:gd name="T44" fmla="*/ 88 w 291"/>
                <a:gd name="T45" fmla="*/ 222 h 222"/>
                <a:gd name="T46" fmla="*/ 158 w 291"/>
                <a:gd name="T47" fmla="*/ 198 h 222"/>
                <a:gd name="T48" fmla="*/ 219 w 291"/>
                <a:gd name="T49" fmla="*/ 171 h 222"/>
                <a:gd name="T50" fmla="*/ 291 w 291"/>
                <a:gd name="T51" fmla="*/ 128 h 222"/>
                <a:gd name="T52" fmla="*/ 291 w 291"/>
                <a:gd name="T53" fmla="*/ 61 h 222"/>
                <a:gd name="T54" fmla="*/ 264 w 291"/>
                <a:gd name="T55" fmla="*/ 19 h 222"/>
                <a:gd name="T56" fmla="*/ 211 w 291"/>
                <a:gd name="T57" fmla="*/ 19 h 222"/>
                <a:gd name="T58" fmla="*/ 160 w 291"/>
                <a:gd name="T59" fmla="*/ 35 h 222"/>
                <a:gd name="T60" fmla="*/ 131 w 291"/>
                <a:gd name="T6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222">
                  <a:moveTo>
                    <a:pt x="27" y="216"/>
                  </a:moveTo>
                  <a:lnTo>
                    <a:pt x="27" y="171"/>
                  </a:lnTo>
                  <a:lnTo>
                    <a:pt x="8" y="112"/>
                  </a:lnTo>
                  <a:lnTo>
                    <a:pt x="54" y="64"/>
                  </a:lnTo>
                  <a:lnTo>
                    <a:pt x="62" y="5"/>
                  </a:lnTo>
                  <a:lnTo>
                    <a:pt x="128" y="5"/>
                  </a:lnTo>
                  <a:lnTo>
                    <a:pt x="160" y="40"/>
                  </a:lnTo>
                  <a:lnTo>
                    <a:pt x="214" y="24"/>
                  </a:lnTo>
                  <a:lnTo>
                    <a:pt x="262" y="24"/>
                  </a:lnTo>
                  <a:lnTo>
                    <a:pt x="286" y="64"/>
                  </a:lnTo>
                  <a:lnTo>
                    <a:pt x="286" y="126"/>
                  </a:lnTo>
                  <a:lnTo>
                    <a:pt x="216" y="166"/>
                  </a:lnTo>
                  <a:lnTo>
                    <a:pt x="155" y="192"/>
                  </a:lnTo>
                  <a:lnTo>
                    <a:pt x="88" y="216"/>
                  </a:lnTo>
                  <a:lnTo>
                    <a:pt x="27" y="216"/>
                  </a:lnTo>
                  <a:close/>
                  <a:moveTo>
                    <a:pt x="131" y="0"/>
                  </a:moveTo>
                  <a:lnTo>
                    <a:pt x="56" y="0"/>
                  </a:lnTo>
                  <a:lnTo>
                    <a:pt x="56" y="5"/>
                  </a:lnTo>
                  <a:lnTo>
                    <a:pt x="48" y="61"/>
                  </a:lnTo>
                  <a:lnTo>
                    <a:pt x="0" y="109"/>
                  </a:lnTo>
                  <a:lnTo>
                    <a:pt x="22" y="171"/>
                  </a:lnTo>
                  <a:lnTo>
                    <a:pt x="22" y="222"/>
                  </a:lnTo>
                  <a:lnTo>
                    <a:pt x="88" y="222"/>
                  </a:lnTo>
                  <a:lnTo>
                    <a:pt x="158" y="198"/>
                  </a:lnTo>
                  <a:lnTo>
                    <a:pt x="219" y="171"/>
                  </a:lnTo>
                  <a:lnTo>
                    <a:pt x="291" y="128"/>
                  </a:lnTo>
                  <a:lnTo>
                    <a:pt x="291" y="61"/>
                  </a:lnTo>
                  <a:lnTo>
                    <a:pt x="264" y="19"/>
                  </a:lnTo>
                  <a:lnTo>
                    <a:pt x="211" y="19"/>
                  </a:lnTo>
                  <a:lnTo>
                    <a:pt x="160" y="35"/>
                  </a:ln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17710150" y="9174163"/>
              <a:ext cx="461963" cy="352425"/>
            </a:xfrm>
            <a:custGeom>
              <a:avLst/>
              <a:gdLst>
                <a:gd name="T0" fmla="*/ 27 w 291"/>
                <a:gd name="T1" fmla="*/ 216 h 222"/>
                <a:gd name="T2" fmla="*/ 27 w 291"/>
                <a:gd name="T3" fmla="*/ 171 h 222"/>
                <a:gd name="T4" fmla="*/ 8 w 291"/>
                <a:gd name="T5" fmla="*/ 112 h 222"/>
                <a:gd name="T6" fmla="*/ 54 w 291"/>
                <a:gd name="T7" fmla="*/ 64 h 222"/>
                <a:gd name="T8" fmla="*/ 62 w 291"/>
                <a:gd name="T9" fmla="*/ 5 h 222"/>
                <a:gd name="T10" fmla="*/ 128 w 291"/>
                <a:gd name="T11" fmla="*/ 5 h 222"/>
                <a:gd name="T12" fmla="*/ 160 w 291"/>
                <a:gd name="T13" fmla="*/ 40 h 222"/>
                <a:gd name="T14" fmla="*/ 214 w 291"/>
                <a:gd name="T15" fmla="*/ 24 h 222"/>
                <a:gd name="T16" fmla="*/ 262 w 291"/>
                <a:gd name="T17" fmla="*/ 24 h 222"/>
                <a:gd name="T18" fmla="*/ 286 w 291"/>
                <a:gd name="T19" fmla="*/ 64 h 222"/>
                <a:gd name="T20" fmla="*/ 286 w 291"/>
                <a:gd name="T21" fmla="*/ 126 h 222"/>
                <a:gd name="T22" fmla="*/ 216 w 291"/>
                <a:gd name="T23" fmla="*/ 166 h 222"/>
                <a:gd name="T24" fmla="*/ 155 w 291"/>
                <a:gd name="T25" fmla="*/ 192 h 222"/>
                <a:gd name="T26" fmla="*/ 88 w 291"/>
                <a:gd name="T27" fmla="*/ 216 h 222"/>
                <a:gd name="T28" fmla="*/ 27 w 291"/>
                <a:gd name="T29" fmla="*/ 216 h 222"/>
                <a:gd name="T30" fmla="*/ 131 w 291"/>
                <a:gd name="T31" fmla="*/ 0 h 222"/>
                <a:gd name="T32" fmla="*/ 56 w 291"/>
                <a:gd name="T33" fmla="*/ 0 h 222"/>
                <a:gd name="T34" fmla="*/ 56 w 291"/>
                <a:gd name="T35" fmla="*/ 5 h 222"/>
                <a:gd name="T36" fmla="*/ 48 w 291"/>
                <a:gd name="T37" fmla="*/ 61 h 222"/>
                <a:gd name="T38" fmla="*/ 0 w 291"/>
                <a:gd name="T39" fmla="*/ 109 h 222"/>
                <a:gd name="T40" fmla="*/ 22 w 291"/>
                <a:gd name="T41" fmla="*/ 171 h 222"/>
                <a:gd name="T42" fmla="*/ 22 w 291"/>
                <a:gd name="T43" fmla="*/ 222 h 222"/>
                <a:gd name="T44" fmla="*/ 88 w 291"/>
                <a:gd name="T45" fmla="*/ 222 h 222"/>
                <a:gd name="T46" fmla="*/ 158 w 291"/>
                <a:gd name="T47" fmla="*/ 198 h 222"/>
                <a:gd name="T48" fmla="*/ 219 w 291"/>
                <a:gd name="T49" fmla="*/ 171 h 222"/>
                <a:gd name="T50" fmla="*/ 291 w 291"/>
                <a:gd name="T51" fmla="*/ 128 h 222"/>
                <a:gd name="T52" fmla="*/ 291 w 291"/>
                <a:gd name="T53" fmla="*/ 61 h 222"/>
                <a:gd name="T54" fmla="*/ 264 w 291"/>
                <a:gd name="T55" fmla="*/ 19 h 222"/>
                <a:gd name="T56" fmla="*/ 211 w 291"/>
                <a:gd name="T57" fmla="*/ 19 h 222"/>
                <a:gd name="T58" fmla="*/ 160 w 291"/>
                <a:gd name="T59" fmla="*/ 35 h 222"/>
                <a:gd name="T60" fmla="*/ 131 w 291"/>
                <a:gd name="T6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222">
                  <a:moveTo>
                    <a:pt x="27" y="216"/>
                  </a:moveTo>
                  <a:lnTo>
                    <a:pt x="27" y="171"/>
                  </a:lnTo>
                  <a:lnTo>
                    <a:pt x="8" y="112"/>
                  </a:lnTo>
                  <a:lnTo>
                    <a:pt x="54" y="64"/>
                  </a:lnTo>
                  <a:lnTo>
                    <a:pt x="62" y="5"/>
                  </a:lnTo>
                  <a:lnTo>
                    <a:pt x="128" y="5"/>
                  </a:lnTo>
                  <a:lnTo>
                    <a:pt x="160" y="40"/>
                  </a:lnTo>
                  <a:lnTo>
                    <a:pt x="214" y="24"/>
                  </a:lnTo>
                  <a:lnTo>
                    <a:pt x="262" y="24"/>
                  </a:lnTo>
                  <a:lnTo>
                    <a:pt x="286" y="64"/>
                  </a:lnTo>
                  <a:lnTo>
                    <a:pt x="286" y="126"/>
                  </a:lnTo>
                  <a:lnTo>
                    <a:pt x="216" y="166"/>
                  </a:lnTo>
                  <a:lnTo>
                    <a:pt x="155" y="192"/>
                  </a:lnTo>
                  <a:lnTo>
                    <a:pt x="88" y="216"/>
                  </a:lnTo>
                  <a:lnTo>
                    <a:pt x="27" y="216"/>
                  </a:lnTo>
                  <a:moveTo>
                    <a:pt x="131" y="0"/>
                  </a:moveTo>
                  <a:lnTo>
                    <a:pt x="56" y="0"/>
                  </a:lnTo>
                  <a:lnTo>
                    <a:pt x="56" y="5"/>
                  </a:lnTo>
                  <a:lnTo>
                    <a:pt x="48" y="61"/>
                  </a:lnTo>
                  <a:lnTo>
                    <a:pt x="0" y="109"/>
                  </a:lnTo>
                  <a:lnTo>
                    <a:pt x="22" y="171"/>
                  </a:lnTo>
                  <a:lnTo>
                    <a:pt x="22" y="222"/>
                  </a:lnTo>
                  <a:lnTo>
                    <a:pt x="88" y="222"/>
                  </a:lnTo>
                  <a:lnTo>
                    <a:pt x="158" y="198"/>
                  </a:lnTo>
                  <a:lnTo>
                    <a:pt x="219" y="171"/>
                  </a:lnTo>
                  <a:lnTo>
                    <a:pt x="291" y="128"/>
                  </a:lnTo>
                  <a:lnTo>
                    <a:pt x="291" y="61"/>
                  </a:lnTo>
                  <a:lnTo>
                    <a:pt x="264" y="19"/>
                  </a:lnTo>
                  <a:lnTo>
                    <a:pt x="211" y="19"/>
                  </a:lnTo>
                  <a:lnTo>
                    <a:pt x="160" y="35"/>
                  </a:lnTo>
                  <a:lnTo>
                    <a:pt x="131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19269075" y="5018088"/>
              <a:ext cx="503238" cy="500063"/>
            </a:xfrm>
            <a:custGeom>
              <a:avLst/>
              <a:gdLst>
                <a:gd name="T0" fmla="*/ 133 w 317"/>
                <a:gd name="T1" fmla="*/ 101 h 315"/>
                <a:gd name="T2" fmla="*/ 117 w 317"/>
                <a:gd name="T3" fmla="*/ 24 h 315"/>
                <a:gd name="T4" fmla="*/ 120 w 317"/>
                <a:gd name="T5" fmla="*/ 5 h 315"/>
                <a:gd name="T6" fmla="*/ 178 w 317"/>
                <a:gd name="T7" fmla="*/ 5 h 315"/>
                <a:gd name="T8" fmla="*/ 210 w 317"/>
                <a:gd name="T9" fmla="*/ 24 h 315"/>
                <a:gd name="T10" fmla="*/ 264 w 317"/>
                <a:gd name="T11" fmla="*/ 64 h 315"/>
                <a:gd name="T12" fmla="*/ 312 w 317"/>
                <a:gd name="T13" fmla="*/ 77 h 315"/>
                <a:gd name="T14" fmla="*/ 312 w 317"/>
                <a:gd name="T15" fmla="*/ 112 h 315"/>
                <a:gd name="T16" fmla="*/ 312 w 317"/>
                <a:gd name="T17" fmla="*/ 173 h 315"/>
                <a:gd name="T18" fmla="*/ 269 w 317"/>
                <a:gd name="T19" fmla="*/ 200 h 315"/>
                <a:gd name="T20" fmla="*/ 237 w 317"/>
                <a:gd name="T21" fmla="*/ 251 h 315"/>
                <a:gd name="T22" fmla="*/ 197 w 317"/>
                <a:gd name="T23" fmla="*/ 264 h 315"/>
                <a:gd name="T24" fmla="*/ 178 w 317"/>
                <a:gd name="T25" fmla="*/ 309 h 315"/>
                <a:gd name="T26" fmla="*/ 106 w 317"/>
                <a:gd name="T27" fmla="*/ 309 h 315"/>
                <a:gd name="T28" fmla="*/ 56 w 317"/>
                <a:gd name="T29" fmla="*/ 309 h 315"/>
                <a:gd name="T30" fmla="*/ 5 w 317"/>
                <a:gd name="T31" fmla="*/ 272 h 315"/>
                <a:gd name="T32" fmla="*/ 29 w 317"/>
                <a:gd name="T33" fmla="*/ 219 h 315"/>
                <a:gd name="T34" fmla="*/ 106 w 317"/>
                <a:gd name="T35" fmla="*/ 219 h 315"/>
                <a:gd name="T36" fmla="*/ 128 w 317"/>
                <a:gd name="T37" fmla="*/ 203 h 315"/>
                <a:gd name="T38" fmla="*/ 157 w 317"/>
                <a:gd name="T39" fmla="*/ 157 h 315"/>
                <a:gd name="T40" fmla="*/ 192 w 317"/>
                <a:gd name="T41" fmla="*/ 157 h 315"/>
                <a:gd name="T42" fmla="*/ 208 w 317"/>
                <a:gd name="T43" fmla="*/ 112 h 315"/>
                <a:gd name="T44" fmla="*/ 178 w 317"/>
                <a:gd name="T45" fmla="*/ 101 h 315"/>
                <a:gd name="T46" fmla="*/ 133 w 317"/>
                <a:gd name="T47" fmla="*/ 101 h 315"/>
                <a:gd name="T48" fmla="*/ 178 w 317"/>
                <a:gd name="T49" fmla="*/ 0 h 315"/>
                <a:gd name="T50" fmla="*/ 117 w 317"/>
                <a:gd name="T51" fmla="*/ 0 h 315"/>
                <a:gd name="T52" fmla="*/ 112 w 317"/>
                <a:gd name="T53" fmla="*/ 24 h 315"/>
                <a:gd name="T54" fmla="*/ 128 w 317"/>
                <a:gd name="T55" fmla="*/ 107 h 315"/>
                <a:gd name="T56" fmla="*/ 176 w 317"/>
                <a:gd name="T57" fmla="*/ 107 h 315"/>
                <a:gd name="T58" fmla="*/ 202 w 317"/>
                <a:gd name="T59" fmla="*/ 115 h 315"/>
                <a:gd name="T60" fmla="*/ 189 w 317"/>
                <a:gd name="T61" fmla="*/ 152 h 315"/>
                <a:gd name="T62" fmla="*/ 154 w 317"/>
                <a:gd name="T63" fmla="*/ 152 h 315"/>
                <a:gd name="T64" fmla="*/ 125 w 317"/>
                <a:gd name="T65" fmla="*/ 200 h 315"/>
                <a:gd name="T66" fmla="*/ 104 w 317"/>
                <a:gd name="T67" fmla="*/ 213 h 315"/>
                <a:gd name="T68" fmla="*/ 26 w 317"/>
                <a:gd name="T69" fmla="*/ 213 h 315"/>
                <a:gd name="T70" fmla="*/ 0 w 317"/>
                <a:gd name="T71" fmla="*/ 275 h 315"/>
                <a:gd name="T72" fmla="*/ 53 w 317"/>
                <a:gd name="T73" fmla="*/ 315 h 315"/>
                <a:gd name="T74" fmla="*/ 106 w 317"/>
                <a:gd name="T75" fmla="*/ 315 h 315"/>
                <a:gd name="T76" fmla="*/ 181 w 317"/>
                <a:gd name="T77" fmla="*/ 315 h 315"/>
                <a:gd name="T78" fmla="*/ 200 w 317"/>
                <a:gd name="T79" fmla="*/ 269 h 315"/>
                <a:gd name="T80" fmla="*/ 242 w 317"/>
                <a:gd name="T81" fmla="*/ 253 h 315"/>
                <a:gd name="T82" fmla="*/ 272 w 317"/>
                <a:gd name="T83" fmla="*/ 203 h 315"/>
                <a:gd name="T84" fmla="*/ 317 w 317"/>
                <a:gd name="T85" fmla="*/ 176 h 315"/>
                <a:gd name="T86" fmla="*/ 317 w 317"/>
                <a:gd name="T87" fmla="*/ 112 h 315"/>
                <a:gd name="T88" fmla="*/ 317 w 317"/>
                <a:gd name="T89" fmla="*/ 75 h 315"/>
                <a:gd name="T90" fmla="*/ 266 w 317"/>
                <a:gd name="T91" fmla="*/ 59 h 315"/>
                <a:gd name="T92" fmla="*/ 216 w 317"/>
                <a:gd name="T93" fmla="*/ 21 h 315"/>
                <a:gd name="T94" fmla="*/ 178 w 317"/>
                <a:gd name="T9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7" h="315">
                  <a:moveTo>
                    <a:pt x="133" y="101"/>
                  </a:moveTo>
                  <a:lnTo>
                    <a:pt x="117" y="24"/>
                  </a:lnTo>
                  <a:lnTo>
                    <a:pt x="120" y="5"/>
                  </a:lnTo>
                  <a:lnTo>
                    <a:pt x="178" y="5"/>
                  </a:lnTo>
                  <a:lnTo>
                    <a:pt x="210" y="24"/>
                  </a:lnTo>
                  <a:lnTo>
                    <a:pt x="264" y="64"/>
                  </a:lnTo>
                  <a:lnTo>
                    <a:pt x="312" y="77"/>
                  </a:lnTo>
                  <a:lnTo>
                    <a:pt x="312" y="112"/>
                  </a:lnTo>
                  <a:lnTo>
                    <a:pt x="312" y="173"/>
                  </a:lnTo>
                  <a:lnTo>
                    <a:pt x="269" y="200"/>
                  </a:lnTo>
                  <a:lnTo>
                    <a:pt x="237" y="251"/>
                  </a:lnTo>
                  <a:lnTo>
                    <a:pt x="197" y="264"/>
                  </a:lnTo>
                  <a:lnTo>
                    <a:pt x="178" y="309"/>
                  </a:lnTo>
                  <a:lnTo>
                    <a:pt x="106" y="309"/>
                  </a:lnTo>
                  <a:lnTo>
                    <a:pt x="56" y="309"/>
                  </a:lnTo>
                  <a:lnTo>
                    <a:pt x="5" y="272"/>
                  </a:lnTo>
                  <a:lnTo>
                    <a:pt x="29" y="219"/>
                  </a:lnTo>
                  <a:lnTo>
                    <a:pt x="106" y="219"/>
                  </a:lnTo>
                  <a:lnTo>
                    <a:pt x="128" y="203"/>
                  </a:lnTo>
                  <a:lnTo>
                    <a:pt x="157" y="157"/>
                  </a:lnTo>
                  <a:lnTo>
                    <a:pt x="192" y="157"/>
                  </a:lnTo>
                  <a:lnTo>
                    <a:pt x="208" y="112"/>
                  </a:lnTo>
                  <a:lnTo>
                    <a:pt x="178" y="101"/>
                  </a:lnTo>
                  <a:lnTo>
                    <a:pt x="133" y="101"/>
                  </a:lnTo>
                  <a:close/>
                  <a:moveTo>
                    <a:pt x="178" y="0"/>
                  </a:moveTo>
                  <a:lnTo>
                    <a:pt x="117" y="0"/>
                  </a:lnTo>
                  <a:lnTo>
                    <a:pt x="112" y="24"/>
                  </a:lnTo>
                  <a:lnTo>
                    <a:pt x="128" y="107"/>
                  </a:lnTo>
                  <a:lnTo>
                    <a:pt x="176" y="107"/>
                  </a:lnTo>
                  <a:lnTo>
                    <a:pt x="202" y="115"/>
                  </a:lnTo>
                  <a:lnTo>
                    <a:pt x="189" y="152"/>
                  </a:lnTo>
                  <a:lnTo>
                    <a:pt x="154" y="152"/>
                  </a:lnTo>
                  <a:lnTo>
                    <a:pt x="125" y="200"/>
                  </a:lnTo>
                  <a:lnTo>
                    <a:pt x="104" y="213"/>
                  </a:lnTo>
                  <a:lnTo>
                    <a:pt x="26" y="213"/>
                  </a:lnTo>
                  <a:lnTo>
                    <a:pt x="0" y="275"/>
                  </a:lnTo>
                  <a:lnTo>
                    <a:pt x="53" y="315"/>
                  </a:lnTo>
                  <a:lnTo>
                    <a:pt x="106" y="315"/>
                  </a:lnTo>
                  <a:lnTo>
                    <a:pt x="181" y="315"/>
                  </a:lnTo>
                  <a:lnTo>
                    <a:pt x="200" y="269"/>
                  </a:lnTo>
                  <a:lnTo>
                    <a:pt x="242" y="253"/>
                  </a:lnTo>
                  <a:lnTo>
                    <a:pt x="272" y="203"/>
                  </a:lnTo>
                  <a:lnTo>
                    <a:pt x="317" y="176"/>
                  </a:lnTo>
                  <a:lnTo>
                    <a:pt x="317" y="112"/>
                  </a:lnTo>
                  <a:lnTo>
                    <a:pt x="317" y="75"/>
                  </a:lnTo>
                  <a:lnTo>
                    <a:pt x="266" y="59"/>
                  </a:lnTo>
                  <a:lnTo>
                    <a:pt x="216" y="21"/>
                  </a:lnTo>
                  <a:lnTo>
                    <a:pt x="1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19269075" y="5018088"/>
              <a:ext cx="503238" cy="500063"/>
            </a:xfrm>
            <a:custGeom>
              <a:avLst/>
              <a:gdLst>
                <a:gd name="T0" fmla="*/ 133 w 317"/>
                <a:gd name="T1" fmla="*/ 101 h 315"/>
                <a:gd name="T2" fmla="*/ 117 w 317"/>
                <a:gd name="T3" fmla="*/ 24 h 315"/>
                <a:gd name="T4" fmla="*/ 120 w 317"/>
                <a:gd name="T5" fmla="*/ 5 h 315"/>
                <a:gd name="T6" fmla="*/ 178 w 317"/>
                <a:gd name="T7" fmla="*/ 5 h 315"/>
                <a:gd name="T8" fmla="*/ 210 w 317"/>
                <a:gd name="T9" fmla="*/ 24 h 315"/>
                <a:gd name="T10" fmla="*/ 264 w 317"/>
                <a:gd name="T11" fmla="*/ 64 h 315"/>
                <a:gd name="T12" fmla="*/ 312 w 317"/>
                <a:gd name="T13" fmla="*/ 77 h 315"/>
                <a:gd name="T14" fmla="*/ 312 w 317"/>
                <a:gd name="T15" fmla="*/ 112 h 315"/>
                <a:gd name="T16" fmla="*/ 312 w 317"/>
                <a:gd name="T17" fmla="*/ 173 h 315"/>
                <a:gd name="T18" fmla="*/ 269 w 317"/>
                <a:gd name="T19" fmla="*/ 200 h 315"/>
                <a:gd name="T20" fmla="*/ 237 w 317"/>
                <a:gd name="T21" fmla="*/ 251 h 315"/>
                <a:gd name="T22" fmla="*/ 197 w 317"/>
                <a:gd name="T23" fmla="*/ 264 h 315"/>
                <a:gd name="T24" fmla="*/ 178 w 317"/>
                <a:gd name="T25" fmla="*/ 309 h 315"/>
                <a:gd name="T26" fmla="*/ 106 w 317"/>
                <a:gd name="T27" fmla="*/ 309 h 315"/>
                <a:gd name="T28" fmla="*/ 56 w 317"/>
                <a:gd name="T29" fmla="*/ 309 h 315"/>
                <a:gd name="T30" fmla="*/ 5 w 317"/>
                <a:gd name="T31" fmla="*/ 272 h 315"/>
                <a:gd name="T32" fmla="*/ 29 w 317"/>
                <a:gd name="T33" fmla="*/ 219 h 315"/>
                <a:gd name="T34" fmla="*/ 106 w 317"/>
                <a:gd name="T35" fmla="*/ 219 h 315"/>
                <a:gd name="T36" fmla="*/ 128 w 317"/>
                <a:gd name="T37" fmla="*/ 203 h 315"/>
                <a:gd name="T38" fmla="*/ 157 w 317"/>
                <a:gd name="T39" fmla="*/ 157 h 315"/>
                <a:gd name="T40" fmla="*/ 192 w 317"/>
                <a:gd name="T41" fmla="*/ 157 h 315"/>
                <a:gd name="T42" fmla="*/ 208 w 317"/>
                <a:gd name="T43" fmla="*/ 112 h 315"/>
                <a:gd name="T44" fmla="*/ 178 w 317"/>
                <a:gd name="T45" fmla="*/ 101 h 315"/>
                <a:gd name="T46" fmla="*/ 133 w 317"/>
                <a:gd name="T47" fmla="*/ 101 h 315"/>
                <a:gd name="T48" fmla="*/ 178 w 317"/>
                <a:gd name="T49" fmla="*/ 0 h 315"/>
                <a:gd name="T50" fmla="*/ 117 w 317"/>
                <a:gd name="T51" fmla="*/ 0 h 315"/>
                <a:gd name="T52" fmla="*/ 112 w 317"/>
                <a:gd name="T53" fmla="*/ 24 h 315"/>
                <a:gd name="T54" fmla="*/ 128 w 317"/>
                <a:gd name="T55" fmla="*/ 107 h 315"/>
                <a:gd name="T56" fmla="*/ 176 w 317"/>
                <a:gd name="T57" fmla="*/ 107 h 315"/>
                <a:gd name="T58" fmla="*/ 202 w 317"/>
                <a:gd name="T59" fmla="*/ 115 h 315"/>
                <a:gd name="T60" fmla="*/ 189 w 317"/>
                <a:gd name="T61" fmla="*/ 152 h 315"/>
                <a:gd name="T62" fmla="*/ 154 w 317"/>
                <a:gd name="T63" fmla="*/ 152 h 315"/>
                <a:gd name="T64" fmla="*/ 125 w 317"/>
                <a:gd name="T65" fmla="*/ 200 h 315"/>
                <a:gd name="T66" fmla="*/ 104 w 317"/>
                <a:gd name="T67" fmla="*/ 213 h 315"/>
                <a:gd name="T68" fmla="*/ 26 w 317"/>
                <a:gd name="T69" fmla="*/ 213 h 315"/>
                <a:gd name="T70" fmla="*/ 0 w 317"/>
                <a:gd name="T71" fmla="*/ 275 h 315"/>
                <a:gd name="T72" fmla="*/ 53 w 317"/>
                <a:gd name="T73" fmla="*/ 315 h 315"/>
                <a:gd name="T74" fmla="*/ 106 w 317"/>
                <a:gd name="T75" fmla="*/ 315 h 315"/>
                <a:gd name="T76" fmla="*/ 181 w 317"/>
                <a:gd name="T77" fmla="*/ 315 h 315"/>
                <a:gd name="T78" fmla="*/ 200 w 317"/>
                <a:gd name="T79" fmla="*/ 269 h 315"/>
                <a:gd name="T80" fmla="*/ 242 w 317"/>
                <a:gd name="T81" fmla="*/ 253 h 315"/>
                <a:gd name="T82" fmla="*/ 272 w 317"/>
                <a:gd name="T83" fmla="*/ 203 h 315"/>
                <a:gd name="T84" fmla="*/ 317 w 317"/>
                <a:gd name="T85" fmla="*/ 176 h 315"/>
                <a:gd name="T86" fmla="*/ 317 w 317"/>
                <a:gd name="T87" fmla="*/ 112 h 315"/>
                <a:gd name="T88" fmla="*/ 317 w 317"/>
                <a:gd name="T89" fmla="*/ 75 h 315"/>
                <a:gd name="T90" fmla="*/ 266 w 317"/>
                <a:gd name="T91" fmla="*/ 59 h 315"/>
                <a:gd name="T92" fmla="*/ 216 w 317"/>
                <a:gd name="T93" fmla="*/ 21 h 315"/>
                <a:gd name="T94" fmla="*/ 178 w 317"/>
                <a:gd name="T9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7" h="315">
                  <a:moveTo>
                    <a:pt x="133" y="101"/>
                  </a:moveTo>
                  <a:lnTo>
                    <a:pt x="117" y="24"/>
                  </a:lnTo>
                  <a:lnTo>
                    <a:pt x="120" y="5"/>
                  </a:lnTo>
                  <a:lnTo>
                    <a:pt x="178" y="5"/>
                  </a:lnTo>
                  <a:lnTo>
                    <a:pt x="210" y="24"/>
                  </a:lnTo>
                  <a:lnTo>
                    <a:pt x="264" y="64"/>
                  </a:lnTo>
                  <a:lnTo>
                    <a:pt x="312" y="77"/>
                  </a:lnTo>
                  <a:lnTo>
                    <a:pt x="312" y="112"/>
                  </a:lnTo>
                  <a:lnTo>
                    <a:pt x="312" y="173"/>
                  </a:lnTo>
                  <a:lnTo>
                    <a:pt x="269" y="200"/>
                  </a:lnTo>
                  <a:lnTo>
                    <a:pt x="237" y="251"/>
                  </a:lnTo>
                  <a:lnTo>
                    <a:pt x="197" y="264"/>
                  </a:lnTo>
                  <a:lnTo>
                    <a:pt x="178" y="309"/>
                  </a:lnTo>
                  <a:lnTo>
                    <a:pt x="106" y="309"/>
                  </a:lnTo>
                  <a:lnTo>
                    <a:pt x="56" y="309"/>
                  </a:lnTo>
                  <a:lnTo>
                    <a:pt x="5" y="272"/>
                  </a:lnTo>
                  <a:lnTo>
                    <a:pt x="29" y="219"/>
                  </a:lnTo>
                  <a:lnTo>
                    <a:pt x="106" y="219"/>
                  </a:lnTo>
                  <a:lnTo>
                    <a:pt x="128" y="203"/>
                  </a:lnTo>
                  <a:lnTo>
                    <a:pt x="157" y="157"/>
                  </a:lnTo>
                  <a:lnTo>
                    <a:pt x="192" y="157"/>
                  </a:lnTo>
                  <a:lnTo>
                    <a:pt x="208" y="112"/>
                  </a:lnTo>
                  <a:lnTo>
                    <a:pt x="178" y="101"/>
                  </a:lnTo>
                  <a:lnTo>
                    <a:pt x="133" y="101"/>
                  </a:lnTo>
                  <a:moveTo>
                    <a:pt x="178" y="0"/>
                  </a:moveTo>
                  <a:lnTo>
                    <a:pt x="117" y="0"/>
                  </a:lnTo>
                  <a:lnTo>
                    <a:pt x="112" y="24"/>
                  </a:lnTo>
                  <a:lnTo>
                    <a:pt x="128" y="107"/>
                  </a:lnTo>
                  <a:lnTo>
                    <a:pt x="176" y="107"/>
                  </a:lnTo>
                  <a:lnTo>
                    <a:pt x="202" y="115"/>
                  </a:lnTo>
                  <a:lnTo>
                    <a:pt x="189" y="152"/>
                  </a:lnTo>
                  <a:lnTo>
                    <a:pt x="154" y="152"/>
                  </a:lnTo>
                  <a:lnTo>
                    <a:pt x="125" y="200"/>
                  </a:lnTo>
                  <a:lnTo>
                    <a:pt x="104" y="213"/>
                  </a:lnTo>
                  <a:lnTo>
                    <a:pt x="26" y="213"/>
                  </a:lnTo>
                  <a:lnTo>
                    <a:pt x="0" y="275"/>
                  </a:lnTo>
                  <a:lnTo>
                    <a:pt x="53" y="315"/>
                  </a:lnTo>
                  <a:lnTo>
                    <a:pt x="106" y="315"/>
                  </a:lnTo>
                  <a:lnTo>
                    <a:pt x="181" y="315"/>
                  </a:lnTo>
                  <a:lnTo>
                    <a:pt x="200" y="269"/>
                  </a:lnTo>
                  <a:lnTo>
                    <a:pt x="242" y="253"/>
                  </a:lnTo>
                  <a:lnTo>
                    <a:pt x="272" y="203"/>
                  </a:lnTo>
                  <a:lnTo>
                    <a:pt x="317" y="176"/>
                  </a:lnTo>
                  <a:lnTo>
                    <a:pt x="317" y="112"/>
                  </a:lnTo>
                  <a:lnTo>
                    <a:pt x="317" y="75"/>
                  </a:lnTo>
                  <a:lnTo>
                    <a:pt x="266" y="59"/>
                  </a:lnTo>
                  <a:lnTo>
                    <a:pt x="216" y="21"/>
                  </a:lnTo>
                  <a:lnTo>
                    <a:pt x="178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19754850" y="5322888"/>
              <a:ext cx="733425" cy="657225"/>
            </a:xfrm>
            <a:custGeom>
              <a:avLst/>
              <a:gdLst>
                <a:gd name="T0" fmla="*/ 46 w 462"/>
                <a:gd name="T1" fmla="*/ 149 h 414"/>
                <a:gd name="T2" fmla="*/ 46 w 462"/>
                <a:gd name="T3" fmla="*/ 117 h 414"/>
                <a:gd name="T4" fmla="*/ 6 w 462"/>
                <a:gd name="T5" fmla="*/ 77 h 414"/>
                <a:gd name="T6" fmla="*/ 6 w 462"/>
                <a:gd name="T7" fmla="*/ 5 h 414"/>
                <a:gd name="T8" fmla="*/ 46 w 462"/>
                <a:gd name="T9" fmla="*/ 5 h 414"/>
                <a:gd name="T10" fmla="*/ 126 w 462"/>
                <a:gd name="T11" fmla="*/ 99 h 414"/>
                <a:gd name="T12" fmla="*/ 190 w 462"/>
                <a:gd name="T13" fmla="*/ 99 h 414"/>
                <a:gd name="T14" fmla="*/ 230 w 462"/>
                <a:gd name="T15" fmla="*/ 99 h 414"/>
                <a:gd name="T16" fmla="*/ 248 w 462"/>
                <a:gd name="T17" fmla="*/ 133 h 414"/>
                <a:gd name="T18" fmla="*/ 310 w 462"/>
                <a:gd name="T19" fmla="*/ 133 h 414"/>
                <a:gd name="T20" fmla="*/ 323 w 462"/>
                <a:gd name="T21" fmla="*/ 157 h 414"/>
                <a:gd name="T22" fmla="*/ 320 w 462"/>
                <a:gd name="T23" fmla="*/ 184 h 414"/>
                <a:gd name="T24" fmla="*/ 358 w 462"/>
                <a:gd name="T25" fmla="*/ 205 h 414"/>
                <a:gd name="T26" fmla="*/ 374 w 462"/>
                <a:gd name="T27" fmla="*/ 205 h 414"/>
                <a:gd name="T28" fmla="*/ 411 w 462"/>
                <a:gd name="T29" fmla="*/ 230 h 414"/>
                <a:gd name="T30" fmla="*/ 419 w 462"/>
                <a:gd name="T31" fmla="*/ 270 h 414"/>
                <a:gd name="T32" fmla="*/ 438 w 462"/>
                <a:gd name="T33" fmla="*/ 323 h 414"/>
                <a:gd name="T34" fmla="*/ 456 w 462"/>
                <a:gd name="T35" fmla="*/ 358 h 414"/>
                <a:gd name="T36" fmla="*/ 456 w 462"/>
                <a:gd name="T37" fmla="*/ 408 h 414"/>
                <a:gd name="T38" fmla="*/ 411 w 462"/>
                <a:gd name="T39" fmla="*/ 408 h 414"/>
                <a:gd name="T40" fmla="*/ 363 w 462"/>
                <a:gd name="T41" fmla="*/ 358 h 414"/>
                <a:gd name="T42" fmla="*/ 296 w 462"/>
                <a:gd name="T43" fmla="*/ 358 h 414"/>
                <a:gd name="T44" fmla="*/ 296 w 462"/>
                <a:gd name="T45" fmla="*/ 304 h 414"/>
                <a:gd name="T46" fmla="*/ 278 w 462"/>
                <a:gd name="T47" fmla="*/ 270 h 414"/>
                <a:gd name="T48" fmla="*/ 232 w 462"/>
                <a:gd name="T49" fmla="*/ 270 h 414"/>
                <a:gd name="T50" fmla="*/ 187 w 462"/>
                <a:gd name="T51" fmla="*/ 270 h 414"/>
                <a:gd name="T52" fmla="*/ 144 w 462"/>
                <a:gd name="T53" fmla="*/ 256 h 414"/>
                <a:gd name="T54" fmla="*/ 144 w 462"/>
                <a:gd name="T55" fmla="*/ 184 h 414"/>
                <a:gd name="T56" fmla="*/ 115 w 462"/>
                <a:gd name="T57" fmla="*/ 149 h 414"/>
                <a:gd name="T58" fmla="*/ 46 w 462"/>
                <a:gd name="T59" fmla="*/ 149 h 414"/>
                <a:gd name="T60" fmla="*/ 48 w 462"/>
                <a:gd name="T61" fmla="*/ 0 h 414"/>
                <a:gd name="T62" fmla="*/ 46 w 462"/>
                <a:gd name="T63" fmla="*/ 0 h 414"/>
                <a:gd name="T64" fmla="*/ 0 w 462"/>
                <a:gd name="T65" fmla="*/ 0 h 414"/>
                <a:gd name="T66" fmla="*/ 0 w 462"/>
                <a:gd name="T67" fmla="*/ 80 h 414"/>
                <a:gd name="T68" fmla="*/ 40 w 462"/>
                <a:gd name="T69" fmla="*/ 120 h 414"/>
                <a:gd name="T70" fmla="*/ 40 w 462"/>
                <a:gd name="T71" fmla="*/ 155 h 414"/>
                <a:gd name="T72" fmla="*/ 112 w 462"/>
                <a:gd name="T73" fmla="*/ 155 h 414"/>
                <a:gd name="T74" fmla="*/ 139 w 462"/>
                <a:gd name="T75" fmla="*/ 184 h 414"/>
                <a:gd name="T76" fmla="*/ 139 w 462"/>
                <a:gd name="T77" fmla="*/ 259 h 414"/>
                <a:gd name="T78" fmla="*/ 187 w 462"/>
                <a:gd name="T79" fmla="*/ 275 h 414"/>
                <a:gd name="T80" fmla="*/ 232 w 462"/>
                <a:gd name="T81" fmla="*/ 275 h 414"/>
                <a:gd name="T82" fmla="*/ 275 w 462"/>
                <a:gd name="T83" fmla="*/ 275 h 414"/>
                <a:gd name="T84" fmla="*/ 291 w 462"/>
                <a:gd name="T85" fmla="*/ 307 h 414"/>
                <a:gd name="T86" fmla="*/ 291 w 462"/>
                <a:gd name="T87" fmla="*/ 363 h 414"/>
                <a:gd name="T88" fmla="*/ 360 w 462"/>
                <a:gd name="T89" fmla="*/ 363 h 414"/>
                <a:gd name="T90" fmla="*/ 408 w 462"/>
                <a:gd name="T91" fmla="*/ 414 h 414"/>
                <a:gd name="T92" fmla="*/ 462 w 462"/>
                <a:gd name="T93" fmla="*/ 414 h 414"/>
                <a:gd name="T94" fmla="*/ 462 w 462"/>
                <a:gd name="T95" fmla="*/ 358 h 414"/>
                <a:gd name="T96" fmla="*/ 443 w 462"/>
                <a:gd name="T97" fmla="*/ 323 h 414"/>
                <a:gd name="T98" fmla="*/ 424 w 462"/>
                <a:gd name="T99" fmla="*/ 270 h 414"/>
                <a:gd name="T100" fmla="*/ 416 w 462"/>
                <a:gd name="T101" fmla="*/ 224 h 414"/>
                <a:gd name="T102" fmla="*/ 374 w 462"/>
                <a:gd name="T103" fmla="*/ 200 h 414"/>
                <a:gd name="T104" fmla="*/ 360 w 462"/>
                <a:gd name="T105" fmla="*/ 200 h 414"/>
                <a:gd name="T106" fmla="*/ 326 w 462"/>
                <a:gd name="T107" fmla="*/ 181 h 414"/>
                <a:gd name="T108" fmla="*/ 328 w 462"/>
                <a:gd name="T109" fmla="*/ 155 h 414"/>
                <a:gd name="T110" fmla="*/ 312 w 462"/>
                <a:gd name="T111" fmla="*/ 128 h 414"/>
                <a:gd name="T112" fmla="*/ 251 w 462"/>
                <a:gd name="T113" fmla="*/ 128 h 414"/>
                <a:gd name="T114" fmla="*/ 235 w 462"/>
                <a:gd name="T115" fmla="*/ 93 h 414"/>
                <a:gd name="T116" fmla="*/ 190 w 462"/>
                <a:gd name="T117" fmla="*/ 93 h 414"/>
                <a:gd name="T118" fmla="*/ 128 w 462"/>
                <a:gd name="T119" fmla="*/ 93 h 414"/>
                <a:gd name="T120" fmla="*/ 48 w 462"/>
                <a:gd name="T12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2" h="414">
                  <a:moveTo>
                    <a:pt x="46" y="149"/>
                  </a:moveTo>
                  <a:lnTo>
                    <a:pt x="46" y="117"/>
                  </a:lnTo>
                  <a:lnTo>
                    <a:pt x="6" y="77"/>
                  </a:lnTo>
                  <a:lnTo>
                    <a:pt x="6" y="5"/>
                  </a:lnTo>
                  <a:lnTo>
                    <a:pt x="46" y="5"/>
                  </a:lnTo>
                  <a:lnTo>
                    <a:pt x="126" y="99"/>
                  </a:lnTo>
                  <a:lnTo>
                    <a:pt x="190" y="99"/>
                  </a:lnTo>
                  <a:lnTo>
                    <a:pt x="230" y="99"/>
                  </a:lnTo>
                  <a:lnTo>
                    <a:pt x="248" y="133"/>
                  </a:lnTo>
                  <a:lnTo>
                    <a:pt x="310" y="133"/>
                  </a:lnTo>
                  <a:lnTo>
                    <a:pt x="323" y="157"/>
                  </a:lnTo>
                  <a:lnTo>
                    <a:pt x="320" y="184"/>
                  </a:lnTo>
                  <a:lnTo>
                    <a:pt x="358" y="205"/>
                  </a:lnTo>
                  <a:lnTo>
                    <a:pt x="374" y="205"/>
                  </a:lnTo>
                  <a:lnTo>
                    <a:pt x="411" y="230"/>
                  </a:lnTo>
                  <a:lnTo>
                    <a:pt x="419" y="270"/>
                  </a:lnTo>
                  <a:lnTo>
                    <a:pt x="438" y="323"/>
                  </a:lnTo>
                  <a:lnTo>
                    <a:pt x="456" y="358"/>
                  </a:lnTo>
                  <a:lnTo>
                    <a:pt x="456" y="408"/>
                  </a:lnTo>
                  <a:lnTo>
                    <a:pt x="411" y="408"/>
                  </a:lnTo>
                  <a:lnTo>
                    <a:pt x="363" y="358"/>
                  </a:lnTo>
                  <a:lnTo>
                    <a:pt x="296" y="358"/>
                  </a:lnTo>
                  <a:lnTo>
                    <a:pt x="296" y="304"/>
                  </a:lnTo>
                  <a:lnTo>
                    <a:pt x="278" y="270"/>
                  </a:lnTo>
                  <a:lnTo>
                    <a:pt x="232" y="270"/>
                  </a:lnTo>
                  <a:lnTo>
                    <a:pt x="187" y="270"/>
                  </a:lnTo>
                  <a:lnTo>
                    <a:pt x="144" y="256"/>
                  </a:lnTo>
                  <a:lnTo>
                    <a:pt x="144" y="184"/>
                  </a:lnTo>
                  <a:lnTo>
                    <a:pt x="115" y="149"/>
                  </a:lnTo>
                  <a:lnTo>
                    <a:pt x="46" y="149"/>
                  </a:lnTo>
                  <a:close/>
                  <a:moveTo>
                    <a:pt x="48" y="0"/>
                  </a:moveTo>
                  <a:lnTo>
                    <a:pt x="46" y="0"/>
                  </a:lnTo>
                  <a:lnTo>
                    <a:pt x="0" y="0"/>
                  </a:lnTo>
                  <a:lnTo>
                    <a:pt x="0" y="80"/>
                  </a:lnTo>
                  <a:lnTo>
                    <a:pt x="40" y="120"/>
                  </a:lnTo>
                  <a:lnTo>
                    <a:pt x="40" y="155"/>
                  </a:lnTo>
                  <a:lnTo>
                    <a:pt x="112" y="155"/>
                  </a:lnTo>
                  <a:lnTo>
                    <a:pt x="139" y="184"/>
                  </a:lnTo>
                  <a:lnTo>
                    <a:pt x="139" y="259"/>
                  </a:lnTo>
                  <a:lnTo>
                    <a:pt x="187" y="275"/>
                  </a:lnTo>
                  <a:lnTo>
                    <a:pt x="232" y="275"/>
                  </a:lnTo>
                  <a:lnTo>
                    <a:pt x="275" y="275"/>
                  </a:lnTo>
                  <a:lnTo>
                    <a:pt x="291" y="307"/>
                  </a:lnTo>
                  <a:lnTo>
                    <a:pt x="291" y="363"/>
                  </a:lnTo>
                  <a:lnTo>
                    <a:pt x="360" y="363"/>
                  </a:lnTo>
                  <a:lnTo>
                    <a:pt x="408" y="414"/>
                  </a:lnTo>
                  <a:lnTo>
                    <a:pt x="462" y="414"/>
                  </a:lnTo>
                  <a:lnTo>
                    <a:pt x="462" y="358"/>
                  </a:lnTo>
                  <a:lnTo>
                    <a:pt x="443" y="323"/>
                  </a:lnTo>
                  <a:lnTo>
                    <a:pt x="424" y="270"/>
                  </a:lnTo>
                  <a:lnTo>
                    <a:pt x="416" y="224"/>
                  </a:lnTo>
                  <a:lnTo>
                    <a:pt x="374" y="200"/>
                  </a:lnTo>
                  <a:lnTo>
                    <a:pt x="360" y="200"/>
                  </a:lnTo>
                  <a:lnTo>
                    <a:pt x="326" y="181"/>
                  </a:lnTo>
                  <a:lnTo>
                    <a:pt x="328" y="155"/>
                  </a:lnTo>
                  <a:lnTo>
                    <a:pt x="312" y="128"/>
                  </a:lnTo>
                  <a:lnTo>
                    <a:pt x="251" y="128"/>
                  </a:lnTo>
                  <a:lnTo>
                    <a:pt x="235" y="93"/>
                  </a:lnTo>
                  <a:lnTo>
                    <a:pt x="190" y="93"/>
                  </a:lnTo>
                  <a:lnTo>
                    <a:pt x="128" y="93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48"/>
            <p:cNvSpPr>
              <a:spLocks noEditPoints="1"/>
            </p:cNvSpPr>
            <p:nvPr/>
          </p:nvSpPr>
          <p:spPr bwMode="auto">
            <a:xfrm>
              <a:off x="19754850" y="5322888"/>
              <a:ext cx="733425" cy="657225"/>
            </a:xfrm>
            <a:custGeom>
              <a:avLst/>
              <a:gdLst>
                <a:gd name="T0" fmla="*/ 46 w 462"/>
                <a:gd name="T1" fmla="*/ 149 h 414"/>
                <a:gd name="T2" fmla="*/ 46 w 462"/>
                <a:gd name="T3" fmla="*/ 117 h 414"/>
                <a:gd name="T4" fmla="*/ 6 w 462"/>
                <a:gd name="T5" fmla="*/ 77 h 414"/>
                <a:gd name="T6" fmla="*/ 6 w 462"/>
                <a:gd name="T7" fmla="*/ 5 h 414"/>
                <a:gd name="T8" fmla="*/ 46 w 462"/>
                <a:gd name="T9" fmla="*/ 5 h 414"/>
                <a:gd name="T10" fmla="*/ 126 w 462"/>
                <a:gd name="T11" fmla="*/ 99 h 414"/>
                <a:gd name="T12" fmla="*/ 190 w 462"/>
                <a:gd name="T13" fmla="*/ 99 h 414"/>
                <a:gd name="T14" fmla="*/ 230 w 462"/>
                <a:gd name="T15" fmla="*/ 99 h 414"/>
                <a:gd name="T16" fmla="*/ 248 w 462"/>
                <a:gd name="T17" fmla="*/ 133 h 414"/>
                <a:gd name="T18" fmla="*/ 310 w 462"/>
                <a:gd name="T19" fmla="*/ 133 h 414"/>
                <a:gd name="T20" fmla="*/ 323 w 462"/>
                <a:gd name="T21" fmla="*/ 157 h 414"/>
                <a:gd name="T22" fmla="*/ 320 w 462"/>
                <a:gd name="T23" fmla="*/ 184 h 414"/>
                <a:gd name="T24" fmla="*/ 358 w 462"/>
                <a:gd name="T25" fmla="*/ 205 h 414"/>
                <a:gd name="T26" fmla="*/ 374 w 462"/>
                <a:gd name="T27" fmla="*/ 205 h 414"/>
                <a:gd name="T28" fmla="*/ 411 w 462"/>
                <a:gd name="T29" fmla="*/ 230 h 414"/>
                <a:gd name="T30" fmla="*/ 419 w 462"/>
                <a:gd name="T31" fmla="*/ 270 h 414"/>
                <a:gd name="T32" fmla="*/ 438 w 462"/>
                <a:gd name="T33" fmla="*/ 323 h 414"/>
                <a:gd name="T34" fmla="*/ 456 w 462"/>
                <a:gd name="T35" fmla="*/ 358 h 414"/>
                <a:gd name="T36" fmla="*/ 456 w 462"/>
                <a:gd name="T37" fmla="*/ 408 h 414"/>
                <a:gd name="T38" fmla="*/ 411 w 462"/>
                <a:gd name="T39" fmla="*/ 408 h 414"/>
                <a:gd name="T40" fmla="*/ 363 w 462"/>
                <a:gd name="T41" fmla="*/ 358 h 414"/>
                <a:gd name="T42" fmla="*/ 296 w 462"/>
                <a:gd name="T43" fmla="*/ 358 h 414"/>
                <a:gd name="T44" fmla="*/ 296 w 462"/>
                <a:gd name="T45" fmla="*/ 304 h 414"/>
                <a:gd name="T46" fmla="*/ 278 w 462"/>
                <a:gd name="T47" fmla="*/ 270 h 414"/>
                <a:gd name="T48" fmla="*/ 232 w 462"/>
                <a:gd name="T49" fmla="*/ 270 h 414"/>
                <a:gd name="T50" fmla="*/ 187 w 462"/>
                <a:gd name="T51" fmla="*/ 270 h 414"/>
                <a:gd name="T52" fmla="*/ 144 w 462"/>
                <a:gd name="T53" fmla="*/ 256 h 414"/>
                <a:gd name="T54" fmla="*/ 144 w 462"/>
                <a:gd name="T55" fmla="*/ 184 h 414"/>
                <a:gd name="T56" fmla="*/ 115 w 462"/>
                <a:gd name="T57" fmla="*/ 149 h 414"/>
                <a:gd name="T58" fmla="*/ 46 w 462"/>
                <a:gd name="T59" fmla="*/ 149 h 414"/>
                <a:gd name="T60" fmla="*/ 48 w 462"/>
                <a:gd name="T61" fmla="*/ 0 h 414"/>
                <a:gd name="T62" fmla="*/ 46 w 462"/>
                <a:gd name="T63" fmla="*/ 0 h 414"/>
                <a:gd name="T64" fmla="*/ 0 w 462"/>
                <a:gd name="T65" fmla="*/ 0 h 414"/>
                <a:gd name="T66" fmla="*/ 0 w 462"/>
                <a:gd name="T67" fmla="*/ 80 h 414"/>
                <a:gd name="T68" fmla="*/ 40 w 462"/>
                <a:gd name="T69" fmla="*/ 120 h 414"/>
                <a:gd name="T70" fmla="*/ 40 w 462"/>
                <a:gd name="T71" fmla="*/ 155 h 414"/>
                <a:gd name="T72" fmla="*/ 112 w 462"/>
                <a:gd name="T73" fmla="*/ 155 h 414"/>
                <a:gd name="T74" fmla="*/ 139 w 462"/>
                <a:gd name="T75" fmla="*/ 184 h 414"/>
                <a:gd name="T76" fmla="*/ 139 w 462"/>
                <a:gd name="T77" fmla="*/ 259 h 414"/>
                <a:gd name="T78" fmla="*/ 187 w 462"/>
                <a:gd name="T79" fmla="*/ 275 h 414"/>
                <a:gd name="T80" fmla="*/ 232 w 462"/>
                <a:gd name="T81" fmla="*/ 275 h 414"/>
                <a:gd name="T82" fmla="*/ 275 w 462"/>
                <a:gd name="T83" fmla="*/ 275 h 414"/>
                <a:gd name="T84" fmla="*/ 291 w 462"/>
                <a:gd name="T85" fmla="*/ 307 h 414"/>
                <a:gd name="T86" fmla="*/ 291 w 462"/>
                <a:gd name="T87" fmla="*/ 363 h 414"/>
                <a:gd name="T88" fmla="*/ 360 w 462"/>
                <a:gd name="T89" fmla="*/ 363 h 414"/>
                <a:gd name="T90" fmla="*/ 408 w 462"/>
                <a:gd name="T91" fmla="*/ 414 h 414"/>
                <a:gd name="T92" fmla="*/ 462 w 462"/>
                <a:gd name="T93" fmla="*/ 414 h 414"/>
                <a:gd name="T94" fmla="*/ 462 w 462"/>
                <a:gd name="T95" fmla="*/ 358 h 414"/>
                <a:gd name="T96" fmla="*/ 443 w 462"/>
                <a:gd name="T97" fmla="*/ 323 h 414"/>
                <a:gd name="T98" fmla="*/ 424 w 462"/>
                <a:gd name="T99" fmla="*/ 270 h 414"/>
                <a:gd name="T100" fmla="*/ 416 w 462"/>
                <a:gd name="T101" fmla="*/ 224 h 414"/>
                <a:gd name="T102" fmla="*/ 374 w 462"/>
                <a:gd name="T103" fmla="*/ 200 h 414"/>
                <a:gd name="T104" fmla="*/ 360 w 462"/>
                <a:gd name="T105" fmla="*/ 200 h 414"/>
                <a:gd name="T106" fmla="*/ 326 w 462"/>
                <a:gd name="T107" fmla="*/ 181 h 414"/>
                <a:gd name="T108" fmla="*/ 328 w 462"/>
                <a:gd name="T109" fmla="*/ 155 h 414"/>
                <a:gd name="T110" fmla="*/ 312 w 462"/>
                <a:gd name="T111" fmla="*/ 128 h 414"/>
                <a:gd name="T112" fmla="*/ 251 w 462"/>
                <a:gd name="T113" fmla="*/ 128 h 414"/>
                <a:gd name="T114" fmla="*/ 235 w 462"/>
                <a:gd name="T115" fmla="*/ 93 h 414"/>
                <a:gd name="T116" fmla="*/ 190 w 462"/>
                <a:gd name="T117" fmla="*/ 93 h 414"/>
                <a:gd name="T118" fmla="*/ 128 w 462"/>
                <a:gd name="T119" fmla="*/ 93 h 414"/>
                <a:gd name="T120" fmla="*/ 48 w 462"/>
                <a:gd name="T12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2" h="414">
                  <a:moveTo>
                    <a:pt x="46" y="149"/>
                  </a:moveTo>
                  <a:lnTo>
                    <a:pt x="46" y="117"/>
                  </a:lnTo>
                  <a:lnTo>
                    <a:pt x="6" y="77"/>
                  </a:lnTo>
                  <a:lnTo>
                    <a:pt x="6" y="5"/>
                  </a:lnTo>
                  <a:lnTo>
                    <a:pt x="46" y="5"/>
                  </a:lnTo>
                  <a:lnTo>
                    <a:pt x="126" y="99"/>
                  </a:lnTo>
                  <a:lnTo>
                    <a:pt x="190" y="99"/>
                  </a:lnTo>
                  <a:lnTo>
                    <a:pt x="230" y="99"/>
                  </a:lnTo>
                  <a:lnTo>
                    <a:pt x="248" y="133"/>
                  </a:lnTo>
                  <a:lnTo>
                    <a:pt x="310" y="133"/>
                  </a:lnTo>
                  <a:lnTo>
                    <a:pt x="323" y="157"/>
                  </a:lnTo>
                  <a:lnTo>
                    <a:pt x="320" y="184"/>
                  </a:lnTo>
                  <a:lnTo>
                    <a:pt x="358" y="205"/>
                  </a:lnTo>
                  <a:lnTo>
                    <a:pt x="374" y="205"/>
                  </a:lnTo>
                  <a:lnTo>
                    <a:pt x="411" y="230"/>
                  </a:lnTo>
                  <a:lnTo>
                    <a:pt x="419" y="270"/>
                  </a:lnTo>
                  <a:lnTo>
                    <a:pt x="438" y="323"/>
                  </a:lnTo>
                  <a:lnTo>
                    <a:pt x="456" y="358"/>
                  </a:lnTo>
                  <a:lnTo>
                    <a:pt x="456" y="408"/>
                  </a:lnTo>
                  <a:lnTo>
                    <a:pt x="411" y="408"/>
                  </a:lnTo>
                  <a:lnTo>
                    <a:pt x="363" y="358"/>
                  </a:lnTo>
                  <a:lnTo>
                    <a:pt x="296" y="358"/>
                  </a:lnTo>
                  <a:lnTo>
                    <a:pt x="296" y="304"/>
                  </a:lnTo>
                  <a:lnTo>
                    <a:pt x="278" y="270"/>
                  </a:lnTo>
                  <a:lnTo>
                    <a:pt x="232" y="270"/>
                  </a:lnTo>
                  <a:lnTo>
                    <a:pt x="187" y="270"/>
                  </a:lnTo>
                  <a:lnTo>
                    <a:pt x="144" y="256"/>
                  </a:lnTo>
                  <a:lnTo>
                    <a:pt x="144" y="184"/>
                  </a:lnTo>
                  <a:lnTo>
                    <a:pt x="115" y="149"/>
                  </a:lnTo>
                  <a:lnTo>
                    <a:pt x="46" y="149"/>
                  </a:lnTo>
                  <a:moveTo>
                    <a:pt x="48" y="0"/>
                  </a:moveTo>
                  <a:lnTo>
                    <a:pt x="46" y="0"/>
                  </a:lnTo>
                  <a:lnTo>
                    <a:pt x="0" y="0"/>
                  </a:lnTo>
                  <a:lnTo>
                    <a:pt x="0" y="80"/>
                  </a:lnTo>
                  <a:lnTo>
                    <a:pt x="40" y="120"/>
                  </a:lnTo>
                  <a:lnTo>
                    <a:pt x="40" y="155"/>
                  </a:lnTo>
                  <a:lnTo>
                    <a:pt x="112" y="155"/>
                  </a:lnTo>
                  <a:lnTo>
                    <a:pt x="139" y="184"/>
                  </a:lnTo>
                  <a:lnTo>
                    <a:pt x="139" y="259"/>
                  </a:lnTo>
                  <a:lnTo>
                    <a:pt x="187" y="275"/>
                  </a:lnTo>
                  <a:lnTo>
                    <a:pt x="232" y="275"/>
                  </a:lnTo>
                  <a:lnTo>
                    <a:pt x="275" y="275"/>
                  </a:lnTo>
                  <a:lnTo>
                    <a:pt x="291" y="307"/>
                  </a:lnTo>
                  <a:lnTo>
                    <a:pt x="291" y="363"/>
                  </a:lnTo>
                  <a:lnTo>
                    <a:pt x="360" y="363"/>
                  </a:lnTo>
                  <a:lnTo>
                    <a:pt x="408" y="414"/>
                  </a:lnTo>
                  <a:lnTo>
                    <a:pt x="462" y="414"/>
                  </a:lnTo>
                  <a:lnTo>
                    <a:pt x="462" y="358"/>
                  </a:lnTo>
                  <a:lnTo>
                    <a:pt x="443" y="323"/>
                  </a:lnTo>
                  <a:lnTo>
                    <a:pt x="424" y="270"/>
                  </a:lnTo>
                  <a:lnTo>
                    <a:pt x="416" y="224"/>
                  </a:lnTo>
                  <a:lnTo>
                    <a:pt x="374" y="200"/>
                  </a:lnTo>
                  <a:lnTo>
                    <a:pt x="360" y="200"/>
                  </a:lnTo>
                  <a:lnTo>
                    <a:pt x="326" y="181"/>
                  </a:lnTo>
                  <a:lnTo>
                    <a:pt x="328" y="155"/>
                  </a:lnTo>
                  <a:lnTo>
                    <a:pt x="312" y="128"/>
                  </a:lnTo>
                  <a:lnTo>
                    <a:pt x="251" y="128"/>
                  </a:lnTo>
                  <a:lnTo>
                    <a:pt x="235" y="93"/>
                  </a:lnTo>
                  <a:lnTo>
                    <a:pt x="190" y="93"/>
                  </a:lnTo>
                  <a:lnTo>
                    <a:pt x="128" y="93"/>
                  </a:lnTo>
                  <a:lnTo>
                    <a:pt x="48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20407313" y="6394450"/>
              <a:ext cx="355600" cy="487363"/>
            </a:xfrm>
            <a:custGeom>
              <a:avLst/>
              <a:gdLst>
                <a:gd name="T0" fmla="*/ 131 w 224"/>
                <a:gd name="T1" fmla="*/ 302 h 307"/>
                <a:gd name="T2" fmla="*/ 69 w 224"/>
                <a:gd name="T3" fmla="*/ 251 h 307"/>
                <a:gd name="T4" fmla="*/ 48 w 224"/>
                <a:gd name="T5" fmla="*/ 203 h 307"/>
                <a:gd name="T6" fmla="*/ 5 w 224"/>
                <a:gd name="T7" fmla="*/ 150 h 307"/>
                <a:gd name="T8" fmla="*/ 5 w 224"/>
                <a:gd name="T9" fmla="*/ 62 h 307"/>
                <a:gd name="T10" fmla="*/ 27 w 224"/>
                <a:gd name="T11" fmla="*/ 8 h 307"/>
                <a:gd name="T12" fmla="*/ 69 w 224"/>
                <a:gd name="T13" fmla="*/ 46 h 307"/>
                <a:gd name="T14" fmla="*/ 72 w 224"/>
                <a:gd name="T15" fmla="*/ 43 h 307"/>
                <a:gd name="T16" fmla="*/ 69 w 224"/>
                <a:gd name="T17" fmla="*/ 46 h 307"/>
                <a:gd name="T18" fmla="*/ 120 w 224"/>
                <a:gd name="T19" fmla="*/ 123 h 307"/>
                <a:gd name="T20" fmla="*/ 168 w 224"/>
                <a:gd name="T21" fmla="*/ 174 h 307"/>
                <a:gd name="T22" fmla="*/ 219 w 224"/>
                <a:gd name="T23" fmla="*/ 230 h 307"/>
                <a:gd name="T24" fmla="*/ 219 w 224"/>
                <a:gd name="T25" fmla="*/ 275 h 307"/>
                <a:gd name="T26" fmla="*/ 219 w 224"/>
                <a:gd name="T27" fmla="*/ 302 h 307"/>
                <a:gd name="T28" fmla="*/ 131 w 224"/>
                <a:gd name="T29" fmla="*/ 302 h 307"/>
                <a:gd name="T30" fmla="*/ 27 w 224"/>
                <a:gd name="T31" fmla="*/ 0 h 307"/>
                <a:gd name="T32" fmla="*/ 0 w 224"/>
                <a:gd name="T33" fmla="*/ 62 h 307"/>
                <a:gd name="T34" fmla="*/ 0 w 224"/>
                <a:gd name="T35" fmla="*/ 152 h 307"/>
                <a:gd name="T36" fmla="*/ 43 w 224"/>
                <a:gd name="T37" fmla="*/ 206 h 307"/>
                <a:gd name="T38" fmla="*/ 64 w 224"/>
                <a:gd name="T39" fmla="*/ 256 h 307"/>
                <a:gd name="T40" fmla="*/ 128 w 224"/>
                <a:gd name="T41" fmla="*/ 307 h 307"/>
                <a:gd name="T42" fmla="*/ 224 w 224"/>
                <a:gd name="T43" fmla="*/ 307 h 307"/>
                <a:gd name="T44" fmla="*/ 224 w 224"/>
                <a:gd name="T45" fmla="*/ 275 h 307"/>
                <a:gd name="T46" fmla="*/ 224 w 224"/>
                <a:gd name="T47" fmla="*/ 227 h 307"/>
                <a:gd name="T48" fmla="*/ 173 w 224"/>
                <a:gd name="T49" fmla="*/ 168 h 307"/>
                <a:gd name="T50" fmla="*/ 123 w 224"/>
                <a:gd name="T51" fmla="*/ 120 h 307"/>
                <a:gd name="T52" fmla="*/ 75 w 224"/>
                <a:gd name="T53" fmla="*/ 43 h 307"/>
                <a:gd name="T54" fmla="*/ 72 w 224"/>
                <a:gd name="T55" fmla="*/ 43 h 307"/>
                <a:gd name="T56" fmla="*/ 27 w 224"/>
                <a:gd name="T5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4" h="307">
                  <a:moveTo>
                    <a:pt x="131" y="302"/>
                  </a:moveTo>
                  <a:lnTo>
                    <a:pt x="69" y="251"/>
                  </a:lnTo>
                  <a:lnTo>
                    <a:pt x="48" y="203"/>
                  </a:lnTo>
                  <a:lnTo>
                    <a:pt x="5" y="150"/>
                  </a:lnTo>
                  <a:lnTo>
                    <a:pt x="5" y="62"/>
                  </a:lnTo>
                  <a:lnTo>
                    <a:pt x="27" y="8"/>
                  </a:lnTo>
                  <a:lnTo>
                    <a:pt x="69" y="46"/>
                  </a:lnTo>
                  <a:lnTo>
                    <a:pt x="72" y="43"/>
                  </a:lnTo>
                  <a:lnTo>
                    <a:pt x="69" y="46"/>
                  </a:lnTo>
                  <a:lnTo>
                    <a:pt x="120" y="123"/>
                  </a:lnTo>
                  <a:lnTo>
                    <a:pt x="168" y="174"/>
                  </a:lnTo>
                  <a:lnTo>
                    <a:pt x="219" y="230"/>
                  </a:lnTo>
                  <a:lnTo>
                    <a:pt x="219" y="275"/>
                  </a:lnTo>
                  <a:lnTo>
                    <a:pt x="219" y="302"/>
                  </a:lnTo>
                  <a:lnTo>
                    <a:pt x="131" y="302"/>
                  </a:lnTo>
                  <a:close/>
                  <a:moveTo>
                    <a:pt x="27" y="0"/>
                  </a:moveTo>
                  <a:lnTo>
                    <a:pt x="0" y="62"/>
                  </a:lnTo>
                  <a:lnTo>
                    <a:pt x="0" y="152"/>
                  </a:lnTo>
                  <a:lnTo>
                    <a:pt x="43" y="206"/>
                  </a:lnTo>
                  <a:lnTo>
                    <a:pt x="64" y="256"/>
                  </a:lnTo>
                  <a:lnTo>
                    <a:pt x="128" y="307"/>
                  </a:lnTo>
                  <a:lnTo>
                    <a:pt x="224" y="307"/>
                  </a:lnTo>
                  <a:lnTo>
                    <a:pt x="224" y="275"/>
                  </a:lnTo>
                  <a:lnTo>
                    <a:pt x="224" y="227"/>
                  </a:lnTo>
                  <a:lnTo>
                    <a:pt x="173" y="168"/>
                  </a:lnTo>
                  <a:lnTo>
                    <a:pt x="123" y="120"/>
                  </a:lnTo>
                  <a:lnTo>
                    <a:pt x="75" y="43"/>
                  </a:lnTo>
                  <a:lnTo>
                    <a:pt x="72" y="43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50"/>
            <p:cNvSpPr>
              <a:spLocks noEditPoints="1"/>
            </p:cNvSpPr>
            <p:nvPr/>
          </p:nvSpPr>
          <p:spPr bwMode="auto">
            <a:xfrm>
              <a:off x="20407313" y="6394450"/>
              <a:ext cx="355600" cy="487363"/>
            </a:xfrm>
            <a:custGeom>
              <a:avLst/>
              <a:gdLst>
                <a:gd name="T0" fmla="*/ 131 w 224"/>
                <a:gd name="T1" fmla="*/ 302 h 307"/>
                <a:gd name="T2" fmla="*/ 69 w 224"/>
                <a:gd name="T3" fmla="*/ 251 h 307"/>
                <a:gd name="T4" fmla="*/ 48 w 224"/>
                <a:gd name="T5" fmla="*/ 203 h 307"/>
                <a:gd name="T6" fmla="*/ 5 w 224"/>
                <a:gd name="T7" fmla="*/ 150 h 307"/>
                <a:gd name="T8" fmla="*/ 5 w 224"/>
                <a:gd name="T9" fmla="*/ 62 h 307"/>
                <a:gd name="T10" fmla="*/ 27 w 224"/>
                <a:gd name="T11" fmla="*/ 8 h 307"/>
                <a:gd name="T12" fmla="*/ 69 w 224"/>
                <a:gd name="T13" fmla="*/ 46 h 307"/>
                <a:gd name="T14" fmla="*/ 72 w 224"/>
                <a:gd name="T15" fmla="*/ 43 h 307"/>
                <a:gd name="T16" fmla="*/ 69 w 224"/>
                <a:gd name="T17" fmla="*/ 46 h 307"/>
                <a:gd name="T18" fmla="*/ 120 w 224"/>
                <a:gd name="T19" fmla="*/ 123 h 307"/>
                <a:gd name="T20" fmla="*/ 168 w 224"/>
                <a:gd name="T21" fmla="*/ 174 h 307"/>
                <a:gd name="T22" fmla="*/ 219 w 224"/>
                <a:gd name="T23" fmla="*/ 230 h 307"/>
                <a:gd name="T24" fmla="*/ 219 w 224"/>
                <a:gd name="T25" fmla="*/ 275 h 307"/>
                <a:gd name="T26" fmla="*/ 219 w 224"/>
                <a:gd name="T27" fmla="*/ 302 h 307"/>
                <a:gd name="T28" fmla="*/ 131 w 224"/>
                <a:gd name="T29" fmla="*/ 302 h 307"/>
                <a:gd name="T30" fmla="*/ 27 w 224"/>
                <a:gd name="T31" fmla="*/ 0 h 307"/>
                <a:gd name="T32" fmla="*/ 0 w 224"/>
                <a:gd name="T33" fmla="*/ 62 h 307"/>
                <a:gd name="T34" fmla="*/ 0 w 224"/>
                <a:gd name="T35" fmla="*/ 152 h 307"/>
                <a:gd name="T36" fmla="*/ 43 w 224"/>
                <a:gd name="T37" fmla="*/ 206 h 307"/>
                <a:gd name="T38" fmla="*/ 64 w 224"/>
                <a:gd name="T39" fmla="*/ 256 h 307"/>
                <a:gd name="T40" fmla="*/ 128 w 224"/>
                <a:gd name="T41" fmla="*/ 307 h 307"/>
                <a:gd name="T42" fmla="*/ 224 w 224"/>
                <a:gd name="T43" fmla="*/ 307 h 307"/>
                <a:gd name="T44" fmla="*/ 224 w 224"/>
                <a:gd name="T45" fmla="*/ 275 h 307"/>
                <a:gd name="T46" fmla="*/ 224 w 224"/>
                <a:gd name="T47" fmla="*/ 227 h 307"/>
                <a:gd name="T48" fmla="*/ 173 w 224"/>
                <a:gd name="T49" fmla="*/ 168 h 307"/>
                <a:gd name="T50" fmla="*/ 123 w 224"/>
                <a:gd name="T51" fmla="*/ 120 h 307"/>
                <a:gd name="T52" fmla="*/ 75 w 224"/>
                <a:gd name="T53" fmla="*/ 43 h 307"/>
                <a:gd name="T54" fmla="*/ 72 w 224"/>
                <a:gd name="T55" fmla="*/ 43 h 307"/>
                <a:gd name="T56" fmla="*/ 27 w 224"/>
                <a:gd name="T5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4" h="307">
                  <a:moveTo>
                    <a:pt x="131" y="302"/>
                  </a:moveTo>
                  <a:lnTo>
                    <a:pt x="69" y="251"/>
                  </a:lnTo>
                  <a:lnTo>
                    <a:pt x="48" y="203"/>
                  </a:lnTo>
                  <a:lnTo>
                    <a:pt x="5" y="150"/>
                  </a:lnTo>
                  <a:lnTo>
                    <a:pt x="5" y="62"/>
                  </a:lnTo>
                  <a:lnTo>
                    <a:pt x="27" y="8"/>
                  </a:lnTo>
                  <a:lnTo>
                    <a:pt x="69" y="46"/>
                  </a:lnTo>
                  <a:lnTo>
                    <a:pt x="72" y="43"/>
                  </a:lnTo>
                  <a:lnTo>
                    <a:pt x="69" y="46"/>
                  </a:lnTo>
                  <a:lnTo>
                    <a:pt x="120" y="123"/>
                  </a:lnTo>
                  <a:lnTo>
                    <a:pt x="168" y="174"/>
                  </a:lnTo>
                  <a:lnTo>
                    <a:pt x="219" y="230"/>
                  </a:lnTo>
                  <a:lnTo>
                    <a:pt x="219" y="275"/>
                  </a:lnTo>
                  <a:lnTo>
                    <a:pt x="219" y="302"/>
                  </a:lnTo>
                  <a:lnTo>
                    <a:pt x="131" y="302"/>
                  </a:lnTo>
                  <a:moveTo>
                    <a:pt x="27" y="0"/>
                  </a:moveTo>
                  <a:lnTo>
                    <a:pt x="0" y="62"/>
                  </a:lnTo>
                  <a:lnTo>
                    <a:pt x="0" y="152"/>
                  </a:lnTo>
                  <a:lnTo>
                    <a:pt x="43" y="206"/>
                  </a:lnTo>
                  <a:lnTo>
                    <a:pt x="64" y="256"/>
                  </a:lnTo>
                  <a:lnTo>
                    <a:pt x="128" y="307"/>
                  </a:lnTo>
                  <a:lnTo>
                    <a:pt x="224" y="307"/>
                  </a:lnTo>
                  <a:lnTo>
                    <a:pt x="224" y="275"/>
                  </a:lnTo>
                  <a:lnTo>
                    <a:pt x="224" y="227"/>
                  </a:lnTo>
                  <a:lnTo>
                    <a:pt x="173" y="168"/>
                  </a:lnTo>
                  <a:lnTo>
                    <a:pt x="123" y="120"/>
                  </a:lnTo>
                  <a:lnTo>
                    <a:pt x="75" y="43"/>
                  </a:lnTo>
                  <a:lnTo>
                    <a:pt x="72" y="43"/>
                  </a:lnTo>
                  <a:lnTo>
                    <a:pt x="27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51"/>
            <p:cNvSpPr>
              <a:spLocks noEditPoints="1"/>
            </p:cNvSpPr>
            <p:nvPr/>
          </p:nvSpPr>
          <p:spPr bwMode="auto">
            <a:xfrm>
              <a:off x="20745450" y="6094413"/>
              <a:ext cx="228600" cy="355600"/>
            </a:xfrm>
            <a:custGeom>
              <a:avLst/>
              <a:gdLst>
                <a:gd name="T0" fmla="*/ 62 w 144"/>
                <a:gd name="T1" fmla="*/ 58 h 224"/>
                <a:gd name="T2" fmla="*/ 80 w 144"/>
                <a:gd name="T3" fmla="*/ 29 h 224"/>
                <a:gd name="T4" fmla="*/ 96 w 144"/>
                <a:gd name="T5" fmla="*/ 5 h 224"/>
                <a:gd name="T6" fmla="*/ 110 w 144"/>
                <a:gd name="T7" fmla="*/ 5 h 224"/>
                <a:gd name="T8" fmla="*/ 110 w 144"/>
                <a:gd name="T9" fmla="*/ 50 h 224"/>
                <a:gd name="T10" fmla="*/ 139 w 144"/>
                <a:gd name="T11" fmla="*/ 85 h 224"/>
                <a:gd name="T12" fmla="*/ 139 w 144"/>
                <a:gd name="T13" fmla="*/ 131 h 224"/>
                <a:gd name="T14" fmla="*/ 112 w 144"/>
                <a:gd name="T15" fmla="*/ 149 h 224"/>
                <a:gd name="T16" fmla="*/ 96 w 144"/>
                <a:gd name="T17" fmla="*/ 165 h 224"/>
                <a:gd name="T18" fmla="*/ 112 w 144"/>
                <a:gd name="T19" fmla="*/ 219 h 224"/>
                <a:gd name="T20" fmla="*/ 80 w 144"/>
                <a:gd name="T21" fmla="*/ 219 h 224"/>
                <a:gd name="T22" fmla="*/ 40 w 144"/>
                <a:gd name="T23" fmla="*/ 176 h 224"/>
                <a:gd name="T24" fmla="*/ 6 w 144"/>
                <a:gd name="T25" fmla="*/ 139 h 224"/>
                <a:gd name="T26" fmla="*/ 6 w 144"/>
                <a:gd name="T27" fmla="*/ 93 h 224"/>
                <a:gd name="T28" fmla="*/ 6 w 144"/>
                <a:gd name="T29" fmla="*/ 24 h 224"/>
                <a:gd name="T30" fmla="*/ 35 w 144"/>
                <a:gd name="T31" fmla="*/ 29 h 224"/>
                <a:gd name="T32" fmla="*/ 62 w 144"/>
                <a:gd name="T33" fmla="*/ 58 h 224"/>
                <a:gd name="T34" fmla="*/ 115 w 144"/>
                <a:gd name="T35" fmla="*/ 0 h 224"/>
                <a:gd name="T36" fmla="*/ 94 w 144"/>
                <a:gd name="T37" fmla="*/ 0 h 224"/>
                <a:gd name="T38" fmla="*/ 78 w 144"/>
                <a:gd name="T39" fmla="*/ 26 h 224"/>
                <a:gd name="T40" fmla="*/ 62 w 144"/>
                <a:gd name="T41" fmla="*/ 50 h 224"/>
                <a:gd name="T42" fmla="*/ 38 w 144"/>
                <a:gd name="T43" fmla="*/ 24 h 224"/>
                <a:gd name="T44" fmla="*/ 0 w 144"/>
                <a:gd name="T45" fmla="*/ 18 h 224"/>
                <a:gd name="T46" fmla="*/ 0 w 144"/>
                <a:gd name="T47" fmla="*/ 93 h 224"/>
                <a:gd name="T48" fmla="*/ 0 w 144"/>
                <a:gd name="T49" fmla="*/ 141 h 224"/>
                <a:gd name="T50" fmla="*/ 35 w 144"/>
                <a:gd name="T51" fmla="*/ 181 h 224"/>
                <a:gd name="T52" fmla="*/ 78 w 144"/>
                <a:gd name="T53" fmla="*/ 224 h 224"/>
                <a:gd name="T54" fmla="*/ 80 w 144"/>
                <a:gd name="T55" fmla="*/ 224 h 224"/>
                <a:gd name="T56" fmla="*/ 118 w 144"/>
                <a:gd name="T57" fmla="*/ 224 h 224"/>
                <a:gd name="T58" fmla="*/ 102 w 144"/>
                <a:gd name="T59" fmla="*/ 168 h 224"/>
                <a:gd name="T60" fmla="*/ 115 w 144"/>
                <a:gd name="T61" fmla="*/ 155 h 224"/>
                <a:gd name="T62" fmla="*/ 144 w 144"/>
                <a:gd name="T63" fmla="*/ 133 h 224"/>
                <a:gd name="T64" fmla="*/ 144 w 144"/>
                <a:gd name="T65" fmla="*/ 82 h 224"/>
                <a:gd name="T66" fmla="*/ 115 w 144"/>
                <a:gd name="T67" fmla="*/ 50 h 224"/>
                <a:gd name="T68" fmla="*/ 115 w 144"/>
                <a:gd name="T6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224">
                  <a:moveTo>
                    <a:pt x="62" y="58"/>
                  </a:moveTo>
                  <a:lnTo>
                    <a:pt x="80" y="29"/>
                  </a:lnTo>
                  <a:lnTo>
                    <a:pt x="96" y="5"/>
                  </a:lnTo>
                  <a:lnTo>
                    <a:pt x="110" y="5"/>
                  </a:lnTo>
                  <a:lnTo>
                    <a:pt x="110" y="50"/>
                  </a:lnTo>
                  <a:lnTo>
                    <a:pt x="139" y="85"/>
                  </a:lnTo>
                  <a:lnTo>
                    <a:pt x="139" y="131"/>
                  </a:lnTo>
                  <a:lnTo>
                    <a:pt x="112" y="149"/>
                  </a:lnTo>
                  <a:lnTo>
                    <a:pt x="96" y="165"/>
                  </a:lnTo>
                  <a:lnTo>
                    <a:pt x="112" y="219"/>
                  </a:lnTo>
                  <a:lnTo>
                    <a:pt x="80" y="219"/>
                  </a:lnTo>
                  <a:lnTo>
                    <a:pt x="40" y="176"/>
                  </a:lnTo>
                  <a:lnTo>
                    <a:pt x="6" y="139"/>
                  </a:lnTo>
                  <a:lnTo>
                    <a:pt x="6" y="93"/>
                  </a:lnTo>
                  <a:lnTo>
                    <a:pt x="6" y="24"/>
                  </a:lnTo>
                  <a:lnTo>
                    <a:pt x="35" y="29"/>
                  </a:lnTo>
                  <a:lnTo>
                    <a:pt x="62" y="58"/>
                  </a:lnTo>
                  <a:close/>
                  <a:moveTo>
                    <a:pt x="115" y="0"/>
                  </a:moveTo>
                  <a:lnTo>
                    <a:pt x="94" y="0"/>
                  </a:lnTo>
                  <a:lnTo>
                    <a:pt x="78" y="26"/>
                  </a:lnTo>
                  <a:lnTo>
                    <a:pt x="62" y="50"/>
                  </a:lnTo>
                  <a:lnTo>
                    <a:pt x="38" y="24"/>
                  </a:lnTo>
                  <a:lnTo>
                    <a:pt x="0" y="18"/>
                  </a:lnTo>
                  <a:lnTo>
                    <a:pt x="0" y="93"/>
                  </a:lnTo>
                  <a:lnTo>
                    <a:pt x="0" y="141"/>
                  </a:lnTo>
                  <a:lnTo>
                    <a:pt x="35" y="181"/>
                  </a:lnTo>
                  <a:lnTo>
                    <a:pt x="78" y="224"/>
                  </a:lnTo>
                  <a:lnTo>
                    <a:pt x="80" y="224"/>
                  </a:lnTo>
                  <a:lnTo>
                    <a:pt x="118" y="224"/>
                  </a:lnTo>
                  <a:lnTo>
                    <a:pt x="102" y="168"/>
                  </a:lnTo>
                  <a:lnTo>
                    <a:pt x="115" y="155"/>
                  </a:lnTo>
                  <a:lnTo>
                    <a:pt x="144" y="133"/>
                  </a:lnTo>
                  <a:lnTo>
                    <a:pt x="144" y="82"/>
                  </a:lnTo>
                  <a:lnTo>
                    <a:pt x="115" y="50"/>
                  </a:lnTo>
                  <a:lnTo>
                    <a:pt x="1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52"/>
            <p:cNvSpPr>
              <a:spLocks noEditPoints="1"/>
            </p:cNvSpPr>
            <p:nvPr/>
          </p:nvSpPr>
          <p:spPr bwMode="auto">
            <a:xfrm>
              <a:off x="20745450" y="6094413"/>
              <a:ext cx="228600" cy="355600"/>
            </a:xfrm>
            <a:custGeom>
              <a:avLst/>
              <a:gdLst>
                <a:gd name="T0" fmla="*/ 62 w 144"/>
                <a:gd name="T1" fmla="*/ 58 h 224"/>
                <a:gd name="T2" fmla="*/ 80 w 144"/>
                <a:gd name="T3" fmla="*/ 29 h 224"/>
                <a:gd name="T4" fmla="*/ 96 w 144"/>
                <a:gd name="T5" fmla="*/ 5 h 224"/>
                <a:gd name="T6" fmla="*/ 110 w 144"/>
                <a:gd name="T7" fmla="*/ 5 h 224"/>
                <a:gd name="T8" fmla="*/ 110 w 144"/>
                <a:gd name="T9" fmla="*/ 50 h 224"/>
                <a:gd name="T10" fmla="*/ 139 w 144"/>
                <a:gd name="T11" fmla="*/ 85 h 224"/>
                <a:gd name="T12" fmla="*/ 139 w 144"/>
                <a:gd name="T13" fmla="*/ 131 h 224"/>
                <a:gd name="T14" fmla="*/ 112 w 144"/>
                <a:gd name="T15" fmla="*/ 149 h 224"/>
                <a:gd name="T16" fmla="*/ 96 w 144"/>
                <a:gd name="T17" fmla="*/ 165 h 224"/>
                <a:gd name="T18" fmla="*/ 112 w 144"/>
                <a:gd name="T19" fmla="*/ 219 h 224"/>
                <a:gd name="T20" fmla="*/ 80 w 144"/>
                <a:gd name="T21" fmla="*/ 219 h 224"/>
                <a:gd name="T22" fmla="*/ 40 w 144"/>
                <a:gd name="T23" fmla="*/ 176 h 224"/>
                <a:gd name="T24" fmla="*/ 6 w 144"/>
                <a:gd name="T25" fmla="*/ 139 h 224"/>
                <a:gd name="T26" fmla="*/ 6 w 144"/>
                <a:gd name="T27" fmla="*/ 93 h 224"/>
                <a:gd name="T28" fmla="*/ 6 w 144"/>
                <a:gd name="T29" fmla="*/ 24 h 224"/>
                <a:gd name="T30" fmla="*/ 35 w 144"/>
                <a:gd name="T31" fmla="*/ 29 h 224"/>
                <a:gd name="T32" fmla="*/ 62 w 144"/>
                <a:gd name="T33" fmla="*/ 58 h 224"/>
                <a:gd name="T34" fmla="*/ 115 w 144"/>
                <a:gd name="T35" fmla="*/ 0 h 224"/>
                <a:gd name="T36" fmla="*/ 94 w 144"/>
                <a:gd name="T37" fmla="*/ 0 h 224"/>
                <a:gd name="T38" fmla="*/ 78 w 144"/>
                <a:gd name="T39" fmla="*/ 26 h 224"/>
                <a:gd name="T40" fmla="*/ 62 w 144"/>
                <a:gd name="T41" fmla="*/ 50 h 224"/>
                <a:gd name="T42" fmla="*/ 38 w 144"/>
                <a:gd name="T43" fmla="*/ 24 h 224"/>
                <a:gd name="T44" fmla="*/ 0 w 144"/>
                <a:gd name="T45" fmla="*/ 18 h 224"/>
                <a:gd name="T46" fmla="*/ 0 w 144"/>
                <a:gd name="T47" fmla="*/ 93 h 224"/>
                <a:gd name="T48" fmla="*/ 0 w 144"/>
                <a:gd name="T49" fmla="*/ 141 h 224"/>
                <a:gd name="T50" fmla="*/ 35 w 144"/>
                <a:gd name="T51" fmla="*/ 181 h 224"/>
                <a:gd name="T52" fmla="*/ 78 w 144"/>
                <a:gd name="T53" fmla="*/ 224 h 224"/>
                <a:gd name="T54" fmla="*/ 80 w 144"/>
                <a:gd name="T55" fmla="*/ 224 h 224"/>
                <a:gd name="T56" fmla="*/ 118 w 144"/>
                <a:gd name="T57" fmla="*/ 224 h 224"/>
                <a:gd name="T58" fmla="*/ 102 w 144"/>
                <a:gd name="T59" fmla="*/ 168 h 224"/>
                <a:gd name="T60" fmla="*/ 115 w 144"/>
                <a:gd name="T61" fmla="*/ 155 h 224"/>
                <a:gd name="T62" fmla="*/ 144 w 144"/>
                <a:gd name="T63" fmla="*/ 133 h 224"/>
                <a:gd name="T64" fmla="*/ 144 w 144"/>
                <a:gd name="T65" fmla="*/ 82 h 224"/>
                <a:gd name="T66" fmla="*/ 115 w 144"/>
                <a:gd name="T67" fmla="*/ 50 h 224"/>
                <a:gd name="T68" fmla="*/ 115 w 144"/>
                <a:gd name="T6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224">
                  <a:moveTo>
                    <a:pt x="62" y="58"/>
                  </a:moveTo>
                  <a:lnTo>
                    <a:pt x="80" y="29"/>
                  </a:lnTo>
                  <a:lnTo>
                    <a:pt x="96" y="5"/>
                  </a:lnTo>
                  <a:lnTo>
                    <a:pt x="110" y="5"/>
                  </a:lnTo>
                  <a:lnTo>
                    <a:pt x="110" y="50"/>
                  </a:lnTo>
                  <a:lnTo>
                    <a:pt x="139" y="85"/>
                  </a:lnTo>
                  <a:lnTo>
                    <a:pt x="139" y="131"/>
                  </a:lnTo>
                  <a:lnTo>
                    <a:pt x="112" y="149"/>
                  </a:lnTo>
                  <a:lnTo>
                    <a:pt x="96" y="165"/>
                  </a:lnTo>
                  <a:lnTo>
                    <a:pt x="112" y="219"/>
                  </a:lnTo>
                  <a:lnTo>
                    <a:pt x="80" y="219"/>
                  </a:lnTo>
                  <a:lnTo>
                    <a:pt x="40" y="176"/>
                  </a:lnTo>
                  <a:lnTo>
                    <a:pt x="6" y="139"/>
                  </a:lnTo>
                  <a:lnTo>
                    <a:pt x="6" y="93"/>
                  </a:lnTo>
                  <a:lnTo>
                    <a:pt x="6" y="24"/>
                  </a:lnTo>
                  <a:lnTo>
                    <a:pt x="35" y="29"/>
                  </a:lnTo>
                  <a:lnTo>
                    <a:pt x="62" y="58"/>
                  </a:lnTo>
                  <a:moveTo>
                    <a:pt x="115" y="0"/>
                  </a:moveTo>
                  <a:lnTo>
                    <a:pt x="94" y="0"/>
                  </a:lnTo>
                  <a:lnTo>
                    <a:pt x="78" y="26"/>
                  </a:lnTo>
                  <a:lnTo>
                    <a:pt x="62" y="50"/>
                  </a:lnTo>
                  <a:lnTo>
                    <a:pt x="38" y="24"/>
                  </a:lnTo>
                  <a:lnTo>
                    <a:pt x="0" y="18"/>
                  </a:lnTo>
                  <a:lnTo>
                    <a:pt x="0" y="93"/>
                  </a:lnTo>
                  <a:lnTo>
                    <a:pt x="0" y="141"/>
                  </a:lnTo>
                  <a:lnTo>
                    <a:pt x="35" y="181"/>
                  </a:lnTo>
                  <a:lnTo>
                    <a:pt x="78" y="224"/>
                  </a:lnTo>
                  <a:lnTo>
                    <a:pt x="80" y="224"/>
                  </a:lnTo>
                  <a:lnTo>
                    <a:pt x="118" y="224"/>
                  </a:lnTo>
                  <a:lnTo>
                    <a:pt x="102" y="168"/>
                  </a:lnTo>
                  <a:lnTo>
                    <a:pt x="115" y="155"/>
                  </a:lnTo>
                  <a:lnTo>
                    <a:pt x="144" y="133"/>
                  </a:lnTo>
                  <a:lnTo>
                    <a:pt x="144" y="82"/>
                  </a:lnTo>
                  <a:lnTo>
                    <a:pt x="115" y="50"/>
                  </a:lnTo>
                  <a:lnTo>
                    <a:pt x="115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53"/>
            <p:cNvSpPr>
              <a:spLocks noEditPoints="1"/>
            </p:cNvSpPr>
            <p:nvPr/>
          </p:nvSpPr>
          <p:spPr bwMode="auto">
            <a:xfrm>
              <a:off x="19531013" y="8729663"/>
              <a:ext cx="1176338" cy="762000"/>
            </a:xfrm>
            <a:custGeom>
              <a:avLst/>
              <a:gdLst>
                <a:gd name="T0" fmla="*/ 8 w 741"/>
                <a:gd name="T1" fmla="*/ 430 h 480"/>
                <a:gd name="T2" fmla="*/ 51 w 741"/>
                <a:gd name="T3" fmla="*/ 387 h 480"/>
                <a:gd name="T4" fmla="*/ 93 w 741"/>
                <a:gd name="T5" fmla="*/ 296 h 480"/>
                <a:gd name="T6" fmla="*/ 219 w 741"/>
                <a:gd name="T7" fmla="*/ 243 h 480"/>
                <a:gd name="T8" fmla="*/ 381 w 741"/>
                <a:gd name="T9" fmla="*/ 165 h 480"/>
                <a:gd name="T10" fmla="*/ 509 w 741"/>
                <a:gd name="T11" fmla="*/ 85 h 480"/>
                <a:gd name="T12" fmla="*/ 629 w 741"/>
                <a:gd name="T13" fmla="*/ 5 h 480"/>
                <a:gd name="T14" fmla="*/ 736 w 741"/>
                <a:gd name="T15" fmla="*/ 40 h 480"/>
                <a:gd name="T16" fmla="*/ 685 w 741"/>
                <a:gd name="T17" fmla="*/ 136 h 480"/>
                <a:gd name="T18" fmla="*/ 560 w 741"/>
                <a:gd name="T19" fmla="*/ 216 h 480"/>
                <a:gd name="T20" fmla="*/ 472 w 741"/>
                <a:gd name="T21" fmla="*/ 240 h 480"/>
                <a:gd name="T22" fmla="*/ 389 w 741"/>
                <a:gd name="T23" fmla="*/ 331 h 480"/>
                <a:gd name="T24" fmla="*/ 248 w 741"/>
                <a:gd name="T25" fmla="*/ 397 h 480"/>
                <a:gd name="T26" fmla="*/ 165 w 741"/>
                <a:gd name="T27" fmla="*/ 430 h 480"/>
                <a:gd name="T28" fmla="*/ 93 w 741"/>
                <a:gd name="T29" fmla="*/ 456 h 480"/>
                <a:gd name="T30" fmla="*/ 24 w 741"/>
                <a:gd name="T31" fmla="*/ 475 h 480"/>
                <a:gd name="T32" fmla="*/ 627 w 741"/>
                <a:gd name="T33" fmla="*/ 0 h 480"/>
                <a:gd name="T34" fmla="*/ 507 w 741"/>
                <a:gd name="T35" fmla="*/ 83 h 480"/>
                <a:gd name="T36" fmla="*/ 379 w 741"/>
                <a:gd name="T37" fmla="*/ 163 h 480"/>
                <a:gd name="T38" fmla="*/ 216 w 741"/>
                <a:gd name="T39" fmla="*/ 237 h 480"/>
                <a:gd name="T40" fmla="*/ 91 w 741"/>
                <a:gd name="T41" fmla="*/ 291 h 480"/>
                <a:gd name="T42" fmla="*/ 45 w 741"/>
                <a:gd name="T43" fmla="*/ 387 h 480"/>
                <a:gd name="T44" fmla="*/ 0 w 741"/>
                <a:gd name="T45" fmla="*/ 424 h 480"/>
                <a:gd name="T46" fmla="*/ 99 w 741"/>
                <a:gd name="T47" fmla="*/ 480 h 480"/>
                <a:gd name="T48" fmla="*/ 99 w 741"/>
                <a:gd name="T49" fmla="*/ 435 h 480"/>
                <a:gd name="T50" fmla="*/ 219 w 741"/>
                <a:gd name="T51" fmla="*/ 443 h 480"/>
                <a:gd name="T52" fmla="*/ 331 w 741"/>
                <a:gd name="T53" fmla="*/ 381 h 480"/>
                <a:gd name="T54" fmla="*/ 392 w 741"/>
                <a:gd name="T55" fmla="*/ 333 h 480"/>
                <a:gd name="T56" fmla="*/ 475 w 741"/>
                <a:gd name="T57" fmla="*/ 245 h 480"/>
                <a:gd name="T58" fmla="*/ 565 w 741"/>
                <a:gd name="T59" fmla="*/ 219 h 480"/>
                <a:gd name="T60" fmla="*/ 688 w 741"/>
                <a:gd name="T61" fmla="*/ 141 h 480"/>
                <a:gd name="T62" fmla="*/ 741 w 741"/>
                <a:gd name="T63" fmla="*/ 37 h 480"/>
                <a:gd name="T64" fmla="*/ 731 w 741"/>
                <a:gd name="T65" fmla="*/ 29 h 480"/>
                <a:gd name="T66" fmla="*/ 704 w 741"/>
                <a:gd name="T6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1" h="480">
                  <a:moveTo>
                    <a:pt x="24" y="475"/>
                  </a:moveTo>
                  <a:lnTo>
                    <a:pt x="8" y="430"/>
                  </a:lnTo>
                  <a:lnTo>
                    <a:pt x="51" y="430"/>
                  </a:lnTo>
                  <a:lnTo>
                    <a:pt x="51" y="387"/>
                  </a:lnTo>
                  <a:lnTo>
                    <a:pt x="51" y="323"/>
                  </a:lnTo>
                  <a:lnTo>
                    <a:pt x="93" y="296"/>
                  </a:lnTo>
                  <a:lnTo>
                    <a:pt x="168" y="264"/>
                  </a:lnTo>
                  <a:lnTo>
                    <a:pt x="219" y="243"/>
                  </a:lnTo>
                  <a:lnTo>
                    <a:pt x="309" y="216"/>
                  </a:lnTo>
                  <a:lnTo>
                    <a:pt x="381" y="165"/>
                  </a:lnTo>
                  <a:lnTo>
                    <a:pt x="461" y="131"/>
                  </a:lnTo>
                  <a:lnTo>
                    <a:pt x="509" y="85"/>
                  </a:lnTo>
                  <a:lnTo>
                    <a:pt x="579" y="37"/>
                  </a:lnTo>
                  <a:lnTo>
                    <a:pt x="629" y="5"/>
                  </a:lnTo>
                  <a:lnTo>
                    <a:pt x="701" y="5"/>
                  </a:lnTo>
                  <a:lnTo>
                    <a:pt x="736" y="40"/>
                  </a:lnTo>
                  <a:lnTo>
                    <a:pt x="736" y="112"/>
                  </a:lnTo>
                  <a:lnTo>
                    <a:pt x="685" y="136"/>
                  </a:lnTo>
                  <a:lnTo>
                    <a:pt x="605" y="181"/>
                  </a:lnTo>
                  <a:lnTo>
                    <a:pt x="560" y="216"/>
                  </a:lnTo>
                  <a:lnTo>
                    <a:pt x="549" y="240"/>
                  </a:lnTo>
                  <a:lnTo>
                    <a:pt x="472" y="240"/>
                  </a:lnTo>
                  <a:lnTo>
                    <a:pt x="424" y="304"/>
                  </a:lnTo>
                  <a:lnTo>
                    <a:pt x="389" y="331"/>
                  </a:lnTo>
                  <a:lnTo>
                    <a:pt x="328" y="376"/>
                  </a:lnTo>
                  <a:lnTo>
                    <a:pt x="248" y="397"/>
                  </a:lnTo>
                  <a:lnTo>
                    <a:pt x="219" y="438"/>
                  </a:lnTo>
                  <a:lnTo>
                    <a:pt x="165" y="430"/>
                  </a:lnTo>
                  <a:lnTo>
                    <a:pt x="93" y="430"/>
                  </a:lnTo>
                  <a:lnTo>
                    <a:pt x="93" y="456"/>
                  </a:lnTo>
                  <a:lnTo>
                    <a:pt x="93" y="475"/>
                  </a:lnTo>
                  <a:lnTo>
                    <a:pt x="24" y="475"/>
                  </a:lnTo>
                  <a:close/>
                  <a:moveTo>
                    <a:pt x="704" y="0"/>
                  </a:moveTo>
                  <a:lnTo>
                    <a:pt x="627" y="0"/>
                  </a:lnTo>
                  <a:lnTo>
                    <a:pt x="576" y="32"/>
                  </a:lnTo>
                  <a:lnTo>
                    <a:pt x="507" y="83"/>
                  </a:lnTo>
                  <a:lnTo>
                    <a:pt x="459" y="128"/>
                  </a:lnTo>
                  <a:lnTo>
                    <a:pt x="379" y="163"/>
                  </a:lnTo>
                  <a:lnTo>
                    <a:pt x="307" y="211"/>
                  </a:lnTo>
                  <a:lnTo>
                    <a:pt x="216" y="237"/>
                  </a:lnTo>
                  <a:lnTo>
                    <a:pt x="165" y="261"/>
                  </a:lnTo>
                  <a:lnTo>
                    <a:pt x="91" y="291"/>
                  </a:lnTo>
                  <a:lnTo>
                    <a:pt x="45" y="320"/>
                  </a:lnTo>
                  <a:lnTo>
                    <a:pt x="45" y="387"/>
                  </a:lnTo>
                  <a:lnTo>
                    <a:pt x="45" y="424"/>
                  </a:lnTo>
                  <a:lnTo>
                    <a:pt x="0" y="424"/>
                  </a:lnTo>
                  <a:lnTo>
                    <a:pt x="19" y="480"/>
                  </a:lnTo>
                  <a:lnTo>
                    <a:pt x="99" y="480"/>
                  </a:lnTo>
                  <a:lnTo>
                    <a:pt x="99" y="456"/>
                  </a:lnTo>
                  <a:lnTo>
                    <a:pt x="99" y="435"/>
                  </a:lnTo>
                  <a:lnTo>
                    <a:pt x="165" y="435"/>
                  </a:lnTo>
                  <a:lnTo>
                    <a:pt x="219" y="443"/>
                  </a:lnTo>
                  <a:lnTo>
                    <a:pt x="251" y="403"/>
                  </a:lnTo>
                  <a:lnTo>
                    <a:pt x="331" y="381"/>
                  </a:lnTo>
                  <a:lnTo>
                    <a:pt x="392" y="333"/>
                  </a:lnTo>
                  <a:lnTo>
                    <a:pt x="392" y="333"/>
                  </a:lnTo>
                  <a:lnTo>
                    <a:pt x="427" y="307"/>
                  </a:lnTo>
                  <a:lnTo>
                    <a:pt x="475" y="245"/>
                  </a:lnTo>
                  <a:lnTo>
                    <a:pt x="552" y="245"/>
                  </a:lnTo>
                  <a:lnTo>
                    <a:pt x="565" y="219"/>
                  </a:lnTo>
                  <a:lnTo>
                    <a:pt x="608" y="187"/>
                  </a:lnTo>
                  <a:lnTo>
                    <a:pt x="688" y="141"/>
                  </a:lnTo>
                  <a:lnTo>
                    <a:pt x="741" y="115"/>
                  </a:lnTo>
                  <a:lnTo>
                    <a:pt x="741" y="37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7"/>
                  </a:lnTo>
                  <a:lnTo>
                    <a:pt x="7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54"/>
            <p:cNvSpPr>
              <a:spLocks noEditPoints="1"/>
            </p:cNvSpPr>
            <p:nvPr/>
          </p:nvSpPr>
          <p:spPr bwMode="auto">
            <a:xfrm>
              <a:off x="19531013" y="8729663"/>
              <a:ext cx="1176338" cy="762000"/>
            </a:xfrm>
            <a:custGeom>
              <a:avLst/>
              <a:gdLst>
                <a:gd name="T0" fmla="*/ 8 w 741"/>
                <a:gd name="T1" fmla="*/ 430 h 480"/>
                <a:gd name="T2" fmla="*/ 51 w 741"/>
                <a:gd name="T3" fmla="*/ 387 h 480"/>
                <a:gd name="T4" fmla="*/ 93 w 741"/>
                <a:gd name="T5" fmla="*/ 296 h 480"/>
                <a:gd name="T6" fmla="*/ 219 w 741"/>
                <a:gd name="T7" fmla="*/ 243 h 480"/>
                <a:gd name="T8" fmla="*/ 381 w 741"/>
                <a:gd name="T9" fmla="*/ 165 h 480"/>
                <a:gd name="T10" fmla="*/ 509 w 741"/>
                <a:gd name="T11" fmla="*/ 85 h 480"/>
                <a:gd name="T12" fmla="*/ 629 w 741"/>
                <a:gd name="T13" fmla="*/ 5 h 480"/>
                <a:gd name="T14" fmla="*/ 736 w 741"/>
                <a:gd name="T15" fmla="*/ 40 h 480"/>
                <a:gd name="T16" fmla="*/ 685 w 741"/>
                <a:gd name="T17" fmla="*/ 136 h 480"/>
                <a:gd name="T18" fmla="*/ 560 w 741"/>
                <a:gd name="T19" fmla="*/ 216 h 480"/>
                <a:gd name="T20" fmla="*/ 472 w 741"/>
                <a:gd name="T21" fmla="*/ 240 h 480"/>
                <a:gd name="T22" fmla="*/ 389 w 741"/>
                <a:gd name="T23" fmla="*/ 331 h 480"/>
                <a:gd name="T24" fmla="*/ 248 w 741"/>
                <a:gd name="T25" fmla="*/ 397 h 480"/>
                <a:gd name="T26" fmla="*/ 165 w 741"/>
                <a:gd name="T27" fmla="*/ 430 h 480"/>
                <a:gd name="T28" fmla="*/ 93 w 741"/>
                <a:gd name="T29" fmla="*/ 456 h 480"/>
                <a:gd name="T30" fmla="*/ 24 w 741"/>
                <a:gd name="T31" fmla="*/ 475 h 480"/>
                <a:gd name="T32" fmla="*/ 627 w 741"/>
                <a:gd name="T33" fmla="*/ 0 h 480"/>
                <a:gd name="T34" fmla="*/ 507 w 741"/>
                <a:gd name="T35" fmla="*/ 83 h 480"/>
                <a:gd name="T36" fmla="*/ 379 w 741"/>
                <a:gd name="T37" fmla="*/ 163 h 480"/>
                <a:gd name="T38" fmla="*/ 216 w 741"/>
                <a:gd name="T39" fmla="*/ 237 h 480"/>
                <a:gd name="T40" fmla="*/ 91 w 741"/>
                <a:gd name="T41" fmla="*/ 291 h 480"/>
                <a:gd name="T42" fmla="*/ 45 w 741"/>
                <a:gd name="T43" fmla="*/ 387 h 480"/>
                <a:gd name="T44" fmla="*/ 0 w 741"/>
                <a:gd name="T45" fmla="*/ 424 h 480"/>
                <a:gd name="T46" fmla="*/ 99 w 741"/>
                <a:gd name="T47" fmla="*/ 480 h 480"/>
                <a:gd name="T48" fmla="*/ 99 w 741"/>
                <a:gd name="T49" fmla="*/ 435 h 480"/>
                <a:gd name="T50" fmla="*/ 219 w 741"/>
                <a:gd name="T51" fmla="*/ 443 h 480"/>
                <a:gd name="T52" fmla="*/ 331 w 741"/>
                <a:gd name="T53" fmla="*/ 381 h 480"/>
                <a:gd name="T54" fmla="*/ 392 w 741"/>
                <a:gd name="T55" fmla="*/ 333 h 480"/>
                <a:gd name="T56" fmla="*/ 475 w 741"/>
                <a:gd name="T57" fmla="*/ 245 h 480"/>
                <a:gd name="T58" fmla="*/ 565 w 741"/>
                <a:gd name="T59" fmla="*/ 219 h 480"/>
                <a:gd name="T60" fmla="*/ 688 w 741"/>
                <a:gd name="T61" fmla="*/ 141 h 480"/>
                <a:gd name="T62" fmla="*/ 741 w 741"/>
                <a:gd name="T63" fmla="*/ 37 h 480"/>
                <a:gd name="T64" fmla="*/ 731 w 741"/>
                <a:gd name="T65" fmla="*/ 29 h 480"/>
                <a:gd name="T66" fmla="*/ 704 w 741"/>
                <a:gd name="T6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1" h="480">
                  <a:moveTo>
                    <a:pt x="24" y="475"/>
                  </a:moveTo>
                  <a:lnTo>
                    <a:pt x="8" y="430"/>
                  </a:lnTo>
                  <a:lnTo>
                    <a:pt x="51" y="430"/>
                  </a:lnTo>
                  <a:lnTo>
                    <a:pt x="51" y="387"/>
                  </a:lnTo>
                  <a:lnTo>
                    <a:pt x="51" y="323"/>
                  </a:lnTo>
                  <a:lnTo>
                    <a:pt x="93" y="296"/>
                  </a:lnTo>
                  <a:lnTo>
                    <a:pt x="168" y="264"/>
                  </a:lnTo>
                  <a:lnTo>
                    <a:pt x="219" y="243"/>
                  </a:lnTo>
                  <a:lnTo>
                    <a:pt x="309" y="216"/>
                  </a:lnTo>
                  <a:lnTo>
                    <a:pt x="381" y="165"/>
                  </a:lnTo>
                  <a:lnTo>
                    <a:pt x="461" y="131"/>
                  </a:lnTo>
                  <a:lnTo>
                    <a:pt x="509" y="85"/>
                  </a:lnTo>
                  <a:lnTo>
                    <a:pt x="579" y="37"/>
                  </a:lnTo>
                  <a:lnTo>
                    <a:pt x="629" y="5"/>
                  </a:lnTo>
                  <a:lnTo>
                    <a:pt x="701" y="5"/>
                  </a:lnTo>
                  <a:lnTo>
                    <a:pt x="736" y="40"/>
                  </a:lnTo>
                  <a:lnTo>
                    <a:pt x="736" y="112"/>
                  </a:lnTo>
                  <a:lnTo>
                    <a:pt x="685" y="136"/>
                  </a:lnTo>
                  <a:lnTo>
                    <a:pt x="605" y="181"/>
                  </a:lnTo>
                  <a:lnTo>
                    <a:pt x="560" y="216"/>
                  </a:lnTo>
                  <a:lnTo>
                    <a:pt x="549" y="240"/>
                  </a:lnTo>
                  <a:lnTo>
                    <a:pt x="472" y="240"/>
                  </a:lnTo>
                  <a:lnTo>
                    <a:pt x="424" y="304"/>
                  </a:lnTo>
                  <a:lnTo>
                    <a:pt x="389" y="331"/>
                  </a:lnTo>
                  <a:lnTo>
                    <a:pt x="328" y="376"/>
                  </a:lnTo>
                  <a:lnTo>
                    <a:pt x="248" y="397"/>
                  </a:lnTo>
                  <a:lnTo>
                    <a:pt x="219" y="438"/>
                  </a:lnTo>
                  <a:lnTo>
                    <a:pt x="165" y="430"/>
                  </a:lnTo>
                  <a:lnTo>
                    <a:pt x="93" y="430"/>
                  </a:lnTo>
                  <a:lnTo>
                    <a:pt x="93" y="456"/>
                  </a:lnTo>
                  <a:lnTo>
                    <a:pt x="93" y="475"/>
                  </a:lnTo>
                  <a:lnTo>
                    <a:pt x="24" y="475"/>
                  </a:lnTo>
                  <a:moveTo>
                    <a:pt x="704" y="0"/>
                  </a:moveTo>
                  <a:lnTo>
                    <a:pt x="627" y="0"/>
                  </a:lnTo>
                  <a:lnTo>
                    <a:pt x="576" y="32"/>
                  </a:lnTo>
                  <a:lnTo>
                    <a:pt x="507" y="83"/>
                  </a:lnTo>
                  <a:lnTo>
                    <a:pt x="459" y="128"/>
                  </a:lnTo>
                  <a:lnTo>
                    <a:pt x="379" y="163"/>
                  </a:lnTo>
                  <a:lnTo>
                    <a:pt x="307" y="211"/>
                  </a:lnTo>
                  <a:lnTo>
                    <a:pt x="216" y="237"/>
                  </a:lnTo>
                  <a:lnTo>
                    <a:pt x="165" y="261"/>
                  </a:lnTo>
                  <a:lnTo>
                    <a:pt x="91" y="291"/>
                  </a:lnTo>
                  <a:lnTo>
                    <a:pt x="45" y="320"/>
                  </a:lnTo>
                  <a:lnTo>
                    <a:pt x="45" y="387"/>
                  </a:lnTo>
                  <a:lnTo>
                    <a:pt x="45" y="424"/>
                  </a:lnTo>
                  <a:lnTo>
                    <a:pt x="0" y="424"/>
                  </a:lnTo>
                  <a:lnTo>
                    <a:pt x="19" y="480"/>
                  </a:lnTo>
                  <a:lnTo>
                    <a:pt x="99" y="480"/>
                  </a:lnTo>
                  <a:lnTo>
                    <a:pt x="99" y="456"/>
                  </a:lnTo>
                  <a:lnTo>
                    <a:pt x="99" y="435"/>
                  </a:lnTo>
                  <a:lnTo>
                    <a:pt x="165" y="435"/>
                  </a:lnTo>
                  <a:lnTo>
                    <a:pt x="219" y="443"/>
                  </a:lnTo>
                  <a:lnTo>
                    <a:pt x="251" y="403"/>
                  </a:lnTo>
                  <a:lnTo>
                    <a:pt x="331" y="381"/>
                  </a:lnTo>
                  <a:lnTo>
                    <a:pt x="392" y="333"/>
                  </a:lnTo>
                  <a:lnTo>
                    <a:pt x="392" y="333"/>
                  </a:lnTo>
                  <a:lnTo>
                    <a:pt x="427" y="307"/>
                  </a:lnTo>
                  <a:lnTo>
                    <a:pt x="475" y="245"/>
                  </a:lnTo>
                  <a:lnTo>
                    <a:pt x="552" y="245"/>
                  </a:lnTo>
                  <a:lnTo>
                    <a:pt x="565" y="219"/>
                  </a:lnTo>
                  <a:lnTo>
                    <a:pt x="608" y="187"/>
                  </a:lnTo>
                  <a:lnTo>
                    <a:pt x="688" y="141"/>
                  </a:lnTo>
                  <a:lnTo>
                    <a:pt x="741" y="115"/>
                  </a:lnTo>
                  <a:lnTo>
                    <a:pt x="741" y="37"/>
                  </a:lnTo>
                  <a:lnTo>
                    <a:pt x="731" y="29"/>
                  </a:lnTo>
                  <a:lnTo>
                    <a:pt x="731" y="29"/>
                  </a:lnTo>
                  <a:lnTo>
                    <a:pt x="731" y="27"/>
                  </a:lnTo>
                  <a:lnTo>
                    <a:pt x="70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55"/>
            <p:cNvSpPr>
              <a:spLocks noEditPoints="1"/>
            </p:cNvSpPr>
            <p:nvPr/>
          </p:nvSpPr>
          <p:spPr bwMode="auto">
            <a:xfrm>
              <a:off x="20691475" y="8008938"/>
              <a:ext cx="600075" cy="792163"/>
            </a:xfrm>
            <a:custGeom>
              <a:avLst/>
              <a:gdLst>
                <a:gd name="T0" fmla="*/ 69 w 378"/>
                <a:gd name="T1" fmla="*/ 494 h 499"/>
                <a:gd name="T2" fmla="*/ 5 w 378"/>
                <a:gd name="T3" fmla="*/ 478 h 499"/>
                <a:gd name="T4" fmla="*/ 5 w 378"/>
                <a:gd name="T5" fmla="*/ 446 h 499"/>
                <a:gd name="T6" fmla="*/ 5 w 378"/>
                <a:gd name="T7" fmla="*/ 408 h 499"/>
                <a:gd name="T8" fmla="*/ 26 w 378"/>
                <a:gd name="T9" fmla="*/ 390 h 499"/>
                <a:gd name="T10" fmla="*/ 26 w 378"/>
                <a:gd name="T11" fmla="*/ 339 h 499"/>
                <a:gd name="T12" fmla="*/ 45 w 378"/>
                <a:gd name="T13" fmla="*/ 294 h 499"/>
                <a:gd name="T14" fmla="*/ 85 w 378"/>
                <a:gd name="T15" fmla="*/ 254 h 499"/>
                <a:gd name="T16" fmla="*/ 112 w 378"/>
                <a:gd name="T17" fmla="*/ 248 h 499"/>
                <a:gd name="T18" fmla="*/ 168 w 378"/>
                <a:gd name="T19" fmla="*/ 222 h 499"/>
                <a:gd name="T20" fmla="*/ 160 w 378"/>
                <a:gd name="T21" fmla="*/ 198 h 499"/>
                <a:gd name="T22" fmla="*/ 189 w 378"/>
                <a:gd name="T23" fmla="*/ 168 h 499"/>
                <a:gd name="T24" fmla="*/ 176 w 378"/>
                <a:gd name="T25" fmla="*/ 139 h 499"/>
                <a:gd name="T26" fmla="*/ 162 w 378"/>
                <a:gd name="T27" fmla="*/ 67 h 499"/>
                <a:gd name="T28" fmla="*/ 162 w 378"/>
                <a:gd name="T29" fmla="*/ 16 h 499"/>
                <a:gd name="T30" fmla="*/ 200 w 378"/>
                <a:gd name="T31" fmla="*/ 5 h 499"/>
                <a:gd name="T32" fmla="*/ 248 w 378"/>
                <a:gd name="T33" fmla="*/ 37 h 499"/>
                <a:gd name="T34" fmla="*/ 237 w 378"/>
                <a:gd name="T35" fmla="*/ 112 h 499"/>
                <a:gd name="T36" fmla="*/ 261 w 378"/>
                <a:gd name="T37" fmla="*/ 158 h 499"/>
                <a:gd name="T38" fmla="*/ 296 w 378"/>
                <a:gd name="T39" fmla="*/ 200 h 499"/>
                <a:gd name="T40" fmla="*/ 322 w 378"/>
                <a:gd name="T41" fmla="*/ 200 h 499"/>
                <a:gd name="T42" fmla="*/ 373 w 378"/>
                <a:gd name="T43" fmla="*/ 214 h 499"/>
                <a:gd name="T44" fmla="*/ 373 w 378"/>
                <a:gd name="T45" fmla="*/ 272 h 499"/>
                <a:gd name="T46" fmla="*/ 325 w 378"/>
                <a:gd name="T47" fmla="*/ 320 h 499"/>
                <a:gd name="T48" fmla="*/ 261 w 378"/>
                <a:gd name="T49" fmla="*/ 355 h 499"/>
                <a:gd name="T50" fmla="*/ 194 w 378"/>
                <a:gd name="T51" fmla="*/ 408 h 499"/>
                <a:gd name="T52" fmla="*/ 149 w 378"/>
                <a:gd name="T53" fmla="*/ 462 h 499"/>
                <a:gd name="T54" fmla="*/ 69 w 378"/>
                <a:gd name="T55" fmla="*/ 494 h 499"/>
                <a:gd name="T56" fmla="*/ 200 w 378"/>
                <a:gd name="T57" fmla="*/ 0 h 499"/>
                <a:gd name="T58" fmla="*/ 157 w 378"/>
                <a:gd name="T59" fmla="*/ 13 h 499"/>
                <a:gd name="T60" fmla="*/ 157 w 378"/>
                <a:gd name="T61" fmla="*/ 67 h 499"/>
                <a:gd name="T62" fmla="*/ 170 w 378"/>
                <a:gd name="T63" fmla="*/ 139 h 499"/>
                <a:gd name="T64" fmla="*/ 181 w 378"/>
                <a:gd name="T65" fmla="*/ 168 h 499"/>
                <a:gd name="T66" fmla="*/ 152 w 378"/>
                <a:gd name="T67" fmla="*/ 195 h 499"/>
                <a:gd name="T68" fmla="*/ 160 w 378"/>
                <a:gd name="T69" fmla="*/ 219 h 499"/>
                <a:gd name="T70" fmla="*/ 109 w 378"/>
                <a:gd name="T71" fmla="*/ 243 h 499"/>
                <a:gd name="T72" fmla="*/ 82 w 378"/>
                <a:gd name="T73" fmla="*/ 248 h 499"/>
                <a:gd name="T74" fmla="*/ 82 w 378"/>
                <a:gd name="T75" fmla="*/ 248 h 499"/>
                <a:gd name="T76" fmla="*/ 40 w 378"/>
                <a:gd name="T77" fmla="*/ 291 h 499"/>
                <a:gd name="T78" fmla="*/ 21 w 378"/>
                <a:gd name="T79" fmla="*/ 339 h 499"/>
                <a:gd name="T80" fmla="*/ 21 w 378"/>
                <a:gd name="T81" fmla="*/ 387 h 499"/>
                <a:gd name="T82" fmla="*/ 0 w 378"/>
                <a:gd name="T83" fmla="*/ 406 h 499"/>
                <a:gd name="T84" fmla="*/ 0 w 378"/>
                <a:gd name="T85" fmla="*/ 446 h 499"/>
                <a:gd name="T86" fmla="*/ 0 w 378"/>
                <a:gd name="T87" fmla="*/ 481 h 499"/>
                <a:gd name="T88" fmla="*/ 0 w 378"/>
                <a:gd name="T89" fmla="*/ 483 h 499"/>
                <a:gd name="T90" fmla="*/ 0 w 378"/>
                <a:gd name="T91" fmla="*/ 483 h 499"/>
                <a:gd name="T92" fmla="*/ 72 w 378"/>
                <a:gd name="T93" fmla="*/ 499 h 499"/>
                <a:gd name="T94" fmla="*/ 152 w 378"/>
                <a:gd name="T95" fmla="*/ 467 h 499"/>
                <a:gd name="T96" fmla="*/ 197 w 378"/>
                <a:gd name="T97" fmla="*/ 411 h 499"/>
                <a:gd name="T98" fmla="*/ 264 w 378"/>
                <a:gd name="T99" fmla="*/ 358 h 499"/>
                <a:gd name="T100" fmla="*/ 330 w 378"/>
                <a:gd name="T101" fmla="*/ 326 h 499"/>
                <a:gd name="T102" fmla="*/ 378 w 378"/>
                <a:gd name="T103" fmla="*/ 275 h 499"/>
                <a:gd name="T104" fmla="*/ 378 w 378"/>
                <a:gd name="T105" fmla="*/ 211 h 499"/>
                <a:gd name="T106" fmla="*/ 325 w 378"/>
                <a:gd name="T107" fmla="*/ 195 h 499"/>
                <a:gd name="T108" fmla="*/ 298 w 378"/>
                <a:gd name="T109" fmla="*/ 195 h 499"/>
                <a:gd name="T110" fmla="*/ 264 w 378"/>
                <a:gd name="T111" fmla="*/ 155 h 499"/>
                <a:gd name="T112" fmla="*/ 242 w 378"/>
                <a:gd name="T113" fmla="*/ 112 h 499"/>
                <a:gd name="T114" fmla="*/ 253 w 378"/>
                <a:gd name="T115" fmla="*/ 35 h 499"/>
                <a:gd name="T116" fmla="*/ 200 w 378"/>
                <a:gd name="T117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8" h="499">
                  <a:moveTo>
                    <a:pt x="69" y="494"/>
                  </a:moveTo>
                  <a:lnTo>
                    <a:pt x="5" y="478"/>
                  </a:lnTo>
                  <a:lnTo>
                    <a:pt x="5" y="446"/>
                  </a:lnTo>
                  <a:lnTo>
                    <a:pt x="5" y="408"/>
                  </a:lnTo>
                  <a:lnTo>
                    <a:pt x="26" y="390"/>
                  </a:lnTo>
                  <a:lnTo>
                    <a:pt x="26" y="339"/>
                  </a:lnTo>
                  <a:lnTo>
                    <a:pt x="45" y="294"/>
                  </a:lnTo>
                  <a:lnTo>
                    <a:pt x="85" y="254"/>
                  </a:lnTo>
                  <a:lnTo>
                    <a:pt x="112" y="248"/>
                  </a:lnTo>
                  <a:lnTo>
                    <a:pt x="168" y="222"/>
                  </a:lnTo>
                  <a:lnTo>
                    <a:pt x="160" y="198"/>
                  </a:lnTo>
                  <a:lnTo>
                    <a:pt x="189" y="168"/>
                  </a:lnTo>
                  <a:lnTo>
                    <a:pt x="176" y="139"/>
                  </a:lnTo>
                  <a:lnTo>
                    <a:pt x="162" y="67"/>
                  </a:lnTo>
                  <a:lnTo>
                    <a:pt x="162" y="16"/>
                  </a:lnTo>
                  <a:lnTo>
                    <a:pt x="200" y="5"/>
                  </a:lnTo>
                  <a:lnTo>
                    <a:pt x="248" y="37"/>
                  </a:lnTo>
                  <a:lnTo>
                    <a:pt x="237" y="112"/>
                  </a:lnTo>
                  <a:lnTo>
                    <a:pt x="261" y="158"/>
                  </a:lnTo>
                  <a:lnTo>
                    <a:pt x="296" y="200"/>
                  </a:lnTo>
                  <a:lnTo>
                    <a:pt x="322" y="200"/>
                  </a:lnTo>
                  <a:lnTo>
                    <a:pt x="373" y="214"/>
                  </a:lnTo>
                  <a:lnTo>
                    <a:pt x="373" y="272"/>
                  </a:lnTo>
                  <a:lnTo>
                    <a:pt x="325" y="320"/>
                  </a:lnTo>
                  <a:lnTo>
                    <a:pt x="261" y="355"/>
                  </a:lnTo>
                  <a:lnTo>
                    <a:pt x="194" y="408"/>
                  </a:lnTo>
                  <a:lnTo>
                    <a:pt x="149" y="462"/>
                  </a:lnTo>
                  <a:lnTo>
                    <a:pt x="69" y="494"/>
                  </a:lnTo>
                  <a:close/>
                  <a:moveTo>
                    <a:pt x="200" y="0"/>
                  </a:moveTo>
                  <a:lnTo>
                    <a:pt x="157" y="13"/>
                  </a:lnTo>
                  <a:lnTo>
                    <a:pt x="157" y="67"/>
                  </a:lnTo>
                  <a:lnTo>
                    <a:pt x="170" y="139"/>
                  </a:lnTo>
                  <a:lnTo>
                    <a:pt x="181" y="168"/>
                  </a:lnTo>
                  <a:lnTo>
                    <a:pt x="152" y="195"/>
                  </a:lnTo>
                  <a:lnTo>
                    <a:pt x="160" y="219"/>
                  </a:lnTo>
                  <a:lnTo>
                    <a:pt x="109" y="243"/>
                  </a:lnTo>
                  <a:lnTo>
                    <a:pt x="82" y="248"/>
                  </a:lnTo>
                  <a:lnTo>
                    <a:pt x="82" y="248"/>
                  </a:lnTo>
                  <a:lnTo>
                    <a:pt x="40" y="291"/>
                  </a:lnTo>
                  <a:lnTo>
                    <a:pt x="21" y="339"/>
                  </a:lnTo>
                  <a:lnTo>
                    <a:pt x="21" y="387"/>
                  </a:lnTo>
                  <a:lnTo>
                    <a:pt x="0" y="406"/>
                  </a:lnTo>
                  <a:lnTo>
                    <a:pt x="0" y="446"/>
                  </a:lnTo>
                  <a:lnTo>
                    <a:pt x="0" y="481"/>
                  </a:lnTo>
                  <a:lnTo>
                    <a:pt x="0" y="483"/>
                  </a:lnTo>
                  <a:lnTo>
                    <a:pt x="0" y="483"/>
                  </a:lnTo>
                  <a:lnTo>
                    <a:pt x="72" y="499"/>
                  </a:lnTo>
                  <a:lnTo>
                    <a:pt x="152" y="467"/>
                  </a:lnTo>
                  <a:lnTo>
                    <a:pt x="197" y="411"/>
                  </a:lnTo>
                  <a:lnTo>
                    <a:pt x="264" y="358"/>
                  </a:lnTo>
                  <a:lnTo>
                    <a:pt x="330" y="326"/>
                  </a:lnTo>
                  <a:lnTo>
                    <a:pt x="378" y="275"/>
                  </a:lnTo>
                  <a:lnTo>
                    <a:pt x="378" y="211"/>
                  </a:lnTo>
                  <a:lnTo>
                    <a:pt x="325" y="195"/>
                  </a:lnTo>
                  <a:lnTo>
                    <a:pt x="298" y="195"/>
                  </a:lnTo>
                  <a:lnTo>
                    <a:pt x="264" y="155"/>
                  </a:lnTo>
                  <a:lnTo>
                    <a:pt x="242" y="112"/>
                  </a:lnTo>
                  <a:lnTo>
                    <a:pt x="253" y="35"/>
                  </a:lnTo>
                  <a:lnTo>
                    <a:pt x="2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56"/>
            <p:cNvSpPr>
              <a:spLocks noEditPoints="1"/>
            </p:cNvSpPr>
            <p:nvPr/>
          </p:nvSpPr>
          <p:spPr bwMode="auto">
            <a:xfrm>
              <a:off x="20691475" y="8008938"/>
              <a:ext cx="600075" cy="792163"/>
            </a:xfrm>
            <a:custGeom>
              <a:avLst/>
              <a:gdLst>
                <a:gd name="T0" fmla="*/ 69 w 378"/>
                <a:gd name="T1" fmla="*/ 494 h 499"/>
                <a:gd name="T2" fmla="*/ 5 w 378"/>
                <a:gd name="T3" fmla="*/ 478 h 499"/>
                <a:gd name="T4" fmla="*/ 5 w 378"/>
                <a:gd name="T5" fmla="*/ 446 h 499"/>
                <a:gd name="T6" fmla="*/ 5 w 378"/>
                <a:gd name="T7" fmla="*/ 408 h 499"/>
                <a:gd name="T8" fmla="*/ 26 w 378"/>
                <a:gd name="T9" fmla="*/ 390 h 499"/>
                <a:gd name="T10" fmla="*/ 26 w 378"/>
                <a:gd name="T11" fmla="*/ 339 h 499"/>
                <a:gd name="T12" fmla="*/ 45 w 378"/>
                <a:gd name="T13" fmla="*/ 294 h 499"/>
                <a:gd name="T14" fmla="*/ 85 w 378"/>
                <a:gd name="T15" fmla="*/ 254 h 499"/>
                <a:gd name="T16" fmla="*/ 112 w 378"/>
                <a:gd name="T17" fmla="*/ 248 h 499"/>
                <a:gd name="T18" fmla="*/ 168 w 378"/>
                <a:gd name="T19" fmla="*/ 222 h 499"/>
                <a:gd name="T20" fmla="*/ 160 w 378"/>
                <a:gd name="T21" fmla="*/ 198 h 499"/>
                <a:gd name="T22" fmla="*/ 189 w 378"/>
                <a:gd name="T23" fmla="*/ 168 h 499"/>
                <a:gd name="T24" fmla="*/ 176 w 378"/>
                <a:gd name="T25" fmla="*/ 139 h 499"/>
                <a:gd name="T26" fmla="*/ 162 w 378"/>
                <a:gd name="T27" fmla="*/ 67 h 499"/>
                <a:gd name="T28" fmla="*/ 162 w 378"/>
                <a:gd name="T29" fmla="*/ 16 h 499"/>
                <a:gd name="T30" fmla="*/ 200 w 378"/>
                <a:gd name="T31" fmla="*/ 5 h 499"/>
                <a:gd name="T32" fmla="*/ 248 w 378"/>
                <a:gd name="T33" fmla="*/ 37 h 499"/>
                <a:gd name="T34" fmla="*/ 237 w 378"/>
                <a:gd name="T35" fmla="*/ 112 h 499"/>
                <a:gd name="T36" fmla="*/ 261 w 378"/>
                <a:gd name="T37" fmla="*/ 158 h 499"/>
                <a:gd name="T38" fmla="*/ 296 w 378"/>
                <a:gd name="T39" fmla="*/ 200 h 499"/>
                <a:gd name="T40" fmla="*/ 322 w 378"/>
                <a:gd name="T41" fmla="*/ 200 h 499"/>
                <a:gd name="T42" fmla="*/ 373 w 378"/>
                <a:gd name="T43" fmla="*/ 214 h 499"/>
                <a:gd name="T44" fmla="*/ 373 w 378"/>
                <a:gd name="T45" fmla="*/ 272 h 499"/>
                <a:gd name="T46" fmla="*/ 325 w 378"/>
                <a:gd name="T47" fmla="*/ 320 h 499"/>
                <a:gd name="T48" fmla="*/ 261 w 378"/>
                <a:gd name="T49" fmla="*/ 355 h 499"/>
                <a:gd name="T50" fmla="*/ 194 w 378"/>
                <a:gd name="T51" fmla="*/ 408 h 499"/>
                <a:gd name="T52" fmla="*/ 149 w 378"/>
                <a:gd name="T53" fmla="*/ 462 h 499"/>
                <a:gd name="T54" fmla="*/ 69 w 378"/>
                <a:gd name="T55" fmla="*/ 494 h 499"/>
                <a:gd name="T56" fmla="*/ 200 w 378"/>
                <a:gd name="T57" fmla="*/ 0 h 499"/>
                <a:gd name="T58" fmla="*/ 157 w 378"/>
                <a:gd name="T59" fmla="*/ 13 h 499"/>
                <a:gd name="T60" fmla="*/ 157 w 378"/>
                <a:gd name="T61" fmla="*/ 67 h 499"/>
                <a:gd name="T62" fmla="*/ 170 w 378"/>
                <a:gd name="T63" fmla="*/ 139 h 499"/>
                <a:gd name="T64" fmla="*/ 181 w 378"/>
                <a:gd name="T65" fmla="*/ 168 h 499"/>
                <a:gd name="T66" fmla="*/ 152 w 378"/>
                <a:gd name="T67" fmla="*/ 195 h 499"/>
                <a:gd name="T68" fmla="*/ 160 w 378"/>
                <a:gd name="T69" fmla="*/ 219 h 499"/>
                <a:gd name="T70" fmla="*/ 109 w 378"/>
                <a:gd name="T71" fmla="*/ 243 h 499"/>
                <a:gd name="T72" fmla="*/ 82 w 378"/>
                <a:gd name="T73" fmla="*/ 248 h 499"/>
                <a:gd name="T74" fmla="*/ 82 w 378"/>
                <a:gd name="T75" fmla="*/ 248 h 499"/>
                <a:gd name="T76" fmla="*/ 40 w 378"/>
                <a:gd name="T77" fmla="*/ 291 h 499"/>
                <a:gd name="T78" fmla="*/ 21 w 378"/>
                <a:gd name="T79" fmla="*/ 339 h 499"/>
                <a:gd name="T80" fmla="*/ 21 w 378"/>
                <a:gd name="T81" fmla="*/ 387 h 499"/>
                <a:gd name="T82" fmla="*/ 0 w 378"/>
                <a:gd name="T83" fmla="*/ 406 h 499"/>
                <a:gd name="T84" fmla="*/ 0 w 378"/>
                <a:gd name="T85" fmla="*/ 446 h 499"/>
                <a:gd name="T86" fmla="*/ 0 w 378"/>
                <a:gd name="T87" fmla="*/ 481 h 499"/>
                <a:gd name="T88" fmla="*/ 0 w 378"/>
                <a:gd name="T89" fmla="*/ 483 h 499"/>
                <a:gd name="T90" fmla="*/ 0 w 378"/>
                <a:gd name="T91" fmla="*/ 483 h 499"/>
                <a:gd name="T92" fmla="*/ 72 w 378"/>
                <a:gd name="T93" fmla="*/ 499 h 499"/>
                <a:gd name="T94" fmla="*/ 152 w 378"/>
                <a:gd name="T95" fmla="*/ 467 h 499"/>
                <a:gd name="T96" fmla="*/ 197 w 378"/>
                <a:gd name="T97" fmla="*/ 411 h 499"/>
                <a:gd name="T98" fmla="*/ 264 w 378"/>
                <a:gd name="T99" fmla="*/ 358 h 499"/>
                <a:gd name="T100" fmla="*/ 330 w 378"/>
                <a:gd name="T101" fmla="*/ 326 h 499"/>
                <a:gd name="T102" fmla="*/ 378 w 378"/>
                <a:gd name="T103" fmla="*/ 275 h 499"/>
                <a:gd name="T104" fmla="*/ 378 w 378"/>
                <a:gd name="T105" fmla="*/ 211 h 499"/>
                <a:gd name="T106" fmla="*/ 325 w 378"/>
                <a:gd name="T107" fmla="*/ 195 h 499"/>
                <a:gd name="T108" fmla="*/ 298 w 378"/>
                <a:gd name="T109" fmla="*/ 195 h 499"/>
                <a:gd name="T110" fmla="*/ 264 w 378"/>
                <a:gd name="T111" fmla="*/ 155 h 499"/>
                <a:gd name="T112" fmla="*/ 242 w 378"/>
                <a:gd name="T113" fmla="*/ 112 h 499"/>
                <a:gd name="T114" fmla="*/ 253 w 378"/>
                <a:gd name="T115" fmla="*/ 35 h 499"/>
                <a:gd name="T116" fmla="*/ 200 w 378"/>
                <a:gd name="T117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8" h="499">
                  <a:moveTo>
                    <a:pt x="69" y="494"/>
                  </a:moveTo>
                  <a:lnTo>
                    <a:pt x="5" y="478"/>
                  </a:lnTo>
                  <a:lnTo>
                    <a:pt x="5" y="446"/>
                  </a:lnTo>
                  <a:lnTo>
                    <a:pt x="5" y="408"/>
                  </a:lnTo>
                  <a:lnTo>
                    <a:pt x="26" y="390"/>
                  </a:lnTo>
                  <a:lnTo>
                    <a:pt x="26" y="339"/>
                  </a:lnTo>
                  <a:lnTo>
                    <a:pt x="45" y="294"/>
                  </a:lnTo>
                  <a:lnTo>
                    <a:pt x="85" y="254"/>
                  </a:lnTo>
                  <a:lnTo>
                    <a:pt x="112" y="248"/>
                  </a:lnTo>
                  <a:lnTo>
                    <a:pt x="168" y="222"/>
                  </a:lnTo>
                  <a:lnTo>
                    <a:pt x="160" y="198"/>
                  </a:lnTo>
                  <a:lnTo>
                    <a:pt x="189" y="168"/>
                  </a:lnTo>
                  <a:lnTo>
                    <a:pt x="176" y="139"/>
                  </a:lnTo>
                  <a:lnTo>
                    <a:pt x="162" y="67"/>
                  </a:lnTo>
                  <a:lnTo>
                    <a:pt x="162" y="16"/>
                  </a:lnTo>
                  <a:lnTo>
                    <a:pt x="200" y="5"/>
                  </a:lnTo>
                  <a:lnTo>
                    <a:pt x="248" y="37"/>
                  </a:lnTo>
                  <a:lnTo>
                    <a:pt x="237" y="112"/>
                  </a:lnTo>
                  <a:lnTo>
                    <a:pt x="261" y="158"/>
                  </a:lnTo>
                  <a:lnTo>
                    <a:pt x="296" y="200"/>
                  </a:lnTo>
                  <a:lnTo>
                    <a:pt x="322" y="200"/>
                  </a:lnTo>
                  <a:lnTo>
                    <a:pt x="373" y="214"/>
                  </a:lnTo>
                  <a:lnTo>
                    <a:pt x="373" y="272"/>
                  </a:lnTo>
                  <a:lnTo>
                    <a:pt x="325" y="320"/>
                  </a:lnTo>
                  <a:lnTo>
                    <a:pt x="261" y="355"/>
                  </a:lnTo>
                  <a:lnTo>
                    <a:pt x="194" y="408"/>
                  </a:lnTo>
                  <a:lnTo>
                    <a:pt x="149" y="462"/>
                  </a:lnTo>
                  <a:lnTo>
                    <a:pt x="69" y="494"/>
                  </a:lnTo>
                  <a:moveTo>
                    <a:pt x="200" y="0"/>
                  </a:moveTo>
                  <a:lnTo>
                    <a:pt x="157" y="13"/>
                  </a:lnTo>
                  <a:lnTo>
                    <a:pt x="157" y="67"/>
                  </a:lnTo>
                  <a:lnTo>
                    <a:pt x="170" y="139"/>
                  </a:lnTo>
                  <a:lnTo>
                    <a:pt x="181" y="168"/>
                  </a:lnTo>
                  <a:lnTo>
                    <a:pt x="152" y="195"/>
                  </a:lnTo>
                  <a:lnTo>
                    <a:pt x="160" y="219"/>
                  </a:lnTo>
                  <a:lnTo>
                    <a:pt x="109" y="243"/>
                  </a:lnTo>
                  <a:lnTo>
                    <a:pt x="82" y="248"/>
                  </a:lnTo>
                  <a:lnTo>
                    <a:pt x="82" y="248"/>
                  </a:lnTo>
                  <a:lnTo>
                    <a:pt x="40" y="291"/>
                  </a:lnTo>
                  <a:lnTo>
                    <a:pt x="21" y="339"/>
                  </a:lnTo>
                  <a:lnTo>
                    <a:pt x="21" y="387"/>
                  </a:lnTo>
                  <a:lnTo>
                    <a:pt x="0" y="406"/>
                  </a:lnTo>
                  <a:lnTo>
                    <a:pt x="0" y="446"/>
                  </a:lnTo>
                  <a:lnTo>
                    <a:pt x="0" y="481"/>
                  </a:lnTo>
                  <a:lnTo>
                    <a:pt x="0" y="483"/>
                  </a:lnTo>
                  <a:lnTo>
                    <a:pt x="0" y="483"/>
                  </a:lnTo>
                  <a:lnTo>
                    <a:pt x="72" y="499"/>
                  </a:lnTo>
                  <a:lnTo>
                    <a:pt x="152" y="467"/>
                  </a:lnTo>
                  <a:lnTo>
                    <a:pt x="197" y="411"/>
                  </a:lnTo>
                  <a:lnTo>
                    <a:pt x="264" y="358"/>
                  </a:lnTo>
                  <a:lnTo>
                    <a:pt x="330" y="326"/>
                  </a:lnTo>
                  <a:lnTo>
                    <a:pt x="378" y="275"/>
                  </a:lnTo>
                  <a:lnTo>
                    <a:pt x="378" y="211"/>
                  </a:lnTo>
                  <a:lnTo>
                    <a:pt x="325" y="195"/>
                  </a:lnTo>
                  <a:lnTo>
                    <a:pt x="298" y="195"/>
                  </a:lnTo>
                  <a:lnTo>
                    <a:pt x="264" y="155"/>
                  </a:lnTo>
                  <a:lnTo>
                    <a:pt x="242" y="112"/>
                  </a:lnTo>
                  <a:lnTo>
                    <a:pt x="253" y="35"/>
                  </a:lnTo>
                  <a:lnTo>
                    <a:pt x="20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57"/>
            <p:cNvSpPr>
              <a:spLocks noEditPoints="1"/>
            </p:cNvSpPr>
            <p:nvPr/>
          </p:nvSpPr>
          <p:spPr bwMode="auto">
            <a:xfrm>
              <a:off x="-9099550" y="-3875088"/>
              <a:ext cx="12736513" cy="14600238"/>
            </a:xfrm>
            <a:custGeom>
              <a:avLst/>
              <a:gdLst>
                <a:gd name="T0" fmla="*/ 2432 w 3009"/>
                <a:gd name="T1" fmla="*/ 27 h 3446"/>
                <a:gd name="T2" fmla="*/ 2005 w 3009"/>
                <a:gd name="T3" fmla="*/ 19 h 3446"/>
                <a:gd name="T4" fmla="*/ 1849 w 3009"/>
                <a:gd name="T5" fmla="*/ 89 h 3446"/>
                <a:gd name="T6" fmla="*/ 1753 w 3009"/>
                <a:gd name="T7" fmla="*/ 125 h 3446"/>
                <a:gd name="T8" fmla="*/ 1617 w 3009"/>
                <a:gd name="T9" fmla="*/ 186 h 3446"/>
                <a:gd name="T10" fmla="*/ 1487 w 3009"/>
                <a:gd name="T11" fmla="*/ 272 h 3446"/>
                <a:gd name="T12" fmla="*/ 1443 w 3009"/>
                <a:gd name="T13" fmla="*/ 202 h 3446"/>
                <a:gd name="T14" fmla="*/ 1130 w 3009"/>
                <a:gd name="T15" fmla="*/ 207 h 3446"/>
                <a:gd name="T16" fmla="*/ 1099 w 3009"/>
                <a:gd name="T17" fmla="*/ 272 h 3446"/>
                <a:gd name="T18" fmla="*/ 664 w 3009"/>
                <a:gd name="T19" fmla="*/ 243 h 3446"/>
                <a:gd name="T20" fmla="*/ 268 w 3009"/>
                <a:gd name="T21" fmla="*/ 331 h 3446"/>
                <a:gd name="T22" fmla="*/ 70 w 3009"/>
                <a:gd name="T23" fmla="*/ 508 h 3446"/>
                <a:gd name="T24" fmla="*/ 84 w 3009"/>
                <a:gd name="T25" fmla="*/ 580 h 3446"/>
                <a:gd name="T26" fmla="*/ 241 w 3009"/>
                <a:gd name="T27" fmla="*/ 513 h 3446"/>
                <a:gd name="T28" fmla="*/ 519 w 3009"/>
                <a:gd name="T29" fmla="*/ 531 h 3446"/>
                <a:gd name="T30" fmla="*/ 515 w 3009"/>
                <a:gd name="T31" fmla="*/ 751 h 3446"/>
                <a:gd name="T32" fmla="*/ 415 w 3009"/>
                <a:gd name="T33" fmla="*/ 1036 h 3446"/>
                <a:gd name="T34" fmla="*/ 496 w 3009"/>
                <a:gd name="T35" fmla="*/ 1293 h 3446"/>
                <a:gd name="T36" fmla="*/ 582 w 3009"/>
                <a:gd name="T37" fmla="*/ 1396 h 3446"/>
                <a:gd name="T38" fmla="*/ 565 w 3009"/>
                <a:gd name="T39" fmla="*/ 1297 h 3446"/>
                <a:gd name="T40" fmla="*/ 669 w 3009"/>
                <a:gd name="T41" fmla="*/ 1529 h 3446"/>
                <a:gd name="T42" fmla="*/ 976 w 3009"/>
                <a:gd name="T43" fmla="*/ 1674 h 3446"/>
                <a:gd name="T44" fmla="*/ 1124 w 3009"/>
                <a:gd name="T45" fmla="*/ 1797 h 3446"/>
                <a:gd name="T46" fmla="*/ 1251 w 3009"/>
                <a:gd name="T47" fmla="*/ 1797 h 3446"/>
                <a:gd name="T48" fmla="*/ 1185 w 3009"/>
                <a:gd name="T49" fmla="*/ 2052 h 3446"/>
                <a:gd name="T50" fmla="*/ 1329 w 3009"/>
                <a:gd name="T51" fmla="*/ 2404 h 3446"/>
                <a:gd name="T52" fmla="*/ 1504 w 3009"/>
                <a:gd name="T53" fmla="*/ 2870 h 3446"/>
                <a:gd name="T54" fmla="*/ 1578 w 3009"/>
                <a:gd name="T55" fmla="*/ 3186 h 3446"/>
                <a:gd name="T56" fmla="*/ 1757 w 3009"/>
                <a:gd name="T57" fmla="*/ 3437 h 3446"/>
                <a:gd name="T58" fmla="*/ 1755 w 3009"/>
                <a:gd name="T59" fmla="*/ 3300 h 3446"/>
                <a:gd name="T60" fmla="*/ 1790 w 3009"/>
                <a:gd name="T61" fmla="*/ 3037 h 3446"/>
                <a:gd name="T62" fmla="*/ 2014 w 3009"/>
                <a:gd name="T63" fmla="*/ 2786 h 3446"/>
                <a:gd name="T64" fmla="*/ 2199 w 3009"/>
                <a:gd name="T65" fmla="*/ 2541 h 3446"/>
                <a:gd name="T66" fmla="*/ 2307 w 3009"/>
                <a:gd name="T67" fmla="*/ 2229 h 3446"/>
                <a:gd name="T68" fmla="*/ 1936 w 3009"/>
                <a:gd name="T69" fmla="*/ 2006 h 3446"/>
                <a:gd name="T70" fmla="*/ 1683 w 3009"/>
                <a:gd name="T71" fmla="*/ 1763 h 3446"/>
                <a:gd name="T72" fmla="*/ 1415 w 3009"/>
                <a:gd name="T73" fmla="*/ 1704 h 3446"/>
                <a:gd name="T74" fmla="*/ 1166 w 3009"/>
                <a:gd name="T75" fmla="*/ 1668 h 3446"/>
                <a:gd name="T76" fmla="*/ 989 w 3009"/>
                <a:gd name="T77" fmla="*/ 1518 h 3446"/>
                <a:gd name="T78" fmla="*/ 1035 w 3009"/>
                <a:gd name="T79" fmla="*/ 1265 h 3446"/>
                <a:gd name="T80" fmla="*/ 1265 w 3009"/>
                <a:gd name="T81" fmla="*/ 1377 h 3446"/>
                <a:gd name="T82" fmla="*/ 1297 w 3009"/>
                <a:gd name="T83" fmla="*/ 1337 h 3446"/>
                <a:gd name="T84" fmla="*/ 1470 w 3009"/>
                <a:gd name="T85" fmla="*/ 1046 h 3446"/>
                <a:gd name="T86" fmla="*/ 1736 w 3009"/>
                <a:gd name="T87" fmla="*/ 903 h 3446"/>
                <a:gd name="T88" fmla="*/ 1887 w 3009"/>
                <a:gd name="T89" fmla="*/ 738 h 3446"/>
                <a:gd name="T90" fmla="*/ 2012 w 3009"/>
                <a:gd name="T91" fmla="*/ 721 h 3446"/>
                <a:gd name="T92" fmla="*/ 1873 w 3009"/>
                <a:gd name="T93" fmla="*/ 525 h 3446"/>
                <a:gd name="T94" fmla="*/ 1666 w 3009"/>
                <a:gd name="T95" fmla="*/ 536 h 3446"/>
                <a:gd name="T96" fmla="*/ 1481 w 3009"/>
                <a:gd name="T97" fmla="*/ 591 h 3446"/>
                <a:gd name="T98" fmla="*/ 1582 w 3009"/>
                <a:gd name="T99" fmla="*/ 403 h 3446"/>
                <a:gd name="T100" fmla="*/ 1782 w 3009"/>
                <a:gd name="T101" fmla="*/ 287 h 3446"/>
                <a:gd name="T102" fmla="*/ 1761 w 3009"/>
                <a:gd name="T103" fmla="*/ 392 h 3446"/>
                <a:gd name="T104" fmla="*/ 1985 w 3009"/>
                <a:gd name="T105" fmla="*/ 396 h 3446"/>
                <a:gd name="T106" fmla="*/ 1923 w 3009"/>
                <a:gd name="T107" fmla="*/ 211 h 3446"/>
                <a:gd name="T108" fmla="*/ 2124 w 3009"/>
                <a:gd name="T109" fmla="*/ 139 h 3446"/>
                <a:gd name="T110" fmla="*/ 2237 w 3009"/>
                <a:gd name="T111" fmla="*/ 430 h 3446"/>
                <a:gd name="T112" fmla="*/ 2683 w 3009"/>
                <a:gd name="T113" fmla="*/ 310 h 3446"/>
                <a:gd name="T114" fmla="*/ 2904 w 3009"/>
                <a:gd name="T115" fmla="*/ 127 h 3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09" h="3446">
                  <a:moveTo>
                    <a:pt x="1843" y="3410"/>
                  </a:moveTo>
                  <a:cubicBezTo>
                    <a:pt x="1843" y="3410"/>
                    <a:pt x="1843" y="3410"/>
                    <a:pt x="1843" y="3410"/>
                  </a:cubicBezTo>
                  <a:moveTo>
                    <a:pt x="2847" y="0"/>
                  </a:moveTo>
                  <a:cubicBezTo>
                    <a:pt x="2811" y="0"/>
                    <a:pt x="2811" y="0"/>
                    <a:pt x="2811" y="0"/>
                  </a:cubicBezTo>
                  <a:cubicBezTo>
                    <a:pt x="2767" y="9"/>
                    <a:pt x="2767" y="9"/>
                    <a:pt x="2767" y="9"/>
                  </a:cubicBezTo>
                  <a:cubicBezTo>
                    <a:pt x="2708" y="9"/>
                    <a:pt x="2708" y="9"/>
                    <a:pt x="2708" y="9"/>
                  </a:cubicBezTo>
                  <a:cubicBezTo>
                    <a:pt x="2645" y="9"/>
                    <a:pt x="2645" y="9"/>
                    <a:pt x="2645" y="9"/>
                  </a:cubicBezTo>
                  <a:cubicBezTo>
                    <a:pt x="2594" y="19"/>
                    <a:pt x="2594" y="19"/>
                    <a:pt x="2594" y="19"/>
                  </a:cubicBezTo>
                  <a:cubicBezTo>
                    <a:pt x="2537" y="28"/>
                    <a:pt x="2537" y="28"/>
                    <a:pt x="2537" y="28"/>
                  </a:cubicBezTo>
                  <a:cubicBezTo>
                    <a:pt x="2490" y="34"/>
                    <a:pt x="2490" y="34"/>
                    <a:pt x="2490" y="34"/>
                  </a:cubicBezTo>
                  <a:cubicBezTo>
                    <a:pt x="2455" y="28"/>
                    <a:pt x="2455" y="28"/>
                    <a:pt x="2455" y="28"/>
                  </a:cubicBezTo>
                  <a:cubicBezTo>
                    <a:pt x="2432" y="27"/>
                    <a:pt x="2432" y="27"/>
                    <a:pt x="2432" y="27"/>
                  </a:cubicBezTo>
                  <a:cubicBezTo>
                    <a:pt x="2392" y="34"/>
                    <a:pt x="2392" y="34"/>
                    <a:pt x="2392" y="34"/>
                  </a:cubicBezTo>
                  <a:cubicBezTo>
                    <a:pt x="2354" y="34"/>
                    <a:pt x="2354" y="34"/>
                    <a:pt x="2354" y="34"/>
                  </a:cubicBezTo>
                  <a:cubicBezTo>
                    <a:pt x="2318" y="34"/>
                    <a:pt x="2318" y="34"/>
                    <a:pt x="2318" y="34"/>
                  </a:cubicBezTo>
                  <a:cubicBezTo>
                    <a:pt x="2292" y="38"/>
                    <a:pt x="2292" y="38"/>
                    <a:pt x="2292" y="38"/>
                  </a:cubicBezTo>
                  <a:cubicBezTo>
                    <a:pt x="2292" y="21"/>
                    <a:pt x="2292" y="21"/>
                    <a:pt x="2292" y="21"/>
                  </a:cubicBezTo>
                  <a:cubicBezTo>
                    <a:pt x="2269" y="9"/>
                    <a:pt x="2269" y="9"/>
                    <a:pt x="2269" y="9"/>
                  </a:cubicBezTo>
                  <a:cubicBezTo>
                    <a:pt x="2229" y="9"/>
                    <a:pt x="2229" y="9"/>
                    <a:pt x="2229" y="9"/>
                  </a:cubicBezTo>
                  <a:cubicBezTo>
                    <a:pt x="2170" y="19"/>
                    <a:pt x="2170" y="19"/>
                    <a:pt x="2170" y="19"/>
                  </a:cubicBezTo>
                  <a:cubicBezTo>
                    <a:pt x="2109" y="19"/>
                    <a:pt x="2109" y="19"/>
                    <a:pt x="2109" y="19"/>
                  </a:cubicBezTo>
                  <a:cubicBezTo>
                    <a:pt x="2071" y="19"/>
                    <a:pt x="2071" y="19"/>
                    <a:pt x="2071" y="19"/>
                  </a:cubicBezTo>
                  <a:cubicBezTo>
                    <a:pt x="2033" y="28"/>
                    <a:pt x="2033" y="28"/>
                    <a:pt x="2033" y="28"/>
                  </a:cubicBezTo>
                  <a:cubicBezTo>
                    <a:pt x="2005" y="19"/>
                    <a:pt x="2005" y="19"/>
                    <a:pt x="2005" y="19"/>
                  </a:cubicBezTo>
                  <a:cubicBezTo>
                    <a:pt x="1944" y="30"/>
                    <a:pt x="1944" y="30"/>
                    <a:pt x="1944" y="30"/>
                  </a:cubicBezTo>
                  <a:cubicBezTo>
                    <a:pt x="1944" y="51"/>
                    <a:pt x="1944" y="51"/>
                    <a:pt x="1944" y="51"/>
                  </a:cubicBezTo>
                  <a:cubicBezTo>
                    <a:pt x="1927" y="80"/>
                    <a:pt x="1927" y="80"/>
                    <a:pt x="1927" y="80"/>
                  </a:cubicBezTo>
                  <a:cubicBezTo>
                    <a:pt x="1908" y="80"/>
                    <a:pt x="1908" y="80"/>
                    <a:pt x="1908" y="80"/>
                  </a:cubicBezTo>
                  <a:cubicBezTo>
                    <a:pt x="1898" y="72"/>
                    <a:pt x="1898" y="72"/>
                    <a:pt x="1898" y="72"/>
                  </a:cubicBezTo>
                  <a:cubicBezTo>
                    <a:pt x="1898" y="49"/>
                    <a:pt x="1898" y="49"/>
                    <a:pt x="1898" y="49"/>
                  </a:cubicBezTo>
                  <a:cubicBezTo>
                    <a:pt x="1887" y="40"/>
                    <a:pt x="1887" y="40"/>
                    <a:pt x="1887" y="40"/>
                  </a:cubicBezTo>
                  <a:cubicBezTo>
                    <a:pt x="1854" y="46"/>
                    <a:pt x="1854" y="46"/>
                    <a:pt x="1854" y="46"/>
                  </a:cubicBezTo>
                  <a:cubicBezTo>
                    <a:pt x="1822" y="46"/>
                    <a:pt x="1822" y="46"/>
                    <a:pt x="1822" y="46"/>
                  </a:cubicBezTo>
                  <a:cubicBezTo>
                    <a:pt x="1793" y="57"/>
                    <a:pt x="1793" y="57"/>
                    <a:pt x="1793" y="57"/>
                  </a:cubicBezTo>
                  <a:cubicBezTo>
                    <a:pt x="1791" y="89"/>
                    <a:pt x="1791" y="89"/>
                    <a:pt x="1791" y="89"/>
                  </a:cubicBezTo>
                  <a:cubicBezTo>
                    <a:pt x="1849" y="89"/>
                    <a:pt x="1849" y="89"/>
                    <a:pt x="1849" y="89"/>
                  </a:cubicBezTo>
                  <a:cubicBezTo>
                    <a:pt x="1873" y="89"/>
                    <a:pt x="1873" y="89"/>
                    <a:pt x="1873" y="89"/>
                  </a:cubicBezTo>
                  <a:cubicBezTo>
                    <a:pt x="1887" y="89"/>
                    <a:pt x="1887" y="89"/>
                    <a:pt x="1887" y="89"/>
                  </a:cubicBezTo>
                  <a:cubicBezTo>
                    <a:pt x="1887" y="106"/>
                    <a:pt x="1887" y="106"/>
                    <a:pt x="1887" y="106"/>
                  </a:cubicBezTo>
                  <a:cubicBezTo>
                    <a:pt x="1868" y="106"/>
                    <a:pt x="1868" y="106"/>
                    <a:pt x="1868" y="106"/>
                  </a:cubicBezTo>
                  <a:cubicBezTo>
                    <a:pt x="1854" y="106"/>
                    <a:pt x="1854" y="106"/>
                    <a:pt x="1854" y="106"/>
                  </a:cubicBezTo>
                  <a:cubicBezTo>
                    <a:pt x="1826" y="106"/>
                    <a:pt x="1826" y="106"/>
                    <a:pt x="1826" y="106"/>
                  </a:cubicBezTo>
                  <a:cubicBezTo>
                    <a:pt x="1816" y="125"/>
                    <a:pt x="1816" y="125"/>
                    <a:pt x="1816" y="125"/>
                  </a:cubicBezTo>
                  <a:cubicBezTo>
                    <a:pt x="1826" y="139"/>
                    <a:pt x="1826" y="139"/>
                    <a:pt x="1826" y="139"/>
                  </a:cubicBezTo>
                  <a:cubicBezTo>
                    <a:pt x="1812" y="141"/>
                    <a:pt x="1812" y="141"/>
                    <a:pt x="1812" y="141"/>
                  </a:cubicBezTo>
                  <a:cubicBezTo>
                    <a:pt x="1801" y="137"/>
                    <a:pt x="1801" y="137"/>
                    <a:pt x="1801" y="137"/>
                  </a:cubicBezTo>
                  <a:cubicBezTo>
                    <a:pt x="1782" y="125"/>
                    <a:pt x="1782" y="125"/>
                    <a:pt x="1782" y="125"/>
                  </a:cubicBezTo>
                  <a:cubicBezTo>
                    <a:pt x="1753" y="125"/>
                    <a:pt x="1753" y="125"/>
                    <a:pt x="1753" y="125"/>
                  </a:cubicBezTo>
                  <a:cubicBezTo>
                    <a:pt x="1734" y="135"/>
                    <a:pt x="1734" y="135"/>
                    <a:pt x="1734" y="135"/>
                  </a:cubicBezTo>
                  <a:cubicBezTo>
                    <a:pt x="1725" y="148"/>
                    <a:pt x="1725" y="148"/>
                    <a:pt x="1725" y="148"/>
                  </a:cubicBezTo>
                  <a:cubicBezTo>
                    <a:pt x="1727" y="169"/>
                    <a:pt x="1727" y="169"/>
                    <a:pt x="1727" y="169"/>
                  </a:cubicBezTo>
                  <a:cubicBezTo>
                    <a:pt x="1753" y="169"/>
                    <a:pt x="1753" y="169"/>
                    <a:pt x="1753" y="169"/>
                  </a:cubicBezTo>
                  <a:cubicBezTo>
                    <a:pt x="1753" y="186"/>
                    <a:pt x="1753" y="186"/>
                    <a:pt x="1753" y="186"/>
                  </a:cubicBezTo>
                  <a:cubicBezTo>
                    <a:pt x="1733" y="190"/>
                    <a:pt x="1733" y="190"/>
                    <a:pt x="1733" y="190"/>
                  </a:cubicBezTo>
                  <a:cubicBezTo>
                    <a:pt x="1715" y="194"/>
                    <a:pt x="1715" y="194"/>
                    <a:pt x="1715" y="194"/>
                  </a:cubicBezTo>
                  <a:cubicBezTo>
                    <a:pt x="1700" y="186"/>
                    <a:pt x="1700" y="186"/>
                    <a:pt x="1700" y="186"/>
                  </a:cubicBezTo>
                  <a:cubicBezTo>
                    <a:pt x="1689" y="169"/>
                    <a:pt x="1689" y="169"/>
                    <a:pt x="1689" y="169"/>
                  </a:cubicBezTo>
                  <a:cubicBezTo>
                    <a:pt x="1664" y="169"/>
                    <a:pt x="1664" y="169"/>
                    <a:pt x="1664" y="169"/>
                  </a:cubicBezTo>
                  <a:cubicBezTo>
                    <a:pt x="1637" y="184"/>
                    <a:pt x="1637" y="184"/>
                    <a:pt x="1637" y="184"/>
                  </a:cubicBezTo>
                  <a:cubicBezTo>
                    <a:pt x="1617" y="186"/>
                    <a:pt x="1617" y="186"/>
                    <a:pt x="1617" y="186"/>
                  </a:cubicBezTo>
                  <a:cubicBezTo>
                    <a:pt x="1598" y="181"/>
                    <a:pt x="1598" y="181"/>
                    <a:pt x="1598" y="181"/>
                  </a:cubicBezTo>
                  <a:cubicBezTo>
                    <a:pt x="1577" y="183"/>
                    <a:pt x="1577" y="183"/>
                    <a:pt x="1577" y="183"/>
                  </a:cubicBezTo>
                  <a:cubicBezTo>
                    <a:pt x="1552" y="184"/>
                    <a:pt x="1552" y="184"/>
                    <a:pt x="1552" y="184"/>
                  </a:cubicBezTo>
                  <a:cubicBezTo>
                    <a:pt x="1527" y="194"/>
                    <a:pt x="1527" y="194"/>
                    <a:pt x="1527" y="194"/>
                  </a:cubicBezTo>
                  <a:cubicBezTo>
                    <a:pt x="1497" y="202"/>
                    <a:pt x="1497" y="202"/>
                    <a:pt x="1497" y="202"/>
                  </a:cubicBezTo>
                  <a:cubicBezTo>
                    <a:pt x="1504" y="217"/>
                    <a:pt x="1504" y="217"/>
                    <a:pt x="1504" y="217"/>
                  </a:cubicBezTo>
                  <a:cubicBezTo>
                    <a:pt x="1520" y="240"/>
                    <a:pt x="1520" y="240"/>
                    <a:pt x="1520" y="240"/>
                  </a:cubicBezTo>
                  <a:cubicBezTo>
                    <a:pt x="1552" y="240"/>
                    <a:pt x="1552" y="240"/>
                    <a:pt x="1552" y="240"/>
                  </a:cubicBezTo>
                  <a:cubicBezTo>
                    <a:pt x="1544" y="253"/>
                    <a:pt x="1544" y="253"/>
                    <a:pt x="1544" y="253"/>
                  </a:cubicBezTo>
                  <a:cubicBezTo>
                    <a:pt x="1533" y="268"/>
                    <a:pt x="1533" y="268"/>
                    <a:pt x="1533" y="268"/>
                  </a:cubicBezTo>
                  <a:cubicBezTo>
                    <a:pt x="1516" y="268"/>
                    <a:pt x="1516" y="268"/>
                    <a:pt x="1516" y="268"/>
                  </a:cubicBezTo>
                  <a:cubicBezTo>
                    <a:pt x="1487" y="272"/>
                    <a:pt x="1487" y="272"/>
                    <a:pt x="1487" y="272"/>
                  </a:cubicBezTo>
                  <a:cubicBezTo>
                    <a:pt x="1474" y="283"/>
                    <a:pt x="1474" y="283"/>
                    <a:pt x="1474" y="283"/>
                  </a:cubicBezTo>
                  <a:cubicBezTo>
                    <a:pt x="1474" y="312"/>
                    <a:pt x="1474" y="312"/>
                    <a:pt x="1474" y="312"/>
                  </a:cubicBezTo>
                  <a:cubicBezTo>
                    <a:pt x="1462" y="312"/>
                    <a:pt x="1462" y="312"/>
                    <a:pt x="1462" y="312"/>
                  </a:cubicBezTo>
                  <a:cubicBezTo>
                    <a:pt x="1424" y="306"/>
                    <a:pt x="1424" y="306"/>
                    <a:pt x="1424" y="306"/>
                  </a:cubicBezTo>
                  <a:cubicBezTo>
                    <a:pt x="1426" y="289"/>
                    <a:pt x="1426" y="289"/>
                    <a:pt x="1426" y="289"/>
                  </a:cubicBezTo>
                  <a:cubicBezTo>
                    <a:pt x="1443" y="276"/>
                    <a:pt x="1443" y="276"/>
                    <a:pt x="1443" y="276"/>
                  </a:cubicBezTo>
                  <a:cubicBezTo>
                    <a:pt x="1462" y="268"/>
                    <a:pt x="1462" y="268"/>
                    <a:pt x="1462" y="268"/>
                  </a:cubicBezTo>
                  <a:cubicBezTo>
                    <a:pt x="1462" y="257"/>
                    <a:pt x="1462" y="257"/>
                    <a:pt x="1462" y="257"/>
                  </a:cubicBezTo>
                  <a:cubicBezTo>
                    <a:pt x="1443" y="249"/>
                    <a:pt x="1443" y="249"/>
                    <a:pt x="1443" y="249"/>
                  </a:cubicBezTo>
                  <a:cubicBezTo>
                    <a:pt x="1443" y="232"/>
                    <a:pt x="1443" y="232"/>
                    <a:pt x="1443" y="232"/>
                  </a:cubicBezTo>
                  <a:cubicBezTo>
                    <a:pt x="1443" y="219"/>
                    <a:pt x="1443" y="219"/>
                    <a:pt x="1443" y="219"/>
                  </a:cubicBezTo>
                  <a:cubicBezTo>
                    <a:pt x="1443" y="202"/>
                    <a:pt x="1443" y="202"/>
                    <a:pt x="1443" y="202"/>
                  </a:cubicBezTo>
                  <a:cubicBezTo>
                    <a:pt x="1434" y="196"/>
                    <a:pt x="1434" y="196"/>
                    <a:pt x="1434" y="196"/>
                  </a:cubicBezTo>
                  <a:cubicBezTo>
                    <a:pt x="1411" y="196"/>
                    <a:pt x="1411" y="196"/>
                    <a:pt x="1411" y="196"/>
                  </a:cubicBezTo>
                  <a:cubicBezTo>
                    <a:pt x="1394" y="205"/>
                    <a:pt x="1394" y="205"/>
                    <a:pt x="1394" y="205"/>
                  </a:cubicBezTo>
                  <a:cubicBezTo>
                    <a:pt x="1381" y="202"/>
                    <a:pt x="1381" y="202"/>
                    <a:pt x="1381" y="202"/>
                  </a:cubicBezTo>
                  <a:cubicBezTo>
                    <a:pt x="1348" y="205"/>
                    <a:pt x="1348" y="205"/>
                    <a:pt x="1348" y="205"/>
                  </a:cubicBezTo>
                  <a:cubicBezTo>
                    <a:pt x="1322" y="194"/>
                    <a:pt x="1322" y="194"/>
                    <a:pt x="1322" y="194"/>
                  </a:cubicBezTo>
                  <a:cubicBezTo>
                    <a:pt x="1301" y="183"/>
                    <a:pt x="1301" y="183"/>
                    <a:pt x="1301" y="183"/>
                  </a:cubicBezTo>
                  <a:cubicBezTo>
                    <a:pt x="1282" y="169"/>
                    <a:pt x="1282" y="169"/>
                    <a:pt x="1282" y="169"/>
                  </a:cubicBezTo>
                  <a:cubicBezTo>
                    <a:pt x="1248" y="169"/>
                    <a:pt x="1248" y="169"/>
                    <a:pt x="1248" y="169"/>
                  </a:cubicBezTo>
                  <a:cubicBezTo>
                    <a:pt x="1215" y="169"/>
                    <a:pt x="1215" y="169"/>
                    <a:pt x="1215" y="169"/>
                  </a:cubicBezTo>
                  <a:cubicBezTo>
                    <a:pt x="1158" y="184"/>
                    <a:pt x="1158" y="184"/>
                    <a:pt x="1158" y="184"/>
                  </a:cubicBezTo>
                  <a:cubicBezTo>
                    <a:pt x="1130" y="207"/>
                    <a:pt x="1130" y="207"/>
                    <a:pt x="1130" y="207"/>
                  </a:cubicBezTo>
                  <a:cubicBezTo>
                    <a:pt x="1103" y="219"/>
                    <a:pt x="1103" y="219"/>
                    <a:pt x="1103" y="219"/>
                  </a:cubicBezTo>
                  <a:cubicBezTo>
                    <a:pt x="1114" y="241"/>
                    <a:pt x="1114" y="241"/>
                    <a:pt x="1114" y="241"/>
                  </a:cubicBezTo>
                  <a:cubicBezTo>
                    <a:pt x="1135" y="251"/>
                    <a:pt x="1135" y="251"/>
                    <a:pt x="1135" y="251"/>
                  </a:cubicBezTo>
                  <a:cubicBezTo>
                    <a:pt x="1164" y="234"/>
                    <a:pt x="1164" y="234"/>
                    <a:pt x="1164" y="234"/>
                  </a:cubicBezTo>
                  <a:cubicBezTo>
                    <a:pt x="1191" y="234"/>
                    <a:pt x="1191" y="234"/>
                    <a:pt x="1191" y="234"/>
                  </a:cubicBezTo>
                  <a:cubicBezTo>
                    <a:pt x="1198" y="253"/>
                    <a:pt x="1198" y="253"/>
                    <a:pt x="1198" y="253"/>
                  </a:cubicBezTo>
                  <a:cubicBezTo>
                    <a:pt x="1187" y="268"/>
                    <a:pt x="1187" y="268"/>
                    <a:pt x="1187" y="268"/>
                  </a:cubicBezTo>
                  <a:cubicBezTo>
                    <a:pt x="1189" y="287"/>
                    <a:pt x="1189" y="287"/>
                    <a:pt x="1189" y="287"/>
                  </a:cubicBezTo>
                  <a:cubicBezTo>
                    <a:pt x="1175" y="291"/>
                    <a:pt x="1175" y="291"/>
                    <a:pt x="1175" y="291"/>
                  </a:cubicBezTo>
                  <a:cubicBezTo>
                    <a:pt x="1149" y="281"/>
                    <a:pt x="1149" y="281"/>
                    <a:pt x="1149" y="281"/>
                  </a:cubicBezTo>
                  <a:cubicBezTo>
                    <a:pt x="1122" y="278"/>
                    <a:pt x="1122" y="278"/>
                    <a:pt x="1122" y="278"/>
                  </a:cubicBezTo>
                  <a:cubicBezTo>
                    <a:pt x="1099" y="272"/>
                    <a:pt x="1099" y="272"/>
                    <a:pt x="1099" y="272"/>
                  </a:cubicBezTo>
                  <a:cubicBezTo>
                    <a:pt x="1046" y="266"/>
                    <a:pt x="1046" y="266"/>
                    <a:pt x="1046" y="266"/>
                  </a:cubicBezTo>
                  <a:cubicBezTo>
                    <a:pt x="1008" y="259"/>
                    <a:pt x="1008" y="259"/>
                    <a:pt x="1008" y="259"/>
                  </a:cubicBezTo>
                  <a:cubicBezTo>
                    <a:pt x="974" y="264"/>
                    <a:pt x="974" y="264"/>
                    <a:pt x="974" y="264"/>
                  </a:cubicBezTo>
                  <a:cubicBezTo>
                    <a:pt x="932" y="270"/>
                    <a:pt x="932" y="270"/>
                    <a:pt x="932" y="270"/>
                  </a:cubicBezTo>
                  <a:cubicBezTo>
                    <a:pt x="890" y="278"/>
                    <a:pt x="890" y="278"/>
                    <a:pt x="890" y="278"/>
                  </a:cubicBezTo>
                  <a:cubicBezTo>
                    <a:pt x="860" y="279"/>
                    <a:pt x="860" y="279"/>
                    <a:pt x="860" y="279"/>
                  </a:cubicBezTo>
                  <a:cubicBezTo>
                    <a:pt x="837" y="278"/>
                    <a:pt x="837" y="278"/>
                    <a:pt x="837" y="278"/>
                  </a:cubicBezTo>
                  <a:cubicBezTo>
                    <a:pt x="795" y="274"/>
                    <a:pt x="795" y="274"/>
                    <a:pt x="795" y="274"/>
                  </a:cubicBezTo>
                  <a:cubicBezTo>
                    <a:pt x="751" y="264"/>
                    <a:pt x="751" y="264"/>
                    <a:pt x="751" y="264"/>
                  </a:cubicBezTo>
                  <a:cubicBezTo>
                    <a:pt x="722" y="259"/>
                    <a:pt x="722" y="259"/>
                    <a:pt x="722" y="259"/>
                  </a:cubicBezTo>
                  <a:cubicBezTo>
                    <a:pt x="679" y="259"/>
                    <a:pt x="679" y="259"/>
                    <a:pt x="679" y="259"/>
                  </a:cubicBezTo>
                  <a:cubicBezTo>
                    <a:pt x="664" y="243"/>
                    <a:pt x="664" y="243"/>
                    <a:pt x="664" y="243"/>
                  </a:cubicBezTo>
                  <a:cubicBezTo>
                    <a:pt x="618" y="243"/>
                    <a:pt x="618" y="243"/>
                    <a:pt x="618" y="243"/>
                  </a:cubicBezTo>
                  <a:cubicBezTo>
                    <a:pt x="561" y="243"/>
                    <a:pt x="561" y="243"/>
                    <a:pt x="561" y="243"/>
                  </a:cubicBezTo>
                  <a:cubicBezTo>
                    <a:pt x="506" y="243"/>
                    <a:pt x="506" y="243"/>
                    <a:pt x="506" y="243"/>
                  </a:cubicBezTo>
                  <a:cubicBezTo>
                    <a:pt x="472" y="255"/>
                    <a:pt x="472" y="255"/>
                    <a:pt x="472" y="255"/>
                  </a:cubicBezTo>
                  <a:cubicBezTo>
                    <a:pt x="437" y="255"/>
                    <a:pt x="437" y="255"/>
                    <a:pt x="437" y="255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382" y="274"/>
                    <a:pt x="382" y="274"/>
                    <a:pt x="382" y="274"/>
                  </a:cubicBezTo>
                  <a:cubicBezTo>
                    <a:pt x="346" y="285"/>
                    <a:pt x="346" y="285"/>
                    <a:pt x="346" y="285"/>
                  </a:cubicBezTo>
                  <a:cubicBezTo>
                    <a:pt x="310" y="285"/>
                    <a:pt x="310" y="285"/>
                    <a:pt x="310" y="285"/>
                  </a:cubicBezTo>
                  <a:cubicBezTo>
                    <a:pt x="285" y="295"/>
                    <a:pt x="285" y="295"/>
                    <a:pt x="285" y="295"/>
                  </a:cubicBezTo>
                  <a:cubicBezTo>
                    <a:pt x="291" y="331"/>
                    <a:pt x="291" y="331"/>
                    <a:pt x="291" y="331"/>
                  </a:cubicBezTo>
                  <a:cubicBezTo>
                    <a:pt x="268" y="331"/>
                    <a:pt x="268" y="331"/>
                    <a:pt x="268" y="331"/>
                  </a:cubicBezTo>
                  <a:cubicBezTo>
                    <a:pt x="230" y="342"/>
                    <a:pt x="230" y="342"/>
                    <a:pt x="230" y="342"/>
                  </a:cubicBezTo>
                  <a:cubicBezTo>
                    <a:pt x="196" y="342"/>
                    <a:pt x="196" y="342"/>
                    <a:pt x="196" y="342"/>
                  </a:cubicBezTo>
                  <a:cubicBezTo>
                    <a:pt x="165" y="359"/>
                    <a:pt x="165" y="359"/>
                    <a:pt x="165" y="359"/>
                  </a:cubicBezTo>
                  <a:cubicBezTo>
                    <a:pt x="173" y="382"/>
                    <a:pt x="173" y="382"/>
                    <a:pt x="173" y="382"/>
                  </a:cubicBezTo>
                  <a:cubicBezTo>
                    <a:pt x="221" y="399"/>
                    <a:pt x="221" y="399"/>
                    <a:pt x="221" y="399"/>
                  </a:cubicBezTo>
                  <a:cubicBezTo>
                    <a:pt x="196" y="411"/>
                    <a:pt x="196" y="411"/>
                    <a:pt x="196" y="411"/>
                  </a:cubicBezTo>
                  <a:cubicBezTo>
                    <a:pt x="150" y="418"/>
                    <a:pt x="150" y="418"/>
                    <a:pt x="150" y="418"/>
                  </a:cubicBezTo>
                  <a:cubicBezTo>
                    <a:pt x="125" y="434"/>
                    <a:pt x="125" y="434"/>
                    <a:pt x="125" y="434"/>
                  </a:cubicBezTo>
                  <a:cubicBezTo>
                    <a:pt x="105" y="434"/>
                    <a:pt x="105" y="434"/>
                    <a:pt x="105" y="434"/>
                  </a:cubicBezTo>
                  <a:cubicBezTo>
                    <a:pt x="101" y="456"/>
                    <a:pt x="101" y="456"/>
                    <a:pt x="101" y="456"/>
                  </a:cubicBezTo>
                  <a:cubicBezTo>
                    <a:pt x="89" y="485"/>
                    <a:pt x="89" y="485"/>
                    <a:pt x="89" y="485"/>
                  </a:cubicBezTo>
                  <a:cubicBezTo>
                    <a:pt x="70" y="508"/>
                    <a:pt x="70" y="508"/>
                    <a:pt x="70" y="508"/>
                  </a:cubicBezTo>
                  <a:cubicBezTo>
                    <a:pt x="78" y="521"/>
                    <a:pt x="78" y="521"/>
                    <a:pt x="78" y="521"/>
                  </a:cubicBezTo>
                  <a:cubicBezTo>
                    <a:pt x="91" y="536"/>
                    <a:pt x="91" y="536"/>
                    <a:pt x="91" y="536"/>
                  </a:cubicBezTo>
                  <a:cubicBezTo>
                    <a:pt x="76" y="548"/>
                    <a:pt x="76" y="548"/>
                    <a:pt x="76" y="548"/>
                  </a:cubicBezTo>
                  <a:cubicBezTo>
                    <a:pt x="51" y="557"/>
                    <a:pt x="51" y="557"/>
                    <a:pt x="51" y="557"/>
                  </a:cubicBezTo>
                  <a:cubicBezTo>
                    <a:pt x="25" y="569"/>
                    <a:pt x="25" y="569"/>
                    <a:pt x="25" y="569"/>
                  </a:cubicBezTo>
                  <a:cubicBezTo>
                    <a:pt x="0" y="576"/>
                    <a:pt x="0" y="576"/>
                    <a:pt x="0" y="576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0" y="595"/>
                    <a:pt x="0" y="595"/>
                    <a:pt x="0" y="595"/>
                  </a:cubicBezTo>
                  <a:cubicBezTo>
                    <a:pt x="21" y="599"/>
                    <a:pt x="21" y="599"/>
                    <a:pt x="21" y="599"/>
                  </a:cubicBezTo>
                  <a:cubicBezTo>
                    <a:pt x="44" y="593"/>
                    <a:pt x="44" y="593"/>
                    <a:pt x="44" y="593"/>
                  </a:cubicBezTo>
                  <a:cubicBezTo>
                    <a:pt x="63" y="591"/>
                    <a:pt x="63" y="591"/>
                    <a:pt x="63" y="591"/>
                  </a:cubicBezTo>
                  <a:cubicBezTo>
                    <a:pt x="84" y="580"/>
                    <a:pt x="84" y="580"/>
                    <a:pt x="84" y="580"/>
                  </a:cubicBezTo>
                  <a:cubicBezTo>
                    <a:pt x="105" y="576"/>
                    <a:pt x="105" y="576"/>
                    <a:pt x="105" y="576"/>
                  </a:cubicBezTo>
                  <a:cubicBezTo>
                    <a:pt x="125" y="570"/>
                    <a:pt x="125" y="570"/>
                    <a:pt x="125" y="570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50" y="559"/>
                    <a:pt x="150" y="559"/>
                    <a:pt x="150" y="559"/>
                  </a:cubicBezTo>
                  <a:cubicBezTo>
                    <a:pt x="150" y="569"/>
                    <a:pt x="150" y="569"/>
                    <a:pt x="150" y="569"/>
                  </a:cubicBezTo>
                  <a:cubicBezTo>
                    <a:pt x="165" y="569"/>
                    <a:pt x="165" y="569"/>
                    <a:pt x="165" y="569"/>
                  </a:cubicBezTo>
                  <a:cubicBezTo>
                    <a:pt x="175" y="565"/>
                    <a:pt x="175" y="565"/>
                    <a:pt x="175" y="565"/>
                  </a:cubicBezTo>
                  <a:cubicBezTo>
                    <a:pt x="202" y="561"/>
                    <a:pt x="202" y="561"/>
                    <a:pt x="202" y="561"/>
                  </a:cubicBezTo>
                  <a:cubicBezTo>
                    <a:pt x="213" y="555"/>
                    <a:pt x="213" y="555"/>
                    <a:pt x="213" y="555"/>
                  </a:cubicBezTo>
                  <a:cubicBezTo>
                    <a:pt x="213" y="536"/>
                    <a:pt x="213" y="536"/>
                    <a:pt x="213" y="536"/>
                  </a:cubicBezTo>
                  <a:cubicBezTo>
                    <a:pt x="224" y="527"/>
                    <a:pt x="224" y="527"/>
                    <a:pt x="224" y="527"/>
                  </a:cubicBezTo>
                  <a:cubicBezTo>
                    <a:pt x="241" y="513"/>
                    <a:pt x="241" y="513"/>
                    <a:pt x="241" y="513"/>
                  </a:cubicBezTo>
                  <a:cubicBezTo>
                    <a:pt x="260" y="500"/>
                    <a:pt x="260" y="500"/>
                    <a:pt x="260" y="500"/>
                  </a:cubicBezTo>
                  <a:cubicBezTo>
                    <a:pt x="281" y="500"/>
                    <a:pt x="281" y="500"/>
                    <a:pt x="281" y="500"/>
                  </a:cubicBezTo>
                  <a:cubicBezTo>
                    <a:pt x="299" y="502"/>
                    <a:pt x="299" y="502"/>
                    <a:pt x="299" y="502"/>
                  </a:cubicBezTo>
                  <a:cubicBezTo>
                    <a:pt x="323" y="498"/>
                    <a:pt x="323" y="498"/>
                    <a:pt x="323" y="498"/>
                  </a:cubicBezTo>
                  <a:cubicBezTo>
                    <a:pt x="357" y="491"/>
                    <a:pt x="357" y="491"/>
                    <a:pt x="357" y="491"/>
                  </a:cubicBezTo>
                  <a:cubicBezTo>
                    <a:pt x="380" y="475"/>
                    <a:pt x="380" y="475"/>
                    <a:pt x="380" y="475"/>
                  </a:cubicBezTo>
                  <a:cubicBezTo>
                    <a:pt x="394" y="487"/>
                    <a:pt x="394" y="487"/>
                    <a:pt x="394" y="487"/>
                  </a:cubicBezTo>
                  <a:cubicBezTo>
                    <a:pt x="422" y="487"/>
                    <a:pt x="422" y="487"/>
                    <a:pt x="422" y="487"/>
                  </a:cubicBezTo>
                  <a:cubicBezTo>
                    <a:pt x="453" y="502"/>
                    <a:pt x="453" y="502"/>
                    <a:pt x="453" y="502"/>
                  </a:cubicBezTo>
                  <a:cubicBezTo>
                    <a:pt x="479" y="502"/>
                    <a:pt x="479" y="502"/>
                    <a:pt x="479" y="502"/>
                  </a:cubicBezTo>
                  <a:cubicBezTo>
                    <a:pt x="502" y="517"/>
                    <a:pt x="502" y="517"/>
                    <a:pt x="502" y="517"/>
                  </a:cubicBezTo>
                  <a:cubicBezTo>
                    <a:pt x="519" y="531"/>
                    <a:pt x="519" y="531"/>
                    <a:pt x="519" y="531"/>
                  </a:cubicBezTo>
                  <a:cubicBezTo>
                    <a:pt x="510" y="544"/>
                    <a:pt x="510" y="544"/>
                    <a:pt x="510" y="544"/>
                  </a:cubicBezTo>
                  <a:cubicBezTo>
                    <a:pt x="508" y="569"/>
                    <a:pt x="508" y="569"/>
                    <a:pt x="508" y="569"/>
                  </a:cubicBezTo>
                  <a:cubicBezTo>
                    <a:pt x="519" y="582"/>
                    <a:pt x="519" y="582"/>
                    <a:pt x="519" y="582"/>
                  </a:cubicBezTo>
                  <a:cubicBezTo>
                    <a:pt x="521" y="593"/>
                    <a:pt x="521" y="593"/>
                    <a:pt x="521" y="593"/>
                  </a:cubicBezTo>
                  <a:cubicBezTo>
                    <a:pt x="529" y="620"/>
                    <a:pt x="529" y="620"/>
                    <a:pt x="529" y="620"/>
                  </a:cubicBezTo>
                  <a:cubicBezTo>
                    <a:pt x="548" y="629"/>
                    <a:pt x="548" y="629"/>
                    <a:pt x="548" y="629"/>
                  </a:cubicBezTo>
                  <a:cubicBezTo>
                    <a:pt x="548" y="643"/>
                    <a:pt x="548" y="643"/>
                    <a:pt x="548" y="643"/>
                  </a:cubicBezTo>
                  <a:cubicBezTo>
                    <a:pt x="544" y="673"/>
                    <a:pt x="544" y="673"/>
                    <a:pt x="544" y="673"/>
                  </a:cubicBezTo>
                  <a:cubicBezTo>
                    <a:pt x="544" y="698"/>
                    <a:pt x="544" y="698"/>
                    <a:pt x="544" y="698"/>
                  </a:cubicBezTo>
                  <a:cubicBezTo>
                    <a:pt x="532" y="711"/>
                    <a:pt x="532" y="711"/>
                    <a:pt x="532" y="711"/>
                  </a:cubicBezTo>
                  <a:cubicBezTo>
                    <a:pt x="515" y="726"/>
                    <a:pt x="515" y="726"/>
                    <a:pt x="515" y="726"/>
                  </a:cubicBezTo>
                  <a:cubicBezTo>
                    <a:pt x="515" y="751"/>
                    <a:pt x="515" y="751"/>
                    <a:pt x="515" y="751"/>
                  </a:cubicBezTo>
                  <a:cubicBezTo>
                    <a:pt x="544" y="763"/>
                    <a:pt x="544" y="763"/>
                    <a:pt x="544" y="763"/>
                  </a:cubicBezTo>
                  <a:cubicBezTo>
                    <a:pt x="546" y="780"/>
                    <a:pt x="546" y="780"/>
                    <a:pt x="546" y="780"/>
                  </a:cubicBezTo>
                  <a:cubicBezTo>
                    <a:pt x="534" y="799"/>
                    <a:pt x="534" y="799"/>
                    <a:pt x="534" y="799"/>
                  </a:cubicBezTo>
                  <a:cubicBezTo>
                    <a:pt x="517" y="829"/>
                    <a:pt x="517" y="829"/>
                    <a:pt x="517" y="829"/>
                  </a:cubicBezTo>
                  <a:cubicBezTo>
                    <a:pt x="504" y="852"/>
                    <a:pt x="504" y="852"/>
                    <a:pt x="504" y="852"/>
                  </a:cubicBezTo>
                  <a:cubicBezTo>
                    <a:pt x="483" y="877"/>
                    <a:pt x="483" y="877"/>
                    <a:pt x="483" y="877"/>
                  </a:cubicBezTo>
                  <a:cubicBezTo>
                    <a:pt x="454" y="911"/>
                    <a:pt x="454" y="911"/>
                    <a:pt x="454" y="911"/>
                  </a:cubicBezTo>
                  <a:cubicBezTo>
                    <a:pt x="441" y="939"/>
                    <a:pt x="441" y="939"/>
                    <a:pt x="441" y="939"/>
                  </a:cubicBezTo>
                  <a:cubicBezTo>
                    <a:pt x="415" y="970"/>
                    <a:pt x="415" y="970"/>
                    <a:pt x="415" y="970"/>
                  </a:cubicBezTo>
                  <a:cubicBezTo>
                    <a:pt x="415" y="997"/>
                    <a:pt x="415" y="997"/>
                    <a:pt x="415" y="997"/>
                  </a:cubicBezTo>
                  <a:cubicBezTo>
                    <a:pt x="415" y="1016"/>
                    <a:pt x="415" y="1016"/>
                    <a:pt x="415" y="1016"/>
                  </a:cubicBezTo>
                  <a:cubicBezTo>
                    <a:pt x="415" y="1036"/>
                    <a:pt x="415" y="1036"/>
                    <a:pt x="415" y="1036"/>
                  </a:cubicBezTo>
                  <a:cubicBezTo>
                    <a:pt x="415" y="1057"/>
                    <a:pt x="415" y="1057"/>
                    <a:pt x="415" y="1057"/>
                  </a:cubicBezTo>
                  <a:cubicBezTo>
                    <a:pt x="426" y="1086"/>
                    <a:pt x="426" y="1086"/>
                    <a:pt x="426" y="1086"/>
                  </a:cubicBezTo>
                  <a:cubicBezTo>
                    <a:pt x="434" y="1111"/>
                    <a:pt x="434" y="1111"/>
                    <a:pt x="434" y="1111"/>
                  </a:cubicBezTo>
                  <a:cubicBezTo>
                    <a:pt x="434" y="1137"/>
                    <a:pt x="434" y="1137"/>
                    <a:pt x="434" y="1137"/>
                  </a:cubicBezTo>
                  <a:cubicBezTo>
                    <a:pt x="447" y="1160"/>
                    <a:pt x="447" y="1160"/>
                    <a:pt x="447" y="1160"/>
                  </a:cubicBezTo>
                  <a:cubicBezTo>
                    <a:pt x="468" y="1160"/>
                    <a:pt x="468" y="1160"/>
                    <a:pt x="468" y="1160"/>
                  </a:cubicBezTo>
                  <a:cubicBezTo>
                    <a:pt x="477" y="1175"/>
                    <a:pt x="477" y="1175"/>
                    <a:pt x="477" y="1175"/>
                  </a:cubicBezTo>
                  <a:cubicBezTo>
                    <a:pt x="477" y="1221"/>
                    <a:pt x="477" y="1221"/>
                    <a:pt x="477" y="1221"/>
                  </a:cubicBezTo>
                  <a:cubicBezTo>
                    <a:pt x="477" y="1238"/>
                    <a:pt x="477" y="1238"/>
                    <a:pt x="477" y="1238"/>
                  </a:cubicBezTo>
                  <a:cubicBezTo>
                    <a:pt x="487" y="1253"/>
                    <a:pt x="487" y="1253"/>
                    <a:pt x="487" y="1253"/>
                  </a:cubicBezTo>
                  <a:cubicBezTo>
                    <a:pt x="496" y="1276"/>
                    <a:pt x="496" y="1276"/>
                    <a:pt x="496" y="1276"/>
                  </a:cubicBezTo>
                  <a:cubicBezTo>
                    <a:pt x="496" y="1293"/>
                    <a:pt x="496" y="1293"/>
                    <a:pt x="496" y="1293"/>
                  </a:cubicBezTo>
                  <a:cubicBezTo>
                    <a:pt x="496" y="1322"/>
                    <a:pt x="496" y="1322"/>
                    <a:pt x="496" y="1322"/>
                  </a:cubicBezTo>
                  <a:cubicBezTo>
                    <a:pt x="506" y="1339"/>
                    <a:pt x="506" y="1339"/>
                    <a:pt x="506" y="1339"/>
                  </a:cubicBezTo>
                  <a:cubicBezTo>
                    <a:pt x="527" y="1343"/>
                    <a:pt x="527" y="1343"/>
                    <a:pt x="527" y="1343"/>
                  </a:cubicBezTo>
                  <a:cubicBezTo>
                    <a:pt x="527" y="1356"/>
                    <a:pt x="527" y="1356"/>
                    <a:pt x="527" y="1356"/>
                  </a:cubicBezTo>
                  <a:cubicBezTo>
                    <a:pt x="527" y="1381"/>
                    <a:pt x="527" y="1381"/>
                    <a:pt x="527" y="1381"/>
                  </a:cubicBezTo>
                  <a:cubicBezTo>
                    <a:pt x="534" y="1396"/>
                    <a:pt x="534" y="1396"/>
                    <a:pt x="534" y="1396"/>
                  </a:cubicBezTo>
                  <a:cubicBezTo>
                    <a:pt x="546" y="1415"/>
                    <a:pt x="546" y="1415"/>
                    <a:pt x="546" y="1415"/>
                  </a:cubicBezTo>
                  <a:cubicBezTo>
                    <a:pt x="557" y="1424"/>
                    <a:pt x="557" y="1424"/>
                    <a:pt x="557" y="1424"/>
                  </a:cubicBezTo>
                  <a:cubicBezTo>
                    <a:pt x="572" y="1428"/>
                    <a:pt x="572" y="1428"/>
                    <a:pt x="572" y="1428"/>
                  </a:cubicBezTo>
                  <a:cubicBezTo>
                    <a:pt x="588" y="1423"/>
                    <a:pt x="588" y="1423"/>
                    <a:pt x="588" y="1423"/>
                  </a:cubicBezTo>
                  <a:cubicBezTo>
                    <a:pt x="586" y="1413"/>
                    <a:pt x="586" y="1413"/>
                    <a:pt x="586" y="1413"/>
                  </a:cubicBezTo>
                  <a:cubicBezTo>
                    <a:pt x="582" y="1396"/>
                    <a:pt x="582" y="1396"/>
                    <a:pt x="582" y="1396"/>
                  </a:cubicBezTo>
                  <a:cubicBezTo>
                    <a:pt x="582" y="1396"/>
                    <a:pt x="572" y="1373"/>
                    <a:pt x="567" y="1373"/>
                  </a:cubicBezTo>
                  <a:cubicBezTo>
                    <a:pt x="561" y="1373"/>
                    <a:pt x="559" y="1358"/>
                    <a:pt x="559" y="1358"/>
                  </a:cubicBezTo>
                  <a:cubicBezTo>
                    <a:pt x="559" y="1335"/>
                    <a:pt x="559" y="1335"/>
                    <a:pt x="559" y="1335"/>
                  </a:cubicBezTo>
                  <a:cubicBezTo>
                    <a:pt x="557" y="1316"/>
                    <a:pt x="557" y="1316"/>
                    <a:pt x="557" y="1316"/>
                  </a:cubicBezTo>
                  <a:cubicBezTo>
                    <a:pt x="546" y="1291"/>
                    <a:pt x="546" y="1291"/>
                    <a:pt x="546" y="1291"/>
                  </a:cubicBezTo>
                  <a:cubicBezTo>
                    <a:pt x="536" y="1265"/>
                    <a:pt x="536" y="1265"/>
                    <a:pt x="536" y="1265"/>
                  </a:cubicBezTo>
                  <a:cubicBezTo>
                    <a:pt x="527" y="1238"/>
                    <a:pt x="527" y="1238"/>
                    <a:pt x="527" y="1238"/>
                  </a:cubicBezTo>
                  <a:cubicBezTo>
                    <a:pt x="527" y="1221"/>
                    <a:pt x="527" y="1221"/>
                    <a:pt x="527" y="1221"/>
                  </a:cubicBezTo>
                  <a:cubicBezTo>
                    <a:pt x="544" y="1221"/>
                    <a:pt x="544" y="1221"/>
                    <a:pt x="544" y="1221"/>
                  </a:cubicBezTo>
                  <a:cubicBezTo>
                    <a:pt x="553" y="1240"/>
                    <a:pt x="553" y="1240"/>
                    <a:pt x="553" y="1240"/>
                  </a:cubicBezTo>
                  <a:cubicBezTo>
                    <a:pt x="565" y="1268"/>
                    <a:pt x="565" y="1268"/>
                    <a:pt x="565" y="1268"/>
                  </a:cubicBezTo>
                  <a:cubicBezTo>
                    <a:pt x="565" y="1297"/>
                    <a:pt x="565" y="1297"/>
                    <a:pt x="565" y="1297"/>
                  </a:cubicBezTo>
                  <a:cubicBezTo>
                    <a:pt x="576" y="1322"/>
                    <a:pt x="576" y="1322"/>
                    <a:pt x="576" y="1322"/>
                  </a:cubicBezTo>
                  <a:cubicBezTo>
                    <a:pt x="597" y="1341"/>
                    <a:pt x="597" y="1341"/>
                    <a:pt x="597" y="1341"/>
                  </a:cubicBezTo>
                  <a:cubicBezTo>
                    <a:pt x="597" y="1360"/>
                    <a:pt x="597" y="1360"/>
                    <a:pt x="597" y="1360"/>
                  </a:cubicBezTo>
                  <a:cubicBezTo>
                    <a:pt x="605" y="1377"/>
                    <a:pt x="605" y="1377"/>
                    <a:pt x="605" y="1377"/>
                  </a:cubicBezTo>
                  <a:cubicBezTo>
                    <a:pt x="622" y="1390"/>
                    <a:pt x="622" y="1390"/>
                    <a:pt x="622" y="1390"/>
                  </a:cubicBezTo>
                  <a:cubicBezTo>
                    <a:pt x="635" y="1402"/>
                    <a:pt x="635" y="1402"/>
                    <a:pt x="635" y="1402"/>
                  </a:cubicBezTo>
                  <a:cubicBezTo>
                    <a:pt x="647" y="1428"/>
                    <a:pt x="647" y="1428"/>
                    <a:pt x="647" y="1428"/>
                  </a:cubicBezTo>
                  <a:cubicBezTo>
                    <a:pt x="656" y="1443"/>
                    <a:pt x="656" y="1443"/>
                    <a:pt x="656" y="1443"/>
                  </a:cubicBezTo>
                  <a:cubicBezTo>
                    <a:pt x="656" y="1461"/>
                    <a:pt x="656" y="1461"/>
                    <a:pt x="656" y="1461"/>
                  </a:cubicBezTo>
                  <a:cubicBezTo>
                    <a:pt x="656" y="1483"/>
                    <a:pt x="656" y="1483"/>
                    <a:pt x="656" y="1483"/>
                  </a:cubicBezTo>
                  <a:cubicBezTo>
                    <a:pt x="656" y="1508"/>
                    <a:pt x="656" y="1508"/>
                    <a:pt x="656" y="1508"/>
                  </a:cubicBezTo>
                  <a:cubicBezTo>
                    <a:pt x="669" y="1529"/>
                    <a:pt x="669" y="1529"/>
                    <a:pt x="669" y="1529"/>
                  </a:cubicBezTo>
                  <a:cubicBezTo>
                    <a:pt x="694" y="1550"/>
                    <a:pt x="694" y="1550"/>
                    <a:pt x="694" y="1550"/>
                  </a:cubicBezTo>
                  <a:cubicBezTo>
                    <a:pt x="721" y="1569"/>
                    <a:pt x="721" y="1569"/>
                    <a:pt x="721" y="1569"/>
                  </a:cubicBezTo>
                  <a:cubicBezTo>
                    <a:pt x="751" y="1582"/>
                    <a:pt x="751" y="1582"/>
                    <a:pt x="751" y="1582"/>
                  </a:cubicBezTo>
                  <a:cubicBezTo>
                    <a:pt x="776" y="1594"/>
                    <a:pt x="776" y="1594"/>
                    <a:pt x="776" y="1594"/>
                  </a:cubicBezTo>
                  <a:cubicBezTo>
                    <a:pt x="804" y="1611"/>
                    <a:pt x="804" y="1611"/>
                    <a:pt x="804" y="1611"/>
                  </a:cubicBezTo>
                  <a:cubicBezTo>
                    <a:pt x="827" y="1611"/>
                    <a:pt x="827" y="1611"/>
                    <a:pt x="827" y="1611"/>
                  </a:cubicBezTo>
                  <a:cubicBezTo>
                    <a:pt x="850" y="1622"/>
                    <a:pt x="850" y="1622"/>
                    <a:pt x="850" y="1622"/>
                  </a:cubicBezTo>
                  <a:cubicBezTo>
                    <a:pt x="873" y="1611"/>
                    <a:pt x="873" y="1611"/>
                    <a:pt x="873" y="1611"/>
                  </a:cubicBezTo>
                  <a:cubicBezTo>
                    <a:pt x="900" y="1611"/>
                    <a:pt x="900" y="1611"/>
                    <a:pt x="900" y="1611"/>
                  </a:cubicBezTo>
                  <a:cubicBezTo>
                    <a:pt x="934" y="1653"/>
                    <a:pt x="934" y="1653"/>
                    <a:pt x="934" y="1653"/>
                  </a:cubicBezTo>
                  <a:cubicBezTo>
                    <a:pt x="949" y="1653"/>
                    <a:pt x="949" y="1653"/>
                    <a:pt x="949" y="1653"/>
                  </a:cubicBezTo>
                  <a:cubicBezTo>
                    <a:pt x="976" y="1674"/>
                    <a:pt x="976" y="1674"/>
                    <a:pt x="976" y="1674"/>
                  </a:cubicBezTo>
                  <a:cubicBezTo>
                    <a:pt x="991" y="1674"/>
                    <a:pt x="991" y="1674"/>
                    <a:pt x="991" y="1674"/>
                  </a:cubicBezTo>
                  <a:cubicBezTo>
                    <a:pt x="1012" y="1687"/>
                    <a:pt x="1012" y="1687"/>
                    <a:pt x="1012" y="1687"/>
                  </a:cubicBezTo>
                  <a:cubicBezTo>
                    <a:pt x="1027" y="1687"/>
                    <a:pt x="1027" y="1687"/>
                    <a:pt x="1027" y="1687"/>
                  </a:cubicBezTo>
                  <a:cubicBezTo>
                    <a:pt x="1046" y="1687"/>
                    <a:pt x="1046" y="1687"/>
                    <a:pt x="1046" y="1687"/>
                  </a:cubicBezTo>
                  <a:cubicBezTo>
                    <a:pt x="1057" y="1698"/>
                    <a:pt x="1057" y="1698"/>
                    <a:pt x="1057" y="1698"/>
                  </a:cubicBezTo>
                  <a:cubicBezTo>
                    <a:pt x="1057" y="1710"/>
                    <a:pt x="1057" y="1710"/>
                    <a:pt x="1057" y="1710"/>
                  </a:cubicBezTo>
                  <a:cubicBezTo>
                    <a:pt x="1073" y="1731"/>
                    <a:pt x="1073" y="1731"/>
                    <a:pt x="1073" y="1731"/>
                  </a:cubicBezTo>
                  <a:cubicBezTo>
                    <a:pt x="1086" y="1750"/>
                    <a:pt x="1086" y="1750"/>
                    <a:pt x="1086" y="1750"/>
                  </a:cubicBezTo>
                  <a:cubicBezTo>
                    <a:pt x="1086" y="1769"/>
                    <a:pt x="1086" y="1769"/>
                    <a:pt x="1086" y="1769"/>
                  </a:cubicBezTo>
                  <a:cubicBezTo>
                    <a:pt x="1101" y="1788"/>
                    <a:pt x="1101" y="1788"/>
                    <a:pt x="1101" y="1788"/>
                  </a:cubicBezTo>
                  <a:cubicBezTo>
                    <a:pt x="1111" y="1788"/>
                    <a:pt x="1111" y="1788"/>
                    <a:pt x="1111" y="1788"/>
                  </a:cubicBezTo>
                  <a:cubicBezTo>
                    <a:pt x="1124" y="1797"/>
                    <a:pt x="1124" y="1797"/>
                    <a:pt x="1124" y="1797"/>
                  </a:cubicBezTo>
                  <a:cubicBezTo>
                    <a:pt x="1139" y="1811"/>
                    <a:pt x="1139" y="1811"/>
                    <a:pt x="1139" y="1811"/>
                  </a:cubicBezTo>
                  <a:cubicBezTo>
                    <a:pt x="1151" y="1811"/>
                    <a:pt x="1151" y="1811"/>
                    <a:pt x="1151" y="1811"/>
                  </a:cubicBezTo>
                  <a:cubicBezTo>
                    <a:pt x="1160" y="1816"/>
                    <a:pt x="1160" y="1816"/>
                    <a:pt x="1160" y="1816"/>
                  </a:cubicBezTo>
                  <a:cubicBezTo>
                    <a:pt x="1171" y="1822"/>
                    <a:pt x="1171" y="1822"/>
                    <a:pt x="1171" y="1822"/>
                  </a:cubicBezTo>
                  <a:cubicBezTo>
                    <a:pt x="1185" y="1828"/>
                    <a:pt x="1185" y="1828"/>
                    <a:pt x="1185" y="1828"/>
                  </a:cubicBezTo>
                  <a:cubicBezTo>
                    <a:pt x="1202" y="1828"/>
                    <a:pt x="1202" y="1828"/>
                    <a:pt x="1202" y="1828"/>
                  </a:cubicBezTo>
                  <a:cubicBezTo>
                    <a:pt x="1215" y="1828"/>
                    <a:pt x="1215" y="1828"/>
                    <a:pt x="1215" y="1828"/>
                  </a:cubicBezTo>
                  <a:cubicBezTo>
                    <a:pt x="1229" y="1826"/>
                    <a:pt x="1229" y="1826"/>
                    <a:pt x="1229" y="1826"/>
                  </a:cubicBezTo>
                  <a:cubicBezTo>
                    <a:pt x="1230" y="1816"/>
                    <a:pt x="1230" y="1816"/>
                    <a:pt x="1230" y="1816"/>
                  </a:cubicBezTo>
                  <a:cubicBezTo>
                    <a:pt x="1230" y="1797"/>
                    <a:pt x="1230" y="1797"/>
                    <a:pt x="1230" y="1797"/>
                  </a:cubicBezTo>
                  <a:cubicBezTo>
                    <a:pt x="1242" y="1797"/>
                    <a:pt x="1242" y="1797"/>
                    <a:pt x="1242" y="1797"/>
                  </a:cubicBezTo>
                  <a:cubicBezTo>
                    <a:pt x="1251" y="1797"/>
                    <a:pt x="1251" y="1797"/>
                    <a:pt x="1251" y="1797"/>
                  </a:cubicBezTo>
                  <a:cubicBezTo>
                    <a:pt x="1261" y="1811"/>
                    <a:pt x="1261" y="1811"/>
                    <a:pt x="1261" y="1811"/>
                  </a:cubicBezTo>
                  <a:cubicBezTo>
                    <a:pt x="1259" y="1824"/>
                    <a:pt x="1259" y="1824"/>
                    <a:pt x="1259" y="1824"/>
                  </a:cubicBezTo>
                  <a:cubicBezTo>
                    <a:pt x="1267" y="1837"/>
                    <a:pt x="1267" y="1837"/>
                    <a:pt x="1267" y="1837"/>
                  </a:cubicBezTo>
                  <a:cubicBezTo>
                    <a:pt x="1276" y="1858"/>
                    <a:pt x="1276" y="1858"/>
                    <a:pt x="1276" y="1858"/>
                  </a:cubicBezTo>
                  <a:cubicBezTo>
                    <a:pt x="1282" y="1877"/>
                    <a:pt x="1282" y="1877"/>
                    <a:pt x="1282" y="1877"/>
                  </a:cubicBezTo>
                  <a:cubicBezTo>
                    <a:pt x="1282" y="1896"/>
                    <a:pt x="1282" y="1896"/>
                    <a:pt x="1282" y="1896"/>
                  </a:cubicBezTo>
                  <a:cubicBezTo>
                    <a:pt x="1272" y="1925"/>
                    <a:pt x="1272" y="1925"/>
                    <a:pt x="1272" y="1925"/>
                  </a:cubicBezTo>
                  <a:cubicBezTo>
                    <a:pt x="1261" y="1946"/>
                    <a:pt x="1261" y="1946"/>
                    <a:pt x="1261" y="1946"/>
                  </a:cubicBezTo>
                  <a:cubicBezTo>
                    <a:pt x="1240" y="1972"/>
                    <a:pt x="1240" y="1972"/>
                    <a:pt x="1240" y="1972"/>
                  </a:cubicBezTo>
                  <a:cubicBezTo>
                    <a:pt x="1221" y="1993"/>
                    <a:pt x="1221" y="1993"/>
                    <a:pt x="1221" y="1993"/>
                  </a:cubicBezTo>
                  <a:cubicBezTo>
                    <a:pt x="1204" y="2031"/>
                    <a:pt x="1204" y="2031"/>
                    <a:pt x="1204" y="2031"/>
                  </a:cubicBezTo>
                  <a:cubicBezTo>
                    <a:pt x="1185" y="2052"/>
                    <a:pt x="1185" y="2052"/>
                    <a:pt x="1185" y="2052"/>
                  </a:cubicBezTo>
                  <a:cubicBezTo>
                    <a:pt x="1185" y="2077"/>
                    <a:pt x="1185" y="2077"/>
                    <a:pt x="1185" y="2077"/>
                  </a:cubicBezTo>
                  <a:cubicBezTo>
                    <a:pt x="1211" y="2098"/>
                    <a:pt x="1211" y="2098"/>
                    <a:pt x="1211" y="2098"/>
                  </a:cubicBezTo>
                  <a:cubicBezTo>
                    <a:pt x="1200" y="2113"/>
                    <a:pt x="1200" y="2113"/>
                    <a:pt x="1200" y="2113"/>
                  </a:cubicBezTo>
                  <a:cubicBezTo>
                    <a:pt x="1185" y="2134"/>
                    <a:pt x="1185" y="2134"/>
                    <a:pt x="1185" y="2134"/>
                  </a:cubicBezTo>
                  <a:cubicBezTo>
                    <a:pt x="1198" y="2157"/>
                    <a:pt x="1198" y="2157"/>
                    <a:pt x="1198" y="2157"/>
                  </a:cubicBezTo>
                  <a:cubicBezTo>
                    <a:pt x="1198" y="2187"/>
                    <a:pt x="1198" y="2187"/>
                    <a:pt x="1198" y="2187"/>
                  </a:cubicBezTo>
                  <a:cubicBezTo>
                    <a:pt x="1223" y="2212"/>
                    <a:pt x="1223" y="2212"/>
                    <a:pt x="1223" y="2212"/>
                  </a:cubicBezTo>
                  <a:cubicBezTo>
                    <a:pt x="1244" y="2240"/>
                    <a:pt x="1244" y="2240"/>
                    <a:pt x="1244" y="2240"/>
                  </a:cubicBezTo>
                  <a:cubicBezTo>
                    <a:pt x="1261" y="2284"/>
                    <a:pt x="1261" y="2284"/>
                    <a:pt x="1261" y="2284"/>
                  </a:cubicBezTo>
                  <a:cubicBezTo>
                    <a:pt x="1278" y="2322"/>
                    <a:pt x="1278" y="2322"/>
                    <a:pt x="1278" y="2322"/>
                  </a:cubicBezTo>
                  <a:cubicBezTo>
                    <a:pt x="1308" y="2354"/>
                    <a:pt x="1308" y="2354"/>
                    <a:pt x="1308" y="2354"/>
                  </a:cubicBezTo>
                  <a:cubicBezTo>
                    <a:pt x="1329" y="2404"/>
                    <a:pt x="1329" y="2404"/>
                    <a:pt x="1329" y="2404"/>
                  </a:cubicBezTo>
                  <a:cubicBezTo>
                    <a:pt x="1371" y="2444"/>
                    <a:pt x="1371" y="2444"/>
                    <a:pt x="1371" y="2444"/>
                  </a:cubicBezTo>
                  <a:cubicBezTo>
                    <a:pt x="1443" y="2482"/>
                    <a:pt x="1443" y="2482"/>
                    <a:pt x="1443" y="2482"/>
                  </a:cubicBezTo>
                  <a:cubicBezTo>
                    <a:pt x="1483" y="2520"/>
                    <a:pt x="1483" y="2520"/>
                    <a:pt x="1483" y="2520"/>
                  </a:cubicBezTo>
                  <a:cubicBezTo>
                    <a:pt x="1493" y="2556"/>
                    <a:pt x="1493" y="2556"/>
                    <a:pt x="1493" y="2556"/>
                  </a:cubicBezTo>
                  <a:cubicBezTo>
                    <a:pt x="1483" y="2628"/>
                    <a:pt x="1483" y="2628"/>
                    <a:pt x="1483" y="2628"/>
                  </a:cubicBezTo>
                  <a:cubicBezTo>
                    <a:pt x="1483" y="2666"/>
                    <a:pt x="1483" y="2666"/>
                    <a:pt x="1483" y="2666"/>
                  </a:cubicBezTo>
                  <a:cubicBezTo>
                    <a:pt x="1504" y="2685"/>
                    <a:pt x="1504" y="2685"/>
                    <a:pt x="1504" y="2685"/>
                  </a:cubicBezTo>
                  <a:cubicBezTo>
                    <a:pt x="1483" y="2697"/>
                    <a:pt x="1483" y="2697"/>
                    <a:pt x="1483" y="2697"/>
                  </a:cubicBezTo>
                  <a:cubicBezTo>
                    <a:pt x="1493" y="2752"/>
                    <a:pt x="1493" y="2752"/>
                    <a:pt x="1493" y="2752"/>
                  </a:cubicBezTo>
                  <a:cubicBezTo>
                    <a:pt x="1493" y="2796"/>
                    <a:pt x="1493" y="2796"/>
                    <a:pt x="1493" y="2796"/>
                  </a:cubicBezTo>
                  <a:cubicBezTo>
                    <a:pt x="1504" y="2845"/>
                    <a:pt x="1504" y="2845"/>
                    <a:pt x="1504" y="2845"/>
                  </a:cubicBezTo>
                  <a:cubicBezTo>
                    <a:pt x="1504" y="2870"/>
                    <a:pt x="1504" y="2870"/>
                    <a:pt x="1504" y="2870"/>
                  </a:cubicBezTo>
                  <a:cubicBezTo>
                    <a:pt x="1514" y="2893"/>
                    <a:pt x="1514" y="2893"/>
                    <a:pt x="1514" y="2893"/>
                  </a:cubicBezTo>
                  <a:cubicBezTo>
                    <a:pt x="1518" y="2927"/>
                    <a:pt x="1518" y="2927"/>
                    <a:pt x="1518" y="2927"/>
                  </a:cubicBezTo>
                  <a:cubicBezTo>
                    <a:pt x="1504" y="2946"/>
                    <a:pt x="1504" y="2946"/>
                    <a:pt x="1504" y="2946"/>
                  </a:cubicBezTo>
                  <a:cubicBezTo>
                    <a:pt x="1504" y="2997"/>
                    <a:pt x="1504" y="2997"/>
                    <a:pt x="1504" y="2997"/>
                  </a:cubicBezTo>
                  <a:cubicBezTo>
                    <a:pt x="1516" y="3018"/>
                    <a:pt x="1516" y="3018"/>
                    <a:pt x="1516" y="3018"/>
                  </a:cubicBezTo>
                  <a:cubicBezTo>
                    <a:pt x="1518" y="3043"/>
                    <a:pt x="1518" y="3043"/>
                    <a:pt x="1518" y="3043"/>
                  </a:cubicBezTo>
                  <a:cubicBezTo>
                    <a:pt x="1529" y="3089"/>
                    <a:pt x="1529" y="3089"/>
                    <a:pt x="1529" y="3089"/>
                  </a:cubicBezTo>
                  <a:cubicBezTo>
                    <a:pt x="1565" y="3111"/>
                    <a:pt x="1565" y="3111"/>
                    <a:pt x="1565" y="3111"/>
                  </a:cubicBezTo>
                  <a:cubicBezTo>
                    <a:pt x="1565" y="3134"/>
                    <a:pt x="1565" y="3134"/>
                    <a:pt x="1565" y="3134"/>
                  </a:cubicBezTo>
                  <a:cubicBezTo>
                    <a:pt x="1565" y="3161"/>
                    <a:pt x="1565" y="3161"/>
                    <a:pt x="1565" y="3161"/>
                  </a:cubicBezTo>
                  <a:cubicBezTo>
                    <a:pt x="1578" y="3168"/>
                    <a:pt x="1578" y="3168"/>
                    <a:pt x="1578" y="3168"/>
                  </a:cubicBezTo>
                  <a:cubicBezTo>
                    <a:pt x="1578" y="3186"/>
                    <a:pt x="1578" y="3186"/>
                    <a:pt x="1578" y="3186"/>
                  </a:cubicBezTo>
                  <a:cubicBezTo>
                    <a:pt x="1569" y="3197"/>
                    <a:pt x="1569" y="3197"/>
                    <a:pt x="1569" y="3197"/>
                  </a:cubicBezTo>
                  <a:cubicBezTo>
                    <a:pt x="1559" y="3207"/>
                    <a:pt x="1559" y="3207"/>
                    <a:pt x="1559" y="3207"/>
                  </a:cubicBezTo>
                  <a:cubicBezTo>
                    <a:pt x="1559" y="3227"/>
                    <a:pt x="1559" y="3227"/>
                    <a:pt x="1559" y="3227"/>
                  </a:cubicBezTo>
                  <a:cubicBezTo>
                    <a:pt x="1580" y="3248"/>
                    <a:pt x="1580" y="3248"/>
                    <a:pt x="1580" y="3248"/>
                  </a:cubicBezTo>
                  <a:cubicBezTo>
                    <a:pt x="1599" y="3271"/>
                    <a:pt x="1599" y="3271"/>
                    <a:pt x="1599" y="3271"/>
                  </a:cubicBezTo>
                  <a:cubicBezTo>
                    <a:pt x="1607" y="3305"/>
                    <a:pt x="1607" y="3305"/>
                    <a:pt x="1607" y="3305"/>
                  </a:cubicBezTo>
                  <a:cubicBezTo>
                    <a:pt x="1632" y="3328"/>
                    <a:pt x="1632" y="3328"/>
                    <a:pt x="1632" y="3328"/>
                  </a:cubicBezTo>
                  <a:cubicBezTo>
                    <a:pt x="1660" y="3378"/>
                    <a:pt x="1660" y="3378"/>
                    <a:pt x="1660" y="3378"/>
                  </a:cubicBezTo>
                  <a:cubicBezTo>
                    <a:pt x="1704" y="3389"/>
                    <a:pt x="1704" y="3389"/>
                    <a:pt x="1704" y="3389"/>
                  </a:cubicBezTo>
                  <a:cubicBezTo>
                    <a:pt x="1734" y="3385"/>
                    <a:pt x="1734" y="3385"/>
                    <a:pt x="1734" y="3385"/>
                  </a:cubicBezTo>
                  <a:cubicBezTo>
                    <a:pt x="1736" y="3404"/>
                    <a:pt x="1736" y="3404"/>
                    <a:pt x="1736" y="3404"/>
                  </a:cubicBezTo>
                  <a:cubicBezTo>
                    <a:pt x="1757" y="3437"/>
                    <a:pt x="1757" y="3437"/>
                    <a:pt x="1757" y="3437"/>
                  </a:cubicBezTo>
                  <a:cubicBezTo>
                    <a:pt x="1797" y="3446"/>
                    <a:pt x="1797" y="3446"/>
                    <a:pt x="1797" y="3446"/>
                  </a:cubicBezTo>
                  <a:cubicBezTo>
                    <a:pt x="1856" y="3446"/>
                    <a:pt x="1856" y="3446"/>
                    <a:pt x="1856" y="3446"/>
                  </a:cubicBezTo>
                  <a:cubicBezTo>
                    <a:pt x="1856" y="3446"/>
                    <a:pt x="1887" y="3444"/>
                    <a:pt x="1866" y="3425"/>
                  </a:cubicBezTo>
                  <a:cubicBezTo>
                    <a:pt x="1851" y="3412"/>
                    <a:pt x="1846" y="3410"/>
                    <a:pt x="1844" y="3410"/>
                  </a:cubicBezTo>
                  <a:cubicBezTo>
                    <a:pt x="1843" y="3410"/>
                    <a:pt x="1843" y="3410"/>
                    <a:pt x="1843" y="3410"/>
                  </a:cubicBezTo>
                  <a:cubicBezTo>
                    <a:pt x="1811" y="3387"/>
                    <a:pt x="1811" y="3387"/>
                    <a:pt x="1811" y="3387"/>
                  </a:cubicBezTo>
                  <a:cubicBezTo>
                    <a:pt x="1811" y="3387"/>
                    <a:pt x="1799" y="3378"/>
                    <a:pt x="1788" y="3378"/>
                  </a:cubicBezTo>
                  <a:cubicBezTo>
                    <a:pt x="1776" y="3378"/>
                    <a:pt x="1776" y="3366"/>
                    <a:pt x="1776" y="3366"/>
                  </a:cubicBezTo>
                  <a:cubicBezTo>
                    <a:pt x="1765" y="3357"/>
                    <a:pt x="1765" y="3357"/>
                    <a:pt x="1765" y="3357"/>
                  </a:cubicBezTo>
                  <a:cubicBezTo>
                    <a:pt x="1750" y="3342"/>
                    <a:pt x="1750" y="3342"/>
                    <a:pt x="1750" y="3342"/>
                  </a:cubicBezTo>
                  <a:cubicBezTo>
                    <a:pt x="1746" y="3326"/>
                    <a:pt x="1746" y="3326"/>
                    <a:pt x="1746" y="3326"/>
                  </a:cubicBezTo>
                  <a:cubicBezTo>
                    <a:pt x="1755" y="3300"/>
                    <a:pt x="1755" y="3300"/>
                    <a:pt x="1755" y="3300"/>
                  </a:cubicBezTo>
                  <a:cubicBezTo>
                    <a:pt x="1774" y="3279"/>
                    <a:pt x="1774" y="3279"/>
                    <a:pt x="1774" y="3279"/>
                  </a:cubicBezTo>
                  <a:cubicBezTo>
                    <a:pt x="1765" y="3233"/>
                    <a:pt x="1765" y="3233"/>
                    <a:pt x="1765" y="3233"/>
                  </a:cubicBezTo>
                  <a:cubicBezTo>
                    <a:pt x="1729" y="3212"/>
                    <a:pt x="1729" y="3212"/>
                    <a:pt x="1729" y="3212"/>
                  </a:cubicBezTo>
                  <a:cubicBezTo>
                    <a:pt x="1740" y="3188"/>
                    <a:pt x="1740" y="3188"/>
                    <a:pt x="1740" y="3188"/>
                  </a:cubicBezTo>
                  <a:cubicBezTo>
                    <a:pt x="1744" y="3163"/>
                    <a:pt x="1744" y="3163"/>
                    <a:pt x="1744" y="3163"/>
                  </a:cubicBezTo>
                  <a:cubicBezTo>
                    <a:pt x="1761" y="3142"/>
                    <a:pt x="1761" y="3142"/>
                    <a:pt x="1761" y="3142"/>
                  </a:cubicBezTo>
                  <a:cubicBezTo>
                    <a:pt x="1765" y="3123"/>
                    <a:pt x="1765" y="3123"/>
                    <a:pt x="1765" y="3123"/>
                  </a:cubicBezTo>
                  <a:cubicBezTo>
                    <a:pt x="1744" y="3096"/>
                    <a:pt x="1744" y="3096"/>
                    <a:pt x="1744" y="3096"/>
                  </a:cubicBezTo>
                  <a:cubicBezTo>
                    <a:pt x="1769" y="3096"/>
                    <a:pt x="1769" y="3096"/>
                    <a:pt x="1769" y="3096"/>
                  </a:cubicBezTo>
                  <a:cubicBezTo>
                    <a:pt x="1784" y="3096"/>
                    <a:pt x="1784" y="3096"/>
                    <a:pt x="1784" y="3096"/>
                  </a:cubicBezTo>
                  <a:cubicBezTo>
                    <a:pt x="1786" y="3064"/>
                    <a:pt x="1786" y="3064"/>
                    <a:pt x="1786" y="3064"/>
                  </a:cubicBezTo>
                  <a:cubicBezTo>
                    <a:pt x="1790" y="3037"/>
                    <a:pt x="1790" y="3037"/>
                    <a:pt x="1790" y="3037"/>
                  </a:cubicBezTo>
                  <a:cubicBezTo>
                    <a:pt x="1835" y="3020"/>
                    <a:pt x="1835" y="3020"/>
                    <a:pt x="1835" y="3020"/>
                  </a:cubicBezTo>
                  <a:cubicBezTo>
                    <a:pt x="1858" y="3020"/>
                    <a:pt x="1858" y="3020"/>
                    <a:pt x="1858" y="3020"/>
                  </a:cubicBezTo>
                  <a:cubicBezTo>
                    <a:pt x="1877" y="3003"/>
                    <a:pt x="1877" y="3003"/>
                    <a:pt x="1877" y="3003"/>
                  </a:cubicBezTo>
                  <a:cubicBezTo>
                    <a:pt x="1881" y="2976"/>
                    <a:pt x="1881" y="2976"/>
                    <a:pt x="1881" y="2976"/>
                  </a:cubicBezTo>
                  <a:cubicBezTo>
                    <a:pt x="1860" y="2927"/>
                    <a:pt x="1860" y="2927"/>
                    <a:pt x="1860" y="2927"/>
                  </a:cubicBezTo>
                  <a:cubicBezTo>
                    <a:pt x="1885" y="2927"/>
                    <a:pt x="1885" y="2927"/>
                    <a:pt x="1885" y="2927"/>
                  </a:cubicBezTo>
                  <a:cubicBezTo>
                    <a:pt x="1921" y="2927"/>
                    <a:pt x="1921" y="2927"/>
                    <a:pt x="1921" y="2927"/>
                  </a:cubicBezTo>
                  <a:cubicBezTo>
                    <a:pt x="1942" y="2897"/>
                    <a:pt x="1942" y="2897"/>
                    <a:pt x="1942" y="2897"/>
                  </a:cubicBezTo>
                  <a:cubicBezTo>
                    <a:pt x="1970" y="2853"/>
                    <a:pt x="1970" y="2853"/>
                    <a:pt x="1970" y="2853"/>
                  </a:cubicBezTo>
                  <a:cubicBezTo>
                    <a:pt x="1993" y="2820"/>
                    <a:pt x="1993" y="2820"/>
                    <a:pt x="1993" y="2820"/>
                  </a:cubicBezTo>
                  <a:cubicBezTo>
                    <a:pt x="1991" y="2796"/>
                    <a:pt x="1991" y="2796"/>
                    <a:pt x="1991" y="2796"/>
                  </a:cubicBezTo>
                  <a:cubicBezTo>
                    <a:pt x="2014" y="2786"/>
                    <a:pt x="2014" y="2786"/>
                    <a:pt x="2014" y="2786"/>
                  </a:cubicBezTo>
                  <a:cubicBezTo>
                    <a:pt x="2018" y="2754"/>
                    <a:pt x="2018" y="2754"/>
                    <a:pt x="2018" y="2754"/>
                  </a:cubicBezTo>
                  <a:cubicBezTo>
                    <a:pt x="2024" y="2727"/>
                    <a:pt x="2024" y="2727"/>
                    <a:pt x="2024" y="2727"/>
                  </a:cubicBezTo>
                  <a:cubicBezTo>
                    <a:pt x="2006" y="2706"/>
                    <a:pt x="2006" y="2706"/>
                    <a:pt x="2006" y="2706"/>
                  </a:cubicBezTo>
                  <a:cubicBezTo>
                    <a:pt x="2029" y="2670"/>
                    <a:pt x="2029" y="2670"/>
                    <a:pt x="2029" y="2670"/>
                  </a:cubicBezTo>
                  <a:cubicBezTo>
                    <a:pt x="2067" y="2645"/>
                    <a:pt x="2067" y="2645"/>
                    <a:pt x="2067" y="2645"/>
                  </a:cubicBezTo>
                  <a:cubicBezTo>
                    <a:pt x="2105" y="2625"/>
                    <a:pt x="2105" y="2625"/>
                    <a:pt x="2105" y="2625"/>
                  </a:cubicBezTo>
                  <a:cubicBezTo>
                    <a:pt x="2134" y="2625"/>
                    <a:pt x="2134" y="2625"/>
                    <a:pt x="2134" y="2625"/>
                  </a:cubicBezTo>
                  <a:cubicBezTo>
                    <a:pt x="2134" y="2625"/>
                    <a:pt x="2157" y="2619"/>
                    <a:pt x="2162" y="2617"/>
                  </a:cubicBezTo>
                  <a:cubicBezTo>
                    <a:pt x="2168" y="2615"/>
                    <a:pt x="2172" y="2592"/>
                    <a:pt x="2172" y="2592"/>
                  </a:cubicBezTo>
                  <a:cubicBezTo>
                    <a:pt x="2183" y="2581"/>
                    <a:pt x="2183" y="2581"/>
                    <a:pt x="2183" y="2581"/>
                  </a:cubicBezTo>
                  <a:cubicBezTo>
                    <a:pt x="2179" y="2562"/>
                    <a:pt x="2179" y="2562"/>
                    <a:pt x="2179" y="2562"/>
                  </a:cubicBezTo>
                  <a:cubicBezTo>
                    <a:pt x="2199" y="2541"/>
                    <a:pt x="2199" y="2541"/>
                    <a:pt x="2199" y="2541"/>
                  </a:cubicBezTo>
                  <a:cubicBezTo>
                    <a:pt x="2202" y="2514"/>
                    <a:pt x="2202" y="2514"/>
                    <a:pt x="2202" y="2514"/>
                  </a:cubicBezTo>
                  <a:cubicBezTo>
                    <a:pt x="2204" y="2482"/>
                    <a:pt x="2204" y="2482"/>
                    <a:pt x="2204" y="2482"/>
                  </a:cubicBezTo>
                  <a:cubicBezTo>
                    <a:pt x="2204" y="2469"/>
                    <a:pt x="2204" y="2469"/>
                    <a:pt x="2204" y="2469"/>
                  </a:cubicBezTo>
                  <a:cubicBezTo>
                    <a:pt x="2216" y="2457"/>
                    <a:pt x="2216" y="2457"/>
                    <a:pt x="2216" y="2457"/>
                  </a:cubicBezTo>
                  <a:cubicBezTo>
                    <a:pt x="2214" y="2419"/>
                    <a:pt x="2214" y="2419"/>
                    <a:pt x="2214" y="2419"/>
                  </a:cubicBezTo>
                  <a:cubicBezTo>
                    <a:pt x="2212" y="2375"/>
                    <a:pt x="2212" y="2375"/>
                    <a:pt x="2212" y="2375"/>
                  </a:cubicBezTo>
                  <a:cubicBezTo>
                    <a:pt x="2212" y="2375"/>
                    <a:pt x="2235" y="2341"/>
                    <a:pt x="2240" y="2341"/>
                  </a:cubicBezTo>
                  <a:cubicBezTo>
                    <a:pt x="2246" y="2341"/>
                    <a:pt x="2261" y="2309"/>
                    <a:pt x="2261" y="2309"/>
                  </a:cubicBezTo>
                  <a:cubicBezTo>
                    <a:pt x="2275" y="2282"/>
                    <a:pt x="2275" y="2282"/>
                    <a:pt x="2275" y="2282"/>
                  </a:cubicBezTo>
                  <a:cubicBezTo>
                    <a:pt x="2292" y="2263"/>
                    <a:pt x="2292" y="2263"/>
                    <a:pt x="2292" y="2263"/>
                  </a:cubicBezTo>
                  <a:cubicBezTo>
                    <a:pt x="2301" y="2244"/>
                    <a:pt x="2301" y="2244"/>
                    <a:pt x="2301" y="2244"/>
                  </a:cubicBezTo>
                  <a:cubicBezTo>
                    <a:pt x="2307" y="2229"/>
                    <a:pt x="2307" y="2229"/>
                    <a:pt x="2307" y="2229"/>
                  </a:cubicBezTo>
                  <a:cubicBezTo>
                    <a:pt x="2309" y="2183"/>
                    <a:pt x="2309" y="2183"/>
                    <a:pt x="2309" y="2183"/>
                  </a:cubicBezTo>
                  <a:cubicBezTo>
                    <a:pt x="2288" y="2151"/>
                    <a:pt x="2288" y="2151"/>
                    <a:pt x="2288" y="2151"/>
                  </a:cubicBezTo>
                  <a:cubicBezTo>
                    <a:pt x="2235" y="2130"/>
                    <a:pt x="2235" y="2130"/>
                    <a:pt x="2235" y="2130"/>
                  </a:cubicBezTo>
                  <a:cubicBezTo>
                    <a:pt x="2195" y="2105"/>
                    <a:pt x="2195" y="2105"/>
                    <a:pt x="2195" y="2105"/>
                  </a:cubicBezTo>
                  <a:cubicBezTo>
                    <a:pt x="2164" y="2094"/>
                    <a:pt x="2164" y="2094"/>
                    <a:pt x="2164" y="2094"/>
                  </a:cubicBezTo>
                  <a:cubicBezTo>
                    <a:pt x="2130" y="2081"/>
                    <a:pt x="2130" y="2081"/>
                    <a:pt x="2130" y="2081"/>
                  </a:cubicBezTo>
                  <a:cubicBezTo>
                    <a:pt x="2081" y="2086"/>
                    <a:pt x="2081" y="2086"/>
                    <a:pt x="2081" y="2086"/>
                  </a:cubicBezTo>
                  <a:cubicBezTo>
                    <a:pt x="2067" y="2060"/>
                    <a:pt x="2067" y="2060"/>
                    <a:pt x="2067" y="2060"/>
                  </a:cubicBezTo>
                  <a:cubicBezTo>
                    <a:pt x="2029" y="2044"/>
                    <a:pt x="2029" y="2044"/>
                    <a:pt x="2029" y="2044"/>
                  </a:cubicBezTo>
                  <a:cubicBezTo>
                    <a:pt x="1997" y="2046"/>
                    <a:pt x="1997" y="2046"/>
                    <a:pt x="1997" y="2046"/>
                  </a:cubicBezTo>
                  <a:cubicBezTo>
                    <a:pt x="1961" y="2020"/>
                    <a:pt x="1961" y="2020"/>
                    <a:pt x="1961" y="2020"/>
                  </a:cubicBezTo>
                  <a:cubicBezTo>
                    <a:pt x="1936" y="2006"/>
                    <a:pt x="1936" y="2006"/>
                    <a:pt x="1936" y="2006"/>
                  </a:cubicBezTo>
                  <a:cubicBezTo>
                    <a:pt x="1934" y="1984"/>
                    <a:pt x="1934" y="1984"/>
                    <a:pt x="1934" y="1984"/>
                  </a:cubicBezTo>
                  <a:cubicBezTo>
                    <a:pt x="1921" y="1951"/>
                    <a:pt x="1921" y="1951"/>
                    <a:pt x="1921" y="1951"/>
                  </a:cubicBezTo>
                  <a:cubicBezTo>
                    <a:pt x="1913" y="1919"/>
                    <a:pt x="1913" y="1919"/>
                    <a:pt x="1913" y="1919"/>
                  </a:cubicBezTo>
                  <a:cubicBezTo>
                    <a:pt x="1885" y="1885"/>
                    <a:pt x="1885" y="1885"/>
                    <a:pt x="1885" y="1885"/>
                  </a:cubicBezTo>
                  <a:cubicBezTo>
                    <a:pt x="1849" y="1866"/>
                    <a:pt x="1849" y="1866"/>
                    <a:pt x="1849" y="1866"/>
                  </a:cubicBezTo>
                  <a:cubicBezTo>
                    <a:pt x="1818" y="1866"/>
                    <a:pt x="1818" y="1866"/>
                    <a:pt x="1818" y="1866"/>
                  </a:cubicBezTo>
                  <a:cubicBezTo>
                    <a:pt x="1778" y="1860"/>
                    <a:pt x="1778" y="1860"/>
                    <a:pt x="1778" y="1860"/>
                  </a:cubicBezTo>
                  <a:cubicBezTo>
                    <a:pt x="1765" y="1845"/>
                    <a:pt x="1765" y="1845"/>
                    <a:pt x="1765" y="1845"/>
                  </a:cubicBezTo>
                  <a:cubicBezTo>
                    <a:pt x="1731" y="1820"/>
                    <a:pt x="1731" y="1820"/>
                    <a:pt x="1731" y="1820"/>
                  </a:cubicBezTo>
                  <a:cubicBezTo>
                    <a:pt x="1731" y="1820"/>
                    <a:pt x="1719" y="1805"/>
                    <a:pt x="1712" y="1799"/>
                  </a:cubicBezTo>
                  <a:cubicBezTo>
                    <a:pt x="1704" y="1793"/>
                    <a:pt x="1696" y="1782"/>
                    <a:pt x="1696" y="1782"/>
                  </a:cubicBezTo>
                  <a:cubicBezTo>
                    <a:pt x="1683" y="1763"/>
                    <a:pt x="1683" y="1763"/>
                    <a:pt x="1683" y="1763"/>
                  </a:cubicBezTo>
                  <a:cubicBezTo>
                    <a:pt x="1691" y="1744"/>
                    <a:pt x="1691" y="1744"/>
                    <a:pt x="1691" y="1744"/>
                  </a:cubicBezTo>
                  <a:cubicBezTo>
                    <a:pt x="1708" y="1731"/>
                    <a:pt x="1708" y="1731"/>
                    <a:pt x="1708" y="1731"/>
                  </a:cubicBezTo>
                  <a:cubicBezTo>
                    <a:pt x="1696" y="1731"/>
                    <a:pt x="1696" y="1731"/>
                    <a:pt x="1696" y="1731"/>
                  </a:cubicBezTo>
                  <a:cubicBezTo>
                    <a:pt x="1679" y="1731"/>
                    <a:pt x="1679" y="1731"/>
                    <a:pt x="1679" y="1731"/>
                  </a:cubicBezTo>
                  <a:cubicBezTo>
                    <a:pt x="1658" y="1748"/>
                    <a:pt x="1658" y="1748"/>
                    <a:pt x="1658" y="1748"/>
                  </a:cubicBezTo>
                  <a:cubicBezTo>
                    <a:pt x="1615" y="1750"/>
                    <a:pt x="1615" y="1750"/>
                    <a:pt x="1615" y="1750"/>
                  </a:cubicBezTo>
                  <a:cubicBezTo>
                    <a:pt x="1586" y="1750"/>
                    <a:pt x="1586" y="1750"/>
                    <a:pt x="1586" y="1750"/>
                  </a:cubicBezTo>
                  <a:cubicBezTo>
                    <a:pt x="1529" y="1731"/>
                    <a:pt x="1529" y="1731"/>
                    <a:pt x="1529" y="1731"/>
                  </a:cubicBezTo>
                  <a:cubicBezTo>
                    <a:pt x="1504" y="1731"/>
                    <a:pt x="1504" y="1731"/>
                    <a:pt x="1504" y="1731"/>
                  </a:cubicBezTo>
                  <a:cubicBezTo>
                    <a:pt x="1485" y="1719"/>
                    <a:pt x="1485" y="1719"/>
                    <a:pt x="1485" y="1719"/>
                  </a:cubicBezTo>
                  <a:cubicBezTo>
                    <a:pt x="1451" y="1714"/>
                    <a:pt x="1451" y="1714"/>
                    <a:pt x="1451" y="1714"/>
                  </a:cubicBezTo>
                  <a:cubicBezTo>
                    <a:pt x="1415" y="1704"/>
                    <a:pt x="1415" y="1704"/>
                    <a:pt x="1415" y="1704"/>
                  </a:cubicBezTo>
                  <a:cubicBezTo>
                    <a:pt x="1404" y="1721"/>
                    <a:pt x="1404" y="1721"/>
                    <a:pt x="1404" y="1721"/>
                  </a:cubicBezTo>
                  <a:cubicBezTo>
                    <a:pt x="1377" y="1731"/>
                    <a:pt x="1377" y="1731"/>
                    <a:pt x="1377" y="1731"/>
                  </a:cubicBezTo>
                  <a:cubicBezTo>
                    <a:pt x="1341" y="1742"/>
                    <a:pt x="1341" y="1742"/>
                    <a:pt x="1341" y="1742"/>
                  </a:cubicBezTo>
                  <a:cubicBezTo>
                    <a:pt x="1327" y="1772"/>
                    <a:pt x="1327" y="1772"/>
                    <a:pt x="1327" y="1772"/>
                  </a:cubicBezTo>
                  <a:cubicBezTo>
                    <a:pt x="1293" y="1788"/>
                    <a:pt x="1293" y="1788"/>
                    <a:pt x="1293" y="1788"/>
                  </a:cubicBezTo>
                  <a:cubicBezTo>
                    <a:pt x="1274" y="1778"/>
                    <a:pt x="1274" y="1778"/>
                    <a:pt x="1274" y="1778"/>
                  </a:cubicBezTo>
                  <a:cubicBezTo>
                    <a:pt x="1242" y="1772"/>
                    <a:pt x="1242" y="1772"/>
                    <a:pt x="1242" y="1772"/>
                  </a:cubicBezTo>
                  <a:cubicBezTo>
                    <a:pt x="1211" y="1778"/>
                    <a:pt x="1211" y="1778"/>
                    <a:pt x="1211" y="1778"/>
                  </a:cubicBezTo>
                  <a:cubicBezTo>
                    <a:pt x="1183" y="1771"/>
                    <a:pt x="1183" y="1771"/>
                    <a:pt x="1183" y="1771"/>
                  </a:cubicBezTo>
                  <a:cubicBezTo>
                    <a:pt x="1168" y="1750"/>
                    <a:pt x="1168" y="1750"/>
                    <a:pt x="1168" y="1750"/>
                  </a:cubicBezTo>
                  <a:cubicBezTo>
                    <a:pt x="1149" y="1715"/>
                    <a:pt x="1149" y="1715"/>
                    <a:pt x="1149" y="1715"/>
                  </a:cubicBezTo>
                  <a:cubicBezTo>
                    <a:pt x="1166" y="1668"/>
                    <a:pt x="1166" y="1668"/>
                    <a:pt x="1166" y="1668"/>
                  </a:cubicBezTo>
                  <a:cubicBezTo>
                    <a:pt x="1162" y="1634"/>
                    <a:pt x="1162" y="1634"/>
                    <a:pt x="1162" y="1634"/>
                  </a:cubicBezTo>
                  <a:cubicBezTo>
                    <a:pt x="1145" y="1609"/>
                    <a:pt x="1145" y="1609"/>
                    <a:pt x="1145" y="1609"/>
                  </a:cubicBezTo>
                  <a:cubicBezTo>
                    <a:pt x="1109" y="1603"/>
                    <a:pt x="1109" y="1603"/>
                    <a:pt x="1109" y="1603"/>
                  </a:cubicBezTo>
                  <a:cubicBezTo>
                    <a:pt x="1061" y="1607"/>
                    <a:pt x="1061" y="1607"/>
                    <a:pt x="1061" y="1607"/>
                  </a:cubicBezTo>
                  <a:cubicBezTo>
                    <a:pt x="1069" y="1560"/>
                    <a:pt x="1069" y="1560"/>
                    <a:pt x="1069" y="1560"/>
                  </a:cubicBezTo>
                  <a:cubicBezTo>
                    <a:pt x="1069" y="1560"/>
                    <a:pt x="1099" y="1510"/>
                    <a:pt x="1099" y="1504"/>
                  </a:cubicBezTo>
                  <a:cubicBezTo>
                    <a:pt x="1099" y="1499"/>
                    <a:pt x="1092" y="1483"/>
                    <a:pt x="1092" y="1483"/>
                  </a:cubicBezTo>
                  <a:cubicBezTo>
                    <a:pt x="1088" y="1464"/>
                    <a:pt x="1088" y="1464"/>
                    <a:pt x="1088" y="1464"/>
                  </a:cubicBezTo>
                  <a:cubicBezTo>
                    <a:pt x="1063" y="1461"/>
                    <a:pt x="1063" y="1461"/>
                    <a:pt x="1063" y="1461"/>
                  </a:cubicBezTo>
                  <a:cubicBezTo>
                    <a:pt x="1027" y="1464"/>
                    <a:pt x="1027" y="1464"/>
                    <a:pt x="1027" y="1464"/>
                  </a:cubicBezTo>
                  <a:cubicBezTo>
                    <a:pt x="1004" y="1491"/>
                    <a:pt x="1004" y="1491"/>
                    <a:pt x="1004" y="1491"/>
                  </a:cubicBezTo>
                  <a:cubicBezTo>
                    <a:pt x="989" y="1518"/>
                    <a:pt x="989" y="1518"/>
                    <a:pt x="989" y="1518"/>
                  </a:cubicBezTo>
                  <a:cubicBezTo>
                    <a:pt x="960" y="1531"/>
                    <a:pt x="960" y="1531"/>
                    <a:pt x="960" y="1531"/>
                  </a:cubicBezTo>
                  <a:cubicBezTo>
                    <a:pt x="934" y="1531"/>
                    <a:pt x="934" y="1531"/>
                    <a:pt x="934" y="1531"/>
                  </a:cubicBezTo>
                  <a:cubicBezTo>
                    <a:pt x="934" y="1531"/>
                    <a:pt x="900" y="1518"/>
                    <a:pt x="892" y="1516"/>
                  </a:cubicBezTo>
                  <a:cubicBezTo>
                    <a:pt x="884" y="1514"/>
                    <a:pt x="886" y="1495"/>
                    <a:pt x="886" y="1495"/>
                  </a:cubicBezTo>
                  <a:cubicBezTo>
                    <a:pt x="869" y="1468"/>
                    <a:pt x="869" y="1468"/>
                    <a:pt x="869" y="1468"/>
                  </a:cubicBezTo>
                  <a:cubicBezTo>
                    <a:pt x="865" y="1438"/>
                    <a:pt x="865" y="1438"/>
                    <a:pt x="865" y="1438"/>
                  </a:cubicBezTo>
                  <a:cubicBezTo>
                    <a:pt x="875" y="1385"/>
                    <a:pt x="875" y="1385"/>
                    <a:pt x="875" y="1385"/>
                  </a:cubicBezTo>
                  <a:cubicBezTo>
                    <a:pt x="888" y="1348"/>
                    <a:pt x="888" y="1348"/>
                    <a:pt x="888" y="1348"/>
                  </a:cubicBezTo>
                  <a:cubicBezTo>
                    <a:pt x="920" y="1303"/>
                    <a:pt x="920" y="1303"/>
                    <a:pt x="920" y="1303"/>
                  </a:cubicBezTo>
                  <a:cubicBezTo>
                    <a:pt x="962" y="1276"/>
                    <a:pt x="962" y="1276"/>
                    <a:pt x="962" y="1276"/>
                  </a:cubicBezTo>
                  <a:cubicBezTo>
                    <a:pt x="1012" y="1257"/>
                    <a:pt x="1012" y="1257"/>
                    <a:pt x="1012" y="1257"/>
                  </a:cubicBezTo>
                  <a:cubicBezTo>
                    <a:pt x="1035" y="1265"/>
                    <a:pt x="1035" y="1265"/>
                    <a:pt x="1035" y="1265"/>
                  </a:cubicBezTo>
                  <a:cubicBezTo>
                    <a:pt x="1061" y="1274"/>
                    <a:pt x="1061" y="1274"/>
                    <a:pt x="1061" y="1274"/>
                  </a:cubicBezTo>
                  <a:cubicBezTo>
                    <a:pt x="1090" y="1268"/>
                    <a:pt x="1090" y="1268"/>
                    <a:pt x="1090" y="1268"/>
                  </a:cubicBezTo>
                  <a:cubicBezTo>
                    <a:pt x="1099" y="1241"/>
                    <a:pt x="1099" y="1241"/>
                    <a:pt x="1099" y="1241"/>
                  </a:cubicBezTo>
                  <a:cubicBezTo>
                    <a:pt x="1122" y="1241"/>
                    <a:pt x="1122" y="1241"/>
                    <a:pt x="1122" y="1241"/>
                  </a:cubicBezTo>
                  <a:cubicBezTo>
                    <a:pt x="1149" y="1241"/>
                    <a:pt x="1149" y="1241"/>
                    <a:pt x="1149" y="1241"/>
                  </a:cubicBezTo>
                  <a:cubicBezTo>
                    <a:pt x="1177" y="1257"/>
                    <a:pt x="1177" y="1257"/>
                    <a:pt x="1177" y="1257"/>
                  </a:cubicBezTo>
                  <a:cubicBezTo>
                    <a:pt x="1215" y="1259"/>
                    <a:pt x="1215" y="1259"/>
                    <a:pt x="1215" y="1259"/>
                  </a:cubicBezTo>
                  <a:cubicBezTo>
                    <a:pt x="1225" y="1288"/>
                    <a:pt x="1225" y="1288"/>
                    <a:pt x="1225" y="1288"/>
                  </a:cubicBezTo>
                  <a:cubicBezTo>
                    <a:pt x="1221" y="1308"/>
                    <a:pt x="1221" y="1308"/>
                    <a:pt x="1221" y="1308"/>
                  </a:cubicBezTo>
                  <a:cubicBezTo>
                    <a:pt x="1229" y="1337"/>
                    <a:pt x="1229" y="1337"/>
                    <a:pt x="1229" y="1337"/>
                  </a:cubicBezTo>
                  <a:cubicBezTo>
                    <a:pt x="1244" y="1371"/>
                    <a:pt x="1244" y="1371"/>
                    <a:pt x="1244" y="1371"/>
                  </a:cubicBezTo>
                  <a:cubicBezTo>
                    <a:pt x="1265" y="1377"/>
                    <a:pt x="1265" y="1377"/>
                    <a:pt x="1265" y="1377"/>
                  </a:cubicBezTo>
                  <a:cubicBezTo>
                    <a:pt x="1280" y="1365"/>
                    <a:pt x="1280" y="1365"/>
                    <a:pt x="1280" y="1365"/>
                  </a:cubicBezTo>
                  <a:cubicBezTo>
                    <a:pt x="1295" y="1375"/>
                    <a:pt x="1295" y="1375"/>
                    <a:pt x="1295" y="1375"/>
                  </a:cubicBezTo>
                  <a:cubicBezTo>
                    <a:pt x="1299" y="1394"/>
                    <a:pt x="1299" y="1394"/>
                    <a:pt x="1299" y="1394"/>
                  </a:cubicBezTo>
                  <a:cubicBezTo>
                    <a:pt x="1326" y="1400"/>
                    <a:pt x="1326" y="1400"/>
                    <a:pt x="1326" y="1400"/>
                  </a:cubicBezTo>
                  <a:cubicBezTo>
                    <a:pt x="1327" y="1388"/>
                    <a:pt x="1327" y="1388"/>
                    <a:pt x="1327" y="1388"/>
                  </a:cubicBezTo>
                  <a:cubicBezTo>
                    <a:pt x="1339" y="1367"/>
                    <a:pt x="1339" y="1367"/>
                    <a:pt x="1339" y="1367"/>
                  </a:cubicBezTo>
                  <a:cubicBezTo>
                    <a:pt x="1356" y="1356"/>
                    <a:pt x="1356" y="1356"/>
                    <a:pt x="1356" y="1356"/>
                  </a:cubicBezTo>
                  <a:cubicBezTo>
                    <a:pt x="1369" y="1337"/>
                    <a:pt x="1369" y="1337"/>
                    <a:pt x="1369" y="1337"/>
                  </a:cubicBezTo>
                  <a:cubicBezTo>
                    <a:pt x="1369" y="1320"/>
                    <a:pt x="1369" y="1320"/>
                    <a:pt x="1369" y="1320"/>
                  </a:cubicBezTo>
                  <a:cubicBezTo>
                    <a:pt x="1335" y="1318"/>
                    <a:pt x="1335" y="1318"/>
                    <a:pt x="1335" y="1318"/>
                  </a:cubicBezTo>
                  <a:cubicBezTo>
                    <a:pt x="1310" y="1316"/>
                    <a:pt x="1310" y="1316"/>
                    <a:pt x="1310" y="1316"/>
                  </a:cubicBezTo>
                  <a:cubicBezTo>
                    <a:pt x="1297" y="1337"/>
                    <a:pt x="1297" y="1337"/>
                    <a:pt x="1297" y="1337"/>
                  </a:cubicBezTo>
                  <a:cubicBezTo>
                    <a:pt x="1286" y="1316"/>
                    <a:pt x="1286" y="1316"/>
                    <a:pt x="1286" y="1316"/>
                  </a:cubicBezTo>
                  <a:cubicBezTo>
                    <a:pt x="1284" y="1274"/>
                    <a:pt x="1284" y="1274"/>
                    <a:pt x="1284" y="1274"/>
                  </a:cubicBezTo>
                  <a:cubicBezTo>
                    <a:pt x="1289" y="1241"/>
                    <a:pt x="1289" y="1241"/>
                    <a:pt x="1289" y="1241"/>
                  </a:cubicBezTo>
                  <a:cubicBezTo>
                    <a:pt x="1301" y="1202"/>
                    <a:pt x="1301" y="1202"/>
                    <a:pt x="1301" y="1202"/>
                  </a:cubicBezTo>
                  <a:cubicBezTo>
                    <a:pt x="1335" y="1173"/>
                    <a:pt x="1335" y="1173"/>
                    <a:pt x="1335" y="1173"/>
                  </a:cubicBezTo>
                  <a:cubicBezTo>
                    <a:pt x="1364" y="1158"/>
                    <a:pt x="1364" y="1158"/>
                    <a:pt x="1364" y="1158"/>
                  </a:cubicBezTo>
                  <a:cubicBezTo>
                    <a:pt x="1396" y="1137"/>
                    <a:pt x="1396" y="1137"/>
                    <a:pt x="1396" y="1137"/>
                  </a:cubicBezTo>
                  <a:cubicBezTo>
                    <a:pt x="1424" y="1132"/>
                    <a:pt x="1424" y="1132"/>
                    <a:pt x="1424" y="1132"/>
                  </a:cubicBezTo>
                  <a:cubicBezTo>
                    <a:pt x="1440" y="1113"/>
                    <a:pt x="1440" y="1113"/>
                    <a:pt x="1440" y="1113"/>
                  </a:cubicBezTo>
                  <a:cubicBezTo>
                    <a:pt x="1440" y="1086"/>
                    <a:pt x="1440" y="1086"/>
                    <a:pt x="1440" y="1086"/>
                  </a:cubicBezTo>
                  <a:cubicBezTo>
                    <a:pt x="1449" y="1055"/>
                    <a:pt x="1449" y="1055"/>
                    <a:pt x="1449" y="1055"/>
                  </a:cubicBezTo>
                  <a:cubicBezTo>
                    <a:pt x="1470" y="1046"/>
                    <a:pt x="1470" y="1046"/>
                    <a:pt x="1470" y="1046"/>
                  </a:cubicBezTo>
                  <a:cubicBezTo>
                    <a:pt x="1476" y="1027"/>
                    <a:pt x="1476" y="1027"/>
                    <a:pt x="1476" y="1027"/>
                  </a:cubicBezTo>
                  <a:cubicBezTo>
                    <a:pt x="1495" y="1010"/>
                    <a:pt x="1495" y="1010"/>
                    <a:pt x="1495" y="1010"/>
                  </a:cubicBezTo>
                  <a:cubicBezTo>
                    <a:pt x="1518" y="1006"/>
                    <a:pt x="1518" y="1006"/>
                    <a:pt x="1518" y="1006"/>
                  </a:cubicBezTo>
                  <a:cubicBezTo>
                    <a:pt x="1525" y="989"/>
                    <a:pt x="1525" y="989"/>
                    <a:pt x="1525" y="989"/>
                  </a:cubicBezTo>
                  <a:cubicBezTo>
                    <a:pt x="1537" y="966"/>
                    <a:pt x="1537" y="966"/>
                    <a:pt x="1537" y="966"/>
                  </a:cubicBezTo>
                  <a:cubicBezTo>
                    <a:pt x="1567" y="957"/>
                    <a:pt x="1567" y="957"/>
                    <a:pt x="1567" y="957"/>
                  </a:cubicBezTo>
                  <a:cubicBezTo>
                    <a:pt x="1615" y="945"/>
                    <a:pt x="1615" y="945"/>
                    <a:pt x="1615" y="945"/>
                  </a:cubicBezTo>
                  <a:cubicBezTo>
                    <a:pt x="1651" y="905"/>
                    <a:pt x="1651" y="905"/>
                    <a:pt x="1651" y="905"/>
                  </a:cubicBezTo>
                  <a:cubicBezTo>
                    <a:pt x="1687" y="882"/>
                    <a:pt x="1687" y="882"/>
                    <a:pt x="1687" y="882"/>
                  </a:cubicBezTo>
                  <a:cubicBezTo>
                    <a:pt x="1687" y="882"/>
                    <a:pt x="1714" y="875"/>
                    <a:pt x="1719" y="875"/>
                  </a:cubicBezTo>
                  <a:cubicBezTo>
                    <a:pt x="1725" y="875"/>
                    <a:pt x="1714" y="884"/>
                    <a:pt x="1714" y="884"/>
                  </a:cubicBezTo>
                  <a:cubicBezTo>
                    <a:pt x="1736" y="903"/>
                    <a:pt x="1736" y="903"/>
                    <a:pt x="1736" y="903"/>
                  </a:cubicBezTo>
                  <a:cubicBezTo>
                    <a:pt x="1767" y="900"/>
                    <a:pt x="1767" y="900"/>
                    <a:pt x="1767" y="900"/>
                  </a:cubicBezTo>
                  <a:cubicBezTo>
                    <a:pt x="1812" y="873"/>
                    <a:pt x="1812" y="873"/>
                    <a:pt x="1812" y="873"/>
                  </a:cubicBezTo>
                  <a:cubicBezTo>
                    <a:pt x="1866" y="854"/>
                    <a:pt x="1866" y="854"/>
                    <a:pt x="1866" y="854"/>
                  </a:cubicBezTo>
                  <a:cubicBezTo>
                    <a:pt x="1860" y="837"/>
                    <a:pt x="1860" y="837"/>
                    <a:pt x="1860" y="837"/>
                  </a:cubicBezTo>
                  <a:cubicBezTo>
                    <a:pt x="1831" y="837"/>
                    <a:pt x="1831" y="837"/>
                    <a:pt x="1831" y="837"/>
                  </a:cubicBezTo>
                  <a:cubicBezTo>
                    <a:pt x="1831" y="837"/>
                    <a:pt x="1799" y="833"/>
                    <a:pt x="1793" y="825"/>
                  </a:cubicBezTo>
                  <a:cubicBezTo>
                    <a:pt x="1788" y="818"/>
                    <a:pt x="1807" y="795"/>
                    <a:pt x="1807" y="795"/>
                  </a:cubicBezTo>
                  <a:cubicBezTo>
                    <a:pt x="1797" y="761"/>
                    <a:pt x="1797" y="761"/>
                    <a:pt x="1797" y="761"/>
                  </a:cubicBezTo>
                  <a:cubicBezTo>
                    <a:pt x="1774" y="745"/>
                    <a:pt x="1774" y="745"/>
                    <a:pt x="1774" y="745"/>
                  </a:cubicBezTo>
                  <a:cubicBezTo>
                    <a:pt x="1811" y="738"/>
                    <a:pt x="1811" y="738"/>
                    <a:pt x="1811" y="738"/>
                  </a:cubicBezTo>
                  <a:cubicBezTo>
                    <a:pt x="1811" y="738"/>
                    <a:pt x="1841" y="738"/>
                    <a:pt x="1847" y="738"/>
                  </a:cubicBezTo>
                  <a:cubicBezTo>
                    <a:pt x="1852" y="738"/>
                    <a:pt x="1887" y="738"/>
                    <a:pt x="1887" y="738"/>
                  </a:cubicBezTo>
                  <a:cubicBezTo>
                    <a:pt x="1887" y="738"/>
                    <a:pt x="1911" y="736"/>
                    <a:pt x="1919" y="732"/>
                  </a:cubicBezTo>
                  <a:cubicBezTo>
                    <a:pt x="1927" y="728"/>
                    <a:pt x="1961" y="723"/>
                    <a:pt x="1961" y="723"/>
                  </a:cubicBezTo>
                  <a:cubicBezTo>
                    <a:pt x="1953" y="742"/>
                    <a:pt x="1953" y="742"/>
                    <a:pt x="1953" y="742"/>
                  </a:cubicBezTo>
                  <a:cubicBezTo>
                    <a:pt x="1928" y="768"/>
                    <a:pt x="1928" y="768"/>
                    <a:pt x="1928" y="768"/>
                  </a:cubicBezTo>
                  <a:cubicBezTo>
                    <a:pt x="1908" y="793"/>
                    <a:pt x="1908" y="793"/>
                    <a:pt x="1908" y="793"/>
                  </a:cubicBezTo>
                  <a:cubicBezTo>
                    <a:pt x="1938" y="808"/>
                    <a:pt x="1938" y="808"/>
                    <a:pt x="1938" y="808"/>
                  </a:cubicBezTo>
                  <a:cubicBezTo>
                    <a:pt x="1938" y="808"/>
                    <a:pt x="1991" y="806"/>
                    <a:pt x="1997" y="804"/>
                  </a:cubicBezTo>
                  <a:cubicBezTo>
                    <a:pt x="2003" y="803"/>
                    <a:pt x="2031" y="801"/>
                    <a:pt x="2031" y="801"/>
                  </a:cubicBezTo>
                  <a:cubicBezTo>
                    <a:pt x="2050" y="793"/>
                    <a:pt x="2050" y="793"/>
                    <a:pt x="2050" y="793"/>
                  </a:cubicBezTo>
                  <a:cubicBezTo>
                    <a:pt x="2050" y="793"/>
                    <a:pt x="2046" y="774"/>
                    <a:pt x="2046" y="768"/>
                  </a:cubicBezTo>
                  <a:cubicBezTo>
                    <a:pt x="2046" y="763"/>
                    <a:pt x="2016" y="757"/>
                    <a:pt x="2016" y="757"/>
                  </a:cubicBezTo>
                  <a:cubicBezTo>
                    <a:pt x="2016" y="757"/>
                    <a:pt x="2012" y="726"/>
                    <a:pt x="2012" y="721"/>
                  </a:cubicBezTo>
                  <a:cubicBezTo>
                    <a:pt x="2012" y="715"/>
                    <a:pt x="2018" y="690"/>
                    <a:pt x="2018" y="690"/>
                  </a:cubicBezTo>
                  <a:cubicBezTo>
                    <a:pt x="2041" y="666"/>
                    <a:pt x="2041" y="666"/>
                    <a:pt x="2041" y="666"/>
                  </a:cubicBezTo>
                  <a:cubicBezTo>
                    <a:pt x="2041" y="650"/>
                    <a:pt x="2041" y="650"/>
                    <a:pt x="2041" y="650"/>
                  </a:cubicBezTo>
                  <a:cubicBezTo>
                    <a:pt x="2031" y="628"/>
                    <a:pt x="2031" y="628"/>
                    <a:pt x="2031" y="628"/>
                  </a:cubicBezTo>
                  <a:cubicBezTo>
                    <a:pt x="1995" y="626"/>
                    <a:pt x="1995" y="626"/>
                    <a:pt x="1995" y="626"/>
                  </a:cubicBezTo>
                  <a:cubicBezTo>
                    <a:pt x="1984" y="609"/>
                    <a:pt x="1984" y="609"/>
                    <a:pt x="1984" y="609"/>
                  </a:cubicBezTo>
                  <a:cubicBezTo>
                    <a:pt x="1984" y="609"/>
                    <a:pt x="1961" y="551"/>
                    <a:pt x="1961" y="544"/>
                  </a:cubicBezTo>
                  <a:cubicBezTo>
                    <a:pt x="1961" y="536"/>
                    <a:pt x="1957" y="508"/>
                    <a:pt x="1957" y="502"/>
                  </a:cubicBezTo>
                  <a:cubicBezTo>
                    <a:pt x="1957" y="496"/>
                    <a:pt x="1942" y="494"/>
                    <a:pt x="1942" y="494"/>
                  </a:cubicBezTo>
                  <a:cubicBezTo>
                    <a:pt x="1911" y="500"/>
                    <a:pt x="1911" y="500"/>
                    <a:pt x="1911" y="500"/>
                  </a:cubicBezTo>
                  <a:cubicBezTo>
                    <a:pt x="1894" y="515"/>
                    <a:pt x="1894" y="515"/>
                    <a:pt x="1894" y="515"/>
                  </a:cubicBezTo>
                  <a:cubicBezTo>
                    <a:pt x="1873" y="525"/>
                    <a:pt x="1873" y="525"/>
                    <a:pt x="1873" y="525"/>
                  </a:cubicBezTo>
                  <a:cubicBezTo>
                    <a:pt x="1862" y="515"/>
                    <a:pt x="1862" y="515"/>
                    <a:pt x="1862" y="515"/>
                  </a:cubicBezTo>
                  <a:cubicBezTo>
                    <a:pt x="1852" y="481"/>
                    <a:pt x="1852" y="481"/>
                    <a:pt x="1852" y="481"/>
                  </a:cubicBezTo>
                  <a:cubicBezTo>
                    <a:pt x="1843" y="460"/>
                    <a:pt x="1843" y="460"/>
                    <a:pt x="1843" y="460"/>
                  </a:cubicBezTo>
                  <a:cubicBezTo>
                    <a:pt x="1811" y="445"/>
                    <a:pt x="1811" y="445"/>
                    <a:pt x="1811" y="445"/>
                  </a:cubicBezTo>
                  <a:cubicBezTo>
                    <a:pt x="1786" y="437"/>
                    <a:pt x="1786" y="437"/>
                    <a:pt x="1786" y="437"/>
                  </a:cubicBezTo>
                  <a:cubicBezTo>
                    <a:pt x="1755" y="435"/>
                    <a:pt x="1755" y="435"/>
                    <a:pt x="1755" y="435"/>
                  </a:cubicBezTo>
                  <a:cubicBezTo>
                    <a:pt x="1731" y="443"/>
                    <a:pt x="1731" y="443"/>
                    <a:pt x="1731" y="443"/>
                  </a:cubicBezTo>
                  <a:cubicBezTo>
                    <a:pt x="1708" y="449"/>
                    <a:pt x="1708" y="449"/>
                    <a:pt x="1708" y="449"/>
                  </a:cubicBezTo>
                  <a:cubicBezTo>
                    <a:pt x="1700" y="477"/>
                    <a:pt x="1700" y="477"/>
                    <a:pt x="1700" y="477"/>
                  </a:cubicBezTo>
                  <a:cubicBezTo>
                    <a:pt x="1685" y="498"/>
                    <a:pt x="1685" y="498"/>
                    <a:pt x="1685" y="498"/>
                  </a:cubicBezTo>
                  <a:cubicBezTo>
                    <a:pt x="1664" y="510"/>
                    <a:pt x="1664" y="510"/>
                    <a:pt x="1664" y="510"/>
                  </a:cubicBezTo>
                  <a:cubicBezTo>
                    <a:pt x="1666" y="536"/>
                    <a:pt x="1666" y="536"/>
                    <a:pt x="1666" y="536"/>
                  </a:cubicBezTo>
                  <a:cubicBezTo>
                    <a:pt x="1655" y="569"/>
                    <a:pt x="1655" y="569"/>
                    <a:pt x="1655" y="569"/>
                  </a:cubicBezTo>
                  <a:cubicBezTo>
                    <a:pt x="1636" y="591"/>
                    <a:pt x="1636" y="591"/>
                    <a:pt x="1636" y="591"/>
                  </a:cubicBezTo>
                  <a:cubicBezTo>
                    <a:pt x="1601" y="612"/>
                    <a:pt x="1601" y="612"/>
                    <a:pt x="1601" y="612"/>
                  </a:cubicBezTo>
                  <a:cubicBezTo>
                    <a:pt x="1577" y="629"/>
                    <a:pt x="1577" y="629"/>
                    <a:pt x="1577" y="629"/>
                  </a:cubicBezTo>
                  <a:cubicBezTo>
                    <a:pt x="1561" y="668"/>
                    <a:pt x="1561" y="668"/>
                    <a:pt x="1561" y="668"/>
                  </a:cubicBezTo>
                  <a:cubicBezTo>
                    <a:pt x="1537" y="690"/>
                    <a:pt x="1537" y="690"/>
                    <a:pt x="1537" y="690"/>
                  </a:cubicBezTo>
                  <a:cubicBezTo>
                    <a:pt x="1514" y="696"/>
                    <a:pt x="1514" y="696"/>
                    <a:pt x="1514" y="696"/>
                  </a:cubicBezTo>
                  <a:cubicBezTo>
                    <a:pt x="1504" y="679"/>
                    <a:pt x="1504" y="679"/>
                    <a:pt x="1504" y="679"/>
                  </a:cubicBezTo>
                  <a:cubicBezTo>
                    <a:pt x="1512" y="654"/>
                    <a:pt x="1512" y="654"/>
                    <a:pt x="1512" y="654"/>
                  </a:cubicBezTo>
                  <a:cubicBezTo>
                    <a:pt x="1521" y="618"/>
                    <a:pt x="1521" y="618"/>
                    <a:pt x="1521" y="618"/>
                  </a:cubicBezTo>
                  <a:cubicBezTo>
                    <a:pt x="1504" y="603"/>
                    <a:pt x="1504" y="603"/>
                    <a:pt x="1504" y="603"/>
                  </a:cubicBezTo>
                  <a:cubicBezTo>
                    <a:pt x="1481" y="591"/>
                    <a:pt x="1481" y="591"/>
                    <a:pt x="1481" y="591"/>
                  </a:cubicBezTo>
                  <a:cubicBezTo>
                    <a:pt x="1455" y="576"/>
                    <a:pt x="1455" y="576"/>
                    <a:pt x="1455" y="576"/>
                  </a:cubicBezTo>
                  <a:cubicBezTo>
                    <a:pt x="1438" y="567"/>
                    <a:pt x="1438" y="567"/>
                    <a:pt x="1438" y="567"/>
                  </a:cubicBezTo>
                  <a:cubicBezTo>
                    <a:pt x="1398" y="557"/>
                    <a:pt x="1398" y="557"/>
                    <a:pt x="1398" y="557"/>
                  </a:cubicBezTo>
                  <a:cubicBezTo>
                    <a:pt x="1379" y="534"/>
                    <a:pt x="1379" y="534"/>
                    <a:pt x="1379" y="534"/>
                  </a:cubicBezTo>
                  <a:cubicBezTo>
                    <a:pt x="1369" y="506"/>
                    <a:pt x="1369" y="506"/>
                    <a:pt x="1369" y="506"/>
                  </a:cubicBezTo>
                  <a:cubicBezTo>
                    <a:pt x="1390" y="487"/>
                    <a:pt x="1390" y="487"/>
                    <a:pt x="1390" y="487"/>
                  </a:cubicBezTo>
                  <a:cubicBezTo>
                    <a:pt x="1419" y="468"/>
                    <a:pt x="1419" y="468"/>
                    <a:pt x="1419" y="468"/>
                  </a:cubicBezTo>
                  <a:cubicBezTo>
                    <a:pt x="1445" y="449"/>
                    <a:pt x="1445" y="449"/>
                    <a:pt x="1445" y="449"/>
                  </a:cubicBezTo>
                  <a:cubicBezTo>
                    <a:pt x="1491" y="439"/>
                    <a:pt x="1491" y="439"/>
                    <a:pt x="1491" y="439"/>
                  </a:cubicBezTo>
                  <a:cubicBezTo>
                    <a:pt x="1504" y="415"/>
                    <a:pt x="1504" y="415"/>
                    <a:pt x="1504" y="415"/>
                  </a:cubicBezTo>
                  <a:cubicBezTo>
                    <a:pt x="1550" y="407"/>
                    <a:pt x="1550" y="407"/>
                    <a:pt x="1550" y="407"/>
                  </a:cubicBezTo>
                  <a:cubicBezTo>
                    <a:pt x="1582" y="403"/>
                    <a:pt x="1582" y="403"/>
                    <a:pt x="1582" y="403"/>
                  </a:cubicBezTo>
                  <a:cubicBezTo>
                    <a:pt x="1607" y="416"/>
                    <a:pt x="1607" y="416"/>
                    <a:pt x="1607" y="416"/>
                  </a:cubicBezTo>
                  <a:cubicBezTo>
                    <a:pt x="1632" y="413"/>
                    <a:pt x="1632" y="413"/>
                    <a:pt x="1632" y="413"/>
                  </a:cubicBezTo>
                  <a:cubicBezTo>
                    <a:pt x="1662" y="415"/>
                    <a:pt x="1662" y="415"/>
                    <a:pt x="1662" y="415"/>
                  </a:cubicBezTo>
                  <a:cubicBezTo>
                    <a:pt x="1691" y="426"/>
                    <a:pt x="1691" y="426"/>
                    <a:pt x="1691" y="426"/>
                  </a:cubicBezTo>
                  <a:cubicBezTo>
                    <a:pt x="1708" y="418"/>
                    <a:pt x="1708" y="418"/>
                    <a:pt x="1708" y="418"/>
                  </a:cubicBezTo>
                  <a:cubicBezTo>
                    <a:pt x="1704" y="388"/>
                    <a:pt x="1704" y="388"/>
                    <a:pt x="1704" y="388"/>
                  </a:cubicBezTo>
                  <a:cubicBezTo>
                    <a:pt x="1683" y="369"/>
                    <a:pt x="1683" y="369"/>
                    <a:pt x="1683" y="369"/>
                  </a:cubicBezTo>
                  <a:cubicBezTo>
                    <a:pt x="1675" y="356"/>
                    <a:pt x="1675" y="356"/>
                    <a:pt x="1675" y="356"/>
                  </a:cubicBezTo>
                  <a:cubicBezTo>
                    <a:pt x="1714" y="352"/>
                    <a:pt x="1714" y="352"/>
                    <a:pt x="1714" y="352"/>
                  </a:cubicBezTo>
                  <a:cubicBezTo>
                    <a:pt x="1740" y="346"/>
                    <a:pt x="1740" y="346"/>
                    <a:pt x="1740" y="346"/>
                  </a:cubicBezTo>
                  <a:cubicBezTo>
                    <a:pt x="1763" y="323"/>
                    <a:pt x="1763" y="323"/>
                    <a:pt x="1763" y="323"/>
                  </a:cubicBezTo>
                  <a:cubicBezTo>
                    <a:pt x="1782" y="287"/>
                    <a:pt x="1782" y="287"/>
                    <a:pt x="1782" y="287"/>
                  </a:cubicBezTo>
                  <a:cubicBezTo>
                    <a:pt x="1780" y="270"/>
                    <a:pt x="1780" y="270"/>
                    <a:pt x="1780" y="270"/>
                  </a:cubicBezTo>
                  <a:cubicBezTo>
                    <a:pt x="1793" y="278"/>
                    <a:pt x="1793" y="278"/>
                    <a:pt x="1793" y="278"/>
                  </a:cubicBezTo>
                  <a:cubicBezTo>
                    <a:pt x="1828" y="278"/>
                    <a:pt x="1828" y="278"/>
                    <a:pt x="1828" y="278"/>
                  </a:cubicBezTo>
                  <a:cubicBezTo>
                    <a:pt x="1845" y="259"/>
                    <a:pt x="1845" y="259"/>
                    <a:pt x="1845" y="259"/>
                  </a:cubicBezTo>
                  <a:cubicBezTo>
                    <a:pt x="1877" y="285"/>
                    <a:pt x="1877" y="285"/>
                    <a:pt x="1877" y="285"/>
                  </a:cubicBezTo>
                  <a:cubicBezTo>
                    <a:pt x="1923" y="331"/>
                    <a:pt x="1923" y="331"/>
                    <a:pt x="1923" y="331"/>
                  </a:cubicBezTo>
                  <a:cubicBezTo>
                    <a:pt x="1906" y="335"/>
                    <a:pt x="1906" y="335"/>
                    <a:pt x="1906" y="335"/>
                  </a:cubicBezTo>
                  <a:cubicBezTo>
                    <a:pt x="1871" y="335"/>
                    <a:pt x="1871" y="335"/>
                    <a:pt x="1871" y="335"/>
                  </a:cubicBezTo>
                  <a:cubicBezTo>
                    <a:pt x="1837" y="361"/>
                    <a:pt x="1837" y="361"/>
                    <a:pt x="1837" y="361"/>
                  </a:cubicBezTo>
                  <a:cubicBezTo>
                    <a:pt x="1814" y="367"/>
                    <a:pt x="1814" y="367"/>
                    <a:pt x="1814" y="367"/>
                  </a:cubicBezTo>
                  <a:cubicBezTo>
                    <a:pt x="1774" y="367"/>
                    <a:pt x="1774" y="367"/>
                    <a:pt x="1774" y="367"/>
                  </a:cubicBezTo>
                  <a:cubicBezTo>
                    <a:pt x="1761" y="392"/>
                    <a:pt x="1761" y="392"/>
                    <a:pt x="1761" y="392"/>
                  </a:cubicBezTo>
                  <a:cubicBezTo>
                    <a:pt x="1782" y="399"/>
                    <a:pt x="1782" y="399"/>
                    <a:pt x="1782" y="399"/>
                  </a:cubicBezTo>
                  <a:cubicBezTo>
                    <a:pt x="1809" y="397"/>
                    <a:pt x="1809" y="397"/>
                    <a:pt x="1809" y="397"/>
                  </a:cubicBezTo>
                  <a:cubicBezTo>
                    <a:pt x="1828" y="397"/>
                    <a:pt x="1828" y="397"/>
                    <a:pt x="1828" y="397"/>
                  </a:cubicBezTo>
                  <a:cubicBezTo>
                    <a:pt x="1841" y="405"/>
                    <a:pt x="1841" y="405"/>
                    <a:pt x="1841" y="405"/>
                  </a:cubicBezTo>
                  <a:cubicBezTo>
                    <a:pt x="1841" y="405"/>
                    <a:pt x="1866" y="437"/>
                    <a:pt x="1871" y="441"/>
                  </a:cubicBezTo>
                  <a:cubicBezTo>
                    <a:pt x="1877" y="445"/>
                    <a:pt x="1889" y="454"/>
                    <a:pt x="1889" y="454"/>
                  </a:cubicBezTo>
                  <a:cubicBezTo>
                    <a:pt x="1932" y="454"/>
                    <a:pt x="1932" y="454"/>
                    <a:pt x="1932" y="454"/>
                  </a:cubicBezTo>
                  <a:cubicBezTo>
                    <a:pt x="1953" y="443"/>
                    <a:pt x="1953" y="443"/>
                    <a:pt x="1953" y="443"/>
                  </a:cubicBezTo>
                  <a:cubicBezTo>
                    <a:pt x="1949" y="426"/>
                    <a:pt x="1949" y="426"/>
                    <a:pt x="1949" y="426"/>
                  </a:cubicBezTo>
                  <a:cubicBezTo>
                    <a:pt x="1970" y="426"/>
                    <a:pt x="1970" y="426"/>
                    <a:pt x="1970" y="426"/>
                  </a:cubicBezTo>
                  <a:cubicBezTo>
                    <a:pt x="1984" y="416"/>
                    <a:pt x="1984" y="416"/>
                    <a:pt x="1984" y="416"/>
                  </a:cubicBezTo>
                  <a:cubicBezTo>
                    <a:pt x="1985" y="396"/>
                    <a:pt x="1985" y="396"/>
                    <a:pt x="1985" y="396"/>
                  </a:cubicBezTo>
                  <a:cubicBezTo>
                    <a:pt x="1985" y="369"/>
                    <a:pt x="1985" y="369"/>
                    <a:pt x="1985" y="369"/>
                  </a:cubicBezTo>
                  <a:cubicBezTo>
                    <a:pt x="1997" y="373"/>
                    <a:pt x="1997" y="373"/>
                    <a:pt x="1997" y="373"/>
                  </a:cubicBezTo>
                  <a:cubicBezTo>
                    <a:pt x="2029" y="377"/>
                    <a:pt x="2029" y="377"/>
                    <a:pt x="2029" y="377"/>
                  </a:cubicBezTo>
                  <a:cubicBezTo>
                    <a:pt x="2058" y="365"/>
                    <a:pt x="2058" y="365"/>
                    <a:pt x="2058" y="365"/>
                  </a:cubicBezTo>
                  <a:cubicBezTo>
                    <a:pt x="2071" y="340"/>
                    <a:pt x="2071" y="340"/>
                    <a:pt x="2071" y="340"/>
                  </a:cubicBezTo>
                  <a:cubicBezTo>
                    <a:pt x="2058" y="323"/>
                    <a:pt x="2058" y="323"/>
                    <a:pt x="2058" y="323"/>
                  </a:cubicBezTo>
                  <a:cubicBezTo>
                    <a:pt x="2027" y="287"/>
                    <a:pt x="2027" y="287"/>
                    <a:pt x="2027" y="287"/>
                  </a:cubicBezTo>
                  <a:cubicBezTo>
                    <a:pt x="2025" y="262"/>
                    <a:pt x="2025" y="262"/>
                    <a:pt x="2025" y="262"/>
                  </a:cubicBezTo>
                  <a:cubicBezTo>
                    <a:pt x="1999" y="253"/>
                    <a:pt x="1999" y="253"/>
                    <a:pt x="1999" y="253"/>
                  </a:cubicBezTo>
                  <a:cubicBezTo>
                    <a:pt x="1970" y="245"/>
                    <a:pt x="1970" y="245"/>
                    <a:pt x="1970" y="245"/>
                  </a:cubicBezTo>
                  <a:cubicBezTo>
                    <a:pt x="1949" y="221"/>
                    <a:pt x="1949" y="221"/>
                    <a:pt x="1949" y="221"/>
                  </a:cubicBezTo>
                  <a:cubicBezTo>
                    <a:pt x="1923" y="211"/>
                    <a:pt x="1923" y="211"/>
                    <a:pt x="1923" y="211"/>
                  </a:cubicBezTo>
                  <a:cubicBezTo>
                    <a:pt x="1892" y="213"/>
                    <a:pt x="1892" y="213"/>
                    <a:pt x="1892" y="213"/>
                  </a:cubicBezTo>
                  <a:cubicBezTo>
                    <a:pt x="1862" y="183"/>
                    <a:pt x="1862" y="183"/>
                    <a:pt x="1862" y="183"/>
                  </a:cubicBezTo>
                  <a:cubicBezTo>
                    <a:pt x="1896" y="183"/>
                    <a:pt x="1896" y="183"/>
                    <a:pt x="1896" y="183"/>
                  </a:cubicBezTo>
                  <a:cubicBezTo>
                    <a:pt x="1915" y="167"/>
                    <a:pt x="1915" y="167"/>
                    <a:pt x="1915" y="167"/>
                  </a:cubicBezTo>
                  <a:cubicBezTo>
                    <a:pt x="1923" y="150"/>
                    <a:pt x="1923" y="150"/>
                    <a:pt x="1923" y="150"/>
                  </a:cubicBezTo>
                  <a:cubicBezTo>
                    <a:pt x="1963" y="139"/>
                    <a:pt x="1963" y="139"/>
                    <a:pt x="1963" y="139"/>
                  </a:cubicBezTo>
                  <a:cubicBezTo>
                    <a:pt x="2014" y="122"/>
                    <a:pt x="2014" y="122"/>
                    <a:pt x="2014" y="122"/>
                  </a:cubicBezTo>
                  <a:cubicBezTo>
                    <a:pt x="2048" y="112"/>
                    <a:pt x="2048" y="112"/>
                    <a:pt x="2048" y="112"/>
                  </a:cubicBezTo>
                  <a:cubicBezTo>
                    <a:pt x="2067" y="99"/>
                    <a:pt x="2067" y="99"/>
                    <a:pt x="2067" y="99"/>
                  </a:cubicBezTo>
                  <a:cubicBezTo>
                    <a:pt x="2105" y="89"/>
                    <a:pt x="2105" y="89"/>
                    <a:pt x="2105" y="89"/>
                  </a:cubicBezTo>
                  <a:cubicBezTo>
                    <a:pt x="2103" y="120"/>
                    <a:pt x="2103" y="120"/>
                    <a:pt x="2103" y="120"/>
                  </a:cubicBezTo>
                  <a:cubicBezTo>
                    <a:pt x="2124" y="139"/>
                    <a:pt x="2124" y="139"/>
                    <a:pt x="2124" y="139"/>
                  </a:cubicBezTo>
                  <a:cubicBezTo>
                    <a:pt x="2157" y="144"/>
                    <a:pt x="2157" y="144"/>
                    <a:pt x="2157" y="144"/>
                  </a:cubicBezTo>
                  <a:cubicBezTo>
                    <a:pt x="2202" y="143"/>
                    <a:pt x="2202" y="143"/>
                    <a:pt x="2202" y="143"/>
                  </a:cubicBezTo>
                  <a:cubicBezTo>
                    <a:pt x="2240" y="148"/>
                    <a:pt x="2240" y="148"/>
                    <a:pt x="2240" y="148"/>
                  </a:cubicBezTo>
                  <a:cubicBezTo>
                    <a:pt x="2271" y="188"/>
                    <a:pt x="2271" y="188"/>
                    <a:pt x="2271" y="188"/>
                  </a:cubicBezTo>
                  <a:cubicBezTo>
                    <a:pt x="2282" y="232"/>
                    <a:pt x="2282" y="232"/>
                    <a:pt x="2282" y="232"/>
                  </a:cubicBezTo>
                  <a:cubicBezTo>
                    <a:pt x="2309" y="243"/>
                    <a:pt x="2309" y="243"/>
                    <a:pt x="2309" y="243"/>
                  </a:cubicBezTo>
                  <a:cubicBezTo>
                    <a:pt x="2307" y="272"/>
                    <a:pt x="2307" y="272"/>
                    <a:pt x="2307" y="272"/>
                  </a:cubicBezTo>
                  <a:cubicBezTo>
                    <a:pt x="2292" y="291"/>
                    <a:pt x="2292" y="291"/>
                    <a:pt x="2292" y="291"/>
                  </a:cubicBezTo>
                  <a:cubicBezTo>
                    <a:pt x="2259" y="316"/>
                    <a:pt x="2259" y="316"/>
                    <a:pt x="2259" y="316"/>
                  </a:cubicBezTo>
                  <a:cubicBezTo>
                    <a:pt x="2238" y="346"/>
                    <a:pt x="2238" y="346"/>
                    <a:pt x="2238" y="346"/>
                  </a:cubicBezTo>
                  <a:cubicBezTo>
                    <a:pt x="2237" y="378"/>
                    <a:pt x="2237" y="378"/>
                    <a:pt x="2237" y="378"/>
                  </a:cubicBezTo>
                  <a:cubicBezTo>
                    <a:pt x="2237" y="430"/>
                    <a:pt x="2237" y="430"/>
                    <a:pt x="2237" y="430"/>
                  </a:cubicBezTo>
                  <a:cubicBezTo>
                    <a:pt x="2263" y="458"/>
                    <a:pt x="2263" y="458"/>
                    <a:pt x="2263" y="458"/>
                  </a:cubicBezTo>
                  <a:cubicBezTo>
                    <a:pt x="2309" y="489"/>
                    <a:pt x="2309" y="489"/>
                    <a:pt x="2309" y="489"/>
                  </a:cubicBezTo>
                  <a:cubicBezTo>
                    <a:pt x="2349" y="489"/>
                    <a:pt x="2349" y="489"/>
                    <a:pt x="2349" y="489"/>
                  </a:cubicBezTo>
                  <a:cubicBezTo>
                    <a:pt x="2370" y="472"/>
                    <a:pt x="2370" y="472"/>
                    <a:pt x="2370" y="472"/>
                  </a:cubicBezTo>
                  <a:cubicBezTo>
                    <a:pt x="2396" y="437"/>
                    <a:pt x="2396" y="437"/>
                    <a:pt x="2396" y="437"/>
                  </a:cubicBezTo>
                  <a:cubicBezTo>
                    <a:pt x="2440" y="401"/>
                    <a:pt x="2440" y="401"/>
                    <a:pt x="2440" y="401"/>
                  </a:cubicBezTo>
                  <a:cubicBezTo>
                    <a:pt x="2470" y="373"/>
                    <a:pt x="2470" y="373"/>
                    <a:pt x="2470" y="373"/>
                  </a:cubicBezTo>
                  <a:cubicBezTo>
                    <a:pt x="2522" y="361"/>
                    <a:pt x="2522" y="361"/>
                    <a:pt x="2522" y="361"/>
                  </a:cubicBezTo>
                  <a:cubicBezTo>
                    <a:pt x="2566" y="352"/>
                    <a:pt x="2566" y="352"/>
                    <a:pt x="2566" y="352"/>
                  </a:cubicBezTo>
                  <a:cubicBezTo>
                    <a:pt x="2607" y="319"/>
                    <a:pt x="2607" y="319"/>
                    <a:pt x="2607" y="319"/>
                  </a:cubicBezTo>
                  <a:cubicBezTo>
                    <a:pt x="2628" y="316"/>
                    <a:pt x="2628" y="316"/>
                    <a:pt x="2628" y="316"/>
                  </a:cubicBezTo>
                  <a:cubicBezTo>
                    <a:pt x="2683" y="310"/>
                    <a:pt x="2683" y="310"/>
                    <a:pt x="2683" y="310"/>
                  </a:cubicBezTo>
                  <a:cubicBezTo>
                    <a:pt x="2720" y="308"/>
                    <a:pt x="2720" y="308"/>
                    <a:pt x="2720" y="308"/>
                  </a:cubicBezTo>
                  <a:cubicBezTo>
                    <a:pt x="2742" y="297"/>
                    <a:pt x="2742" y="297"/>
                    <a:pt x="2742" y="297"/>
                  </a:cubicBezTo>
                  <a:cubicBezTo>
                    <a:pt x="2780" y="293"/>
                    <a:pt x="2780" y="293"/>
                    <a:pt x="2780" y="293"/>
                  </a:cubicBezTo>
                  <a:cubicBezTo>
                    <a:pt x="2790" y="279"/>
                    <a:pt x="2790" y="279"/>
                    <a:pt x="2790" y="279"/>
                  </a:cubicBezTo>
                  <a:cubicBezTo>
                    <a:pt x="2801" y="268"/>
                    <a:pt x="2801" y="268"/>
                    <a:pt x="2801" y="268"/>
                  </a:cubicBezTo>
                  <a:cubicBezTo>
                    <a:pt x="2830" y="257"/>
                    <a:pt x="2830" y="257"/>
                    <a:pt x="2830" y="257"/>
                  </a:cubicBezTo>
                  <a:cubicBezTo>
                    <a:pt x="2809" y="236"/>
                    <a:pt x="2809" y="236"/>
                    <a:pt x="2809" y="236"/>
                  </a:cubicBezTo>
                  <a:cubicBezTo>
                    <a:pt x="2792" y="202"/>
                    <a:pt x="2792" y="202"/>
                    <a:pt x="2792" y="202"/>
                  </a:cubicBezTo>
                  <a:cubicBezTo>
                    <a:pt x="2834" y="196"/>
                    <a:pt x="2834" y="196"/>
                    <a:pt x="2834" y="196"/>
                  </a:cubicBezTo>
                  <a:cubicBezTo>
                    <a:pt x="2857" y="175"/>
                    <a:pt x="2857" y="175"/>
                    <a:pt x="2857" y="175"/>
                  </a:cubicBezTo>
                  <a:cubicBezTo>
                    <a:pt x="2891" y="154"/>
                    <a:pt x="2891" y="154"/>
                    <a:pt x="2891" y="154"/>
                  </a:cubicBezTo>
                  <a:cubicBezTo>
                    <a:pt x="2904" y="127"/>
                    <a:pt x="2904" y="127"/>
                    <a:pt x="2904" y="127"/>
                  </a:cubicBezTo>
                  <a:cubicBezTo>
                    <a:pt x="2916" y="99"/>
                    <a:pt x="2916" y="99"/>
                    <a:pt x="2916" y="99"/>
                  </a:cubicBezTo>
                  <a:cubicBezTo>
                    <a:pt x="2929" y="80"/>
                    <a:pt x="2929" y="80"/>
                    <a:pt x="2929" y="80"/>
                  </a:cubicBezTo>
                  <a:cubicBezTo>
                    <a:pt x="2959" y="70"/>
                    <a:pt x="2959" y="70"/>
                    <a:pt x="2959" y="70"/>
                  </a:cubicBezTo>
                  <a:cubicBezTo>
                    <a:pt x="2997" y="63"/>
                    <a:pt x="2997" y="63"/>
                    <a:pt x="2997" y="63"/>
                  </a:cubicBezTo>
                  <a:cubicBezTo>
                    <a:pt x="3009" y="51"/>
                    <a:pt x="3009" y="51"/>
                    <a:pt x="3009" y="51"/>
                  </a:cubicBezTo>
                  <a:cubicBezTo>
                    <a:pt x="2999" y="42"/>
                    <a:pt x="2999" y="42"/>
                    <a:pt x="2999" y="42"/>
                  </a:cubicBezTo>
                  <a:cubicBezTo>
                    <a:pt x="2971" y="32"/>
                    <a:pt x="2971" y="32"/>
                    <a:pt x="2971" y="32"/>
                  </a:cubicBezTo>
                  <a:cubicBezTo>
                    <a:pt x="2933" y="25"/>
                    <a:pt x="2933" y="25"/>
                    <a:pt x="2933" y="25"/>
                  </a:cubicBezTo>
                  <a:cubicBezTo>
                    <a:pt x="2891" y="17"/>
                    <a:pt x="2891" y="17"/>
                    <a:pt x="2891" y="17"/>
                  </a:cubicBezTo>
                  <a:cubicBezTo>
                    <a:pt x="2847" y="0"/>
                    <a:pt x="2847" y="0"/>
                    <a:pt x="284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>
              <a:off x="-2047875" y="2505075"/>
              <a:ext cx="419100" cy="839788"/>
            </a:xfrm>
            <a:custGeom>
              <a:avLst/>
              <a:gdLst>
                <a:gd name="T0" fmla="*/ 77 w 264"/>
                <a:gd name="T1" fmla="*/ 0 h 529"/>
                <a:gd name="T2" fmla="*/ 27 w 264"/>
                <a:gd name="T3" fmla="*/ 0 h 529"/>
                <a:gd name="T4" fmla="*/ 0 w 264"/>
                <a:gd name="T5" fmla="*/ 0 h 529"/>
                <a:gd name="T6" fmla="*/ 0 w 264"/>
                <a:gd name="T7" fmla="*/ 62 h 529"/>
                <a:gd name="T8" fmla="*/ 0 w 264"/>
                <a:gd name="T9" fmla="*/ 123 h 529"/>
                <a:gd name="T10" fmla="*/ 21 w 264"/>
                <a:gd name="T11" fmla="*/ 174 h 529"/>
                <a:gd name="T12" fmla="*/ 72 w 264"/>
                <a:gd name="T13" fmla="*/ 184 h 529"/>
                <a:gd name="T14" fmla="*/ 133 w 264"/>
                <a:gd name="T15" fmla="*/ 208 h 529"/>
                <a:gd name="T16" fmla="*/ 179 w 264"/>
                <a:gd name="T17" fmla="*/ 256 h 529"/>
                <a:gd name="T18" fmla="*/ 179 w 264"/>
                <a:gd name="T19" fmla="*/ 342 h 529"/>
                <a:gd name="T20" fmla="*/ 133 w 264"/>
                <a:gd name="T21" fmla="*/ 392 h 529"/>
                <a:gd name="T22" fmla="*/ 133 w 264"/>
                <a:gd name="T23" fmla="*/ 427 h 529"/>
                <a:gd name="T24" fmla="*/ 96 w 264"/>
                <a:gd name="T25" fmla="*/ 473 h 529"/>
                <a:gd name="T26" fmla="*/ 101 w 264"/>
                <a:gd name="T27" fmla="*/ 529 h 529"/>
                <a:gd name="T28" fmla="*/ 163 w 264"/>
                <a:gd name="T29" fmla="*/ 510 h 529"/>
                <a:gd name="T30" fmla="*/ 163 w 264"/>
                <a:gd name="T31" fmla="*/ 433 h 529"/>
                <a:gd name="T32" fmla="*/ 195 w 264"/>
                <a:gd name="T33" fmla="*/ 398 h 529"/>
                <a:gd name="T34" fmla="*/ 234 w 264"/>
                <a:gd name="T35" fmla="*/ 366 h 529"/>
                <a:gd name="T36" fmla="*/ 234 w 264"/>
                <a:gd name="T37" fmla="*/ 320 h 529"/>
                <a:gd name="T38" fmla="*/ 264 w 264"/>
                <a:gd name="T39" fmla="*/ 320 h 529"/>
                <a:gd name="T40" fmla="*/ 264 w 264"/>
                <a:gd name="T41" fmla="*/ 264 h 529"/>
                <a:gd name="T42" fmla="*/ 245 w 264"/>
                <a:gd name="T43" fmla="*/ 264 h 529"/>
                <a:gd name="T44" fmla="*/ 245 w 264"/>
                <a:gd name="T45" fmla="*/ 195 h 529"/>
                <a:gd name="T46" fmla="*/ 213 w 264"/>
                <a:gd name="T47" fmla="*/ 174 h 529"/>
                <a:gd name="T48" fmla="*/ 213 w 264"/>
                <a:gd name="T49" fmla="*/ 134 h 529"/>
                <a:gd name="T50" fmla="*/ 213 w 264"/>
                <a:gd name="T51" fmla="*/ 83 h 529"/>
                <a:gd name="T52" fmla="*/ 213 w 264"/>
                <a:gd name="T53" fmla="*/ 51 h 529"/>
                <a:gd name="T54" fmla="*/ 163 w 264"/>
                <a:gd name="T55" fmla="*/ 51 h 529"/>
                <a:gd name="T56" fmla="*/ 101 w 264"/>
                <a:gd name="T57" fmla="*/ 51 h 529"/>
                <a:gd name="T58" fmla="*/ 77 w 264"/>
                <a:gd name="T59" fmla="*/ 51 h 529"/>
                <a:gd name="T60" fmla="*/ 77 w 264"/>
                <a:gd name="T61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4" h="529">
                  <a:moveTo>
                    <a:pt x="77" y="0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0" y="123"/>
                  </a:lnTo>
                  <a:lnTo>
                    <a:pt x="21" y="174"/>
                  </a:lnTo>
                  <a:lnTo>
                    <a:pt x="72" y="184"/>
                  </a:lnTo>
                  <a:lnTo>
                    <a:pt x="133" y="208"/>
                  </a:lnTo>
                  <a:lnTo>
                    <a:pt x="179" y="256"/>
                  </a:lnTo>
                  <a:lnTo>
                    <a:pt x="179" y="342"/>
                  </a:lnTo>
                  <a:lnTo>
                    <a:pt x="133" y="392"/>
                  </a:lnTo>
                  <a:lnTo>
                    <a:pt x="133" y="427"/>
                  </a:lnTo>
                  <a:lnTo>
                    <a:pt x="96" y="473"/>
                  </a:lnTo>
                  <a:lnTo>
                    <a:pt x="101" y="529"/>
                  </a:lnTo>
                  <a:lnTo>
                    <a:pt x="163" y="510"/>
                  </a:lnTo>
                  <a:lnTo>
                    <a:pt x="163" y="433"/>
                  </a:lnTo>
                  <a:lnTo>
                    <a:pt x="195" y="398"/>
                  </a:lnTo>
                  <a:lnTo>
                    <a:pt x="234" y="366"/>
                  </a:lnTo>
                  <a:lnTo>
                    <a:pt x="234" y="320"/>
                  </a:lnTo>
                  <a:lnTo>
                    <a:pt x="264" y="320"/>
                  </a:lnTo>
                  <a:lnTo>
                    <a:pt x="264" y="264"/>
                  </a:lnTo>
                  <a:lnTo>
                    <a:pt x="245" y="264"/>
                  </a:lnTo>
                  <a:lnTo>
                    <a:pt x="245" y="195"/>
                  </a:lnTo>
                  <a:lnTo>
                    <a:pt x="213" y="174"/>
                  </a:lnTo>
                  <a:lnTo>
                    <a:pt x="213" y="134"/>
                  </a:lnTo>
                  <a:lnTo>
                    <a:pt x="213" y="83"/>
                  </a:lnTo>
                  <a:lnTo>
                    <a:pt x="213" y="51"/>
                  </a:lnTo>
                  <a:lnTo>
                    <a:pt x="163" y="51"/>
                  </a:lnTo>
                  <a:lnTo>
                    <a:pt x="101" y="51"/>
                  </a:lnTo>
                  <a:lnTo>
                    <a:pt x="77" y="51"/>
                  </a:lnTo>
                  <a:lnTo>
                    <a:pt x="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>
              <a:off x="-2047875" y="2505075"/>
              <a:ext cx="419100" cy="839788"/>
            </a:xfrm>
            <a:custGeom>
              <a:avLst/>
              <a:gdLst>
                <a:gd name="T0" fmla="*/ 77 w 264"/>
                <a:gd name="T1" fmla="*/ 0 h 529"/>
                <a:gd name="T2" fmla="*/ 27 w 264"/>
                <a:gd name="T3" fmla="*/ 0 h 529"/>
                <a:gd name="T4" fmla="*/ 0 w 264"/>
                <a:gd name="T5" fmla="*/ 0 h 529"/>
                <a:gd name="T6" fmla="*/ 0 w 264"/>
                <a:gd name="T7" fmla="*/ 62 h 529"/>
                <a:gd name="T8" fmla="*/ 0 w 264"/>
                <a:gd name="T9" fmla="*/ 123 h 529"/>
                <a:gd name="T10" fmla="*/ 21 w 264"/>
                <a:gd name="T11" fmla="*/ 174 h 529"/>
                <a:gd name="T12" fmla="*/ 72 w 264"/>
                <a:gd name="T13" fmla="*/ 184 h 529"/>
                <a:gd name="T14" fmla="*/ 133 w 264"/>
                <a:gd name="T15" fmla="*/ 208 h 529"/>
                <a:gd name="T16" fmla="*/ 179 w 264"/>
                <a:gd name="T17" fmla="*/ 256 h 529"/>
                <a:gd name="T18" fmla="*/ 179 w 264"/>
                <a:gd name="T19" fmla="*/ 342 h 529"/>
                <a:gd name="T20" fmla="*/ 133 w 264"/>
                <a:gd name="T21" fmla="*/ 392 h 529"/>
                <a:gd name="T22" fmla="*/ 133 w 264"/>
                <a:gd name="T23" fmla="*/ 427 h 529"/>
                <a:gd name="T24" fmla="*/ 96 w 264"/>
                <a:gd name="T25" fmla="*/ 473 h 529"/>
                <a:gd name="T26" fmla="*/ 101 w 264"/>
                <a:gd name="T27" fmla="*/ 529 h 529"/>
                <a:gd name="T28" fmla="*/ 163 w 264"/>
                <a:gd name="T29" fmla="*/ 510 h 529"/>
                <a:gd name="T30" fmla="*/ 163 w 264"/>
                <a:gd name="T31" fmla="*/ 433 h 529"/>
                <a:gd name="T32" fmla="*/ 195 w 264"/>
                <a:gd name="T33" fmla="*/ 398 h 529"/>
                <a:gd name="T34" fmla="*/ 234 w 264"/>
                <a:gd name="T35" fmla="*/ 366 h 529"/>
                <a:gd name="T36" fmla="*/ 234 w 264"/>
                <a:gd name="T37" fmla="*/ 320 h 529"/>
                <a:gd name="T38" fmla="*/ 264 w 264"/>
                <a:gd name="T39" fmla="*/ 320 h 529"/>
                <a:gd name="T40" fmla="*/ 264 w 264"/>
                <a:gd name="T41" fmla="*/ 264 h 529"/>
                <a:gd name="T42" fmla="*/ 245 w 264"/>
                <a:gd name="T43" fmla="*/ 264 h 529"/>
                <a:gd name="T44" fmla="*/ 245 w 264"/>
                <a:gd name="T45" fmla="*/ 195 h 529"/>
                <a:gd name="T46" fmla="*/ 213 w 264"/>
                <a:gd name="T47" fmla="*/ 174 h 529"/>
                <a:gd name="T48" fmla="*/ 213 w 264"/>
                <a:gd name="T49" fmla="*/ 134 h 529"/>
                <a:gd name="T50" fmla="*/ 213 w 264"/>
                <a:gd name="T51" fmla="*/ 83 h 529"/>
                <a:gd name="T52" fmla="*/ 213 w 264"/>
                <a:gd name="T53" fmla="*/ 51 h 529"/>
                <a:gd name="T54" fmla="*/ 163 w 264"/>
                <a:gd name="T55" fmla="*/ 51 h 529"/>
                <a:gd name="T56" fmla="*/ 101 w 264"/>
                <a:gd name="T57" fmla="*/ 51 h 529"/>
                <a:gd name="T58" fmla="*/ 77 w 264"/>
                <a:gd name="T59" fmla="*/ 51 h 529"/>
                <a:gd name="T60" fmla="*/ 77 w 264"/>
                <a:gd name="T61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4" h="529">
                  <a:moveTo>
                    <a:pt x="77" y="0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0" y="123"/>
                  </a:lnTo>
                  <a:lnTo>
                    <a:pt x="21" y="174"/>
                  </a:lnTo>
                  <a:lnTo>
                    <a:pt x="72" y="184"/>
                  </a:lnTo>
                  <a:lnTo>
                    <a:pt x="133" y="208"/>
                  </a:lnTo>
                  <a:lnTo>
                    <a:pt x="179" y="256"/>
                  </a:lnTo>
                  <a:lnTo>
                    <a:pt x="179" y="342"/>
                  </a:lnTo>
                  <a:lnTo>
                    <a:pt x="133" y="392"/>
                  </a:lnTo>
                  <a:lnTo>
                    <a:pt x="133" y="427"/>
                  </a:lnTo>
                  <a:lnTo>
                    <a:pt x="96" y="473"/>
                  </a:lnTo>
                  <a:lnTo>
                    <a:pt x="101" y="529"/>
                  </a:lnTo>
                  <a:lnTo>
                    <a:pt x="163" y="510"/>
                  </a:lnTo>
                  <a:lnTo>
                    <a:pt x="163" y="433"/>
                  </a:lnTo>
                  <a:lnTo>
                    <a:pt x="195" y="398"/>
                  </a:lnTo>
                  <a:lnTo>
                    <a:pt x="234" y="366"/>
                  </a:lnTo>
                  <a:lnTo>
                    <a:pt x="234" y="320"/>
                  </a:lnTo>
                  <a:lnTo>
                    <a:pt x="264" y="320"/>
                  </a:lnTo>
                  <a:lnTo>
                    <a:pt x="264" y="264"/>
                  </a:lnTo>
                  <a:lnTo>
                    <a:pt x="245" y="264"/>
                  </a:lnTo>
                  <a:lnTo>
                    <a:pt x="245" y="195"/>
                  </a:lnTo>
                  <a:lnTo>
                    <a:pt x="213" y="174"/>
                  </a:lnTo>
                  <a:lnTo>
                    <a:pt x="213" y="134"/>
                  </a:lnTo>
                  <a:lnTo>
                    <a:pt x="213" y="83"/>
                  </a:lnTo>
                  <a:lnTo>
                    <a:pt x="213" y="51"/>
                  </a:lnTo>
                  <a:lnTo>
                    <a:pt x="163" y="51"/>
                  </a:lnTo>
                  <a:lnTo>
                    <a:pt x="101" y="51"/>
                  </a:lnTo>
                  <a:lnTo>
                    <a:pt x="77" y="51"/>
                  </a:lnTo>
                  <a:lnTo>
                    <a:pt x="77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>
              <a:off x="-3084513" y="2352675"/>
              <a:ext cx="947738" cy="258763"/>
            </a:xfrm>
            <a:custGeom>
              <a:avLst/>
              <a:gdLst>
                <a:gd name="T0" fmla="*/ 317 w 597"/>
                <a:gd name="T1" fmla="*/ 0 h 163"/>
                <a:gd name="T2" fmla="*/ 216 w 597"/>
                <a:gd name="T3" fmla="*/ 0 h 163"/>
                <a:gd name="T4" fmla="*/ 136 w 597"/>
                <a:gd name="T5" fmla="*/ 0 h 163"/>
                <a:gd name="T6" fmla="*/ 106 w 597"/>
                <a:gd name="T7" fmla="*/ 0 h 163"/>
                <a:gd name="T8" fmla="*/ 106 w 597"/>
                <a:gd name="T9" fmla="*/ 45 h 163"/>
                <a:gd name="T10" fmla="*/ 106 w 597"/>
                <a:gd name="T11" fmla="*/ 83 h 163"/>
                <a:gd name="T12" fmla="*/ 0 w 597"/>
                <a:gd name="T13" fmla="*/ 83 h 163"/>
                <a:gd name="T14" fmla="*/ 0 w 597"/>
                <a:gd name="T15" fmla="*/ 96 h 163"/>
                <a:gd name="T16" fmla="*/ 0 w 597"/>
                <a:gd name="T17" fmla="*/ 134 h 163"/>
                <a:gd name="T18" fmla="*/ 114 w 597"/>
                <a:gd name="T19" fmla="*/ 163 h 163"/>
                <a:gd name="T20" fmla="*/ 208 w 597"/>
                <a:gd name="T21" fmla="*/ 163 h 163"/>
                <a:gd name="T22" fmla="*/ 298 w 597"/>
                <a:gd name="T23" fmla="*/ 128 h 163"/>
                <a:gd name="T24" fmla="*/ 378 w 597"/>
                <a:gd name="T25" fmla="*/ 107 h 163"/>
                <a:gd name="T26" fmla="*/ 418 w 597"/>
                <a:gd name="T27" fmla="*/ 83 h 163"/>
                <a:gd name="T28" fmla="*/ 456 w 597"/>
                <a:gd name="T29" fmla="*/ 163 h 163"/>
                <a:gd name="T30" fmla="*/ 530 w 597"/>
                <a:gd name="T31" fmla="*/ 163 h 163"/>
                <a:gd name="T32" fmla="*/ 552 w 597"/>
                <a:gd name="T33" fmla="*/ 163 h 163"/>
                <a:gd name="T34" fmla="*/ 597 w 597"/>
                <a:gd name="T35" fmla="*/ 112 h 163"/>
                <a:gd name="T36" fmla="*/ 552 w 597"/>
                <a:gd name="T37" fmla="*/ 112 h 163"/>
                <a:gd name="T38" fmla="*/ 552 w 597"/>
                <a:gd name="T39" fmla="*/ 67 h 163"/>
                <a:gd name="T40" fmla="*/ 496 w 597"/>
                <a:gd name="T41" fmla="*/ 67 h 163"/>
                <a:gd name="T42" fmla="*/ 440 w 597"/>
                <a:gd name="T43" fmla="*/ 67 h 163"/>
                <a:gd name="T44" fmla="*/ 416 w 597"/>
                <a:gd name="T45" fmla="*/ 67 h 163"/>
                <a:gd name="T46" fmla="*/ 373 w 597"/>
                <a:gd name="T47" fmla="*/ 32 h 163"/>
                <a:gd name="T48" fmla="*/ 317 w 597"/>
                <a:gd name="T4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7" h="163">
                  <a:moveTo>
                    <a:pt x="317" y="0"/>
                  </a:moveTo>
                  <a:lnTo>
                    <a:pt x="216" y="0"/>
                  </a:lnTo>
                  <a:lnTo>
                    <a:pt x="136" y="0"/>
                  </a:lnTo>
                  <a:lnTo>
                    <a:pt x="106" y="0"/>
                  </a:lnTo>
                  <a:lnTo>
                    <a:pt x="106" y="45"/>
                  </a:lnTo>
                  <a:lnTo>
                    <a:pt x="106" y="83"/>
                  </a:lnTo>
                  <a:lnTo>
                    <a:pt x="0" y="83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114" y="163"/>
                  </a:lnTo>
                  <a:lnTo>
                    <a:pt x="208" y="163"/>
                  </a:lnTo>
                  <a:lnTo>
                    <a:pt x="298" y="128"/>
                  </a:lnTo>
                  <a:lnTo>
                    <a:pt x="378" y="107"/>
                  </a:lnTo>
                  <a:lnTo>
                    <a:pt x="418" y="83"/>
                  </a:lnTo>
                  <a:lnTo>
                    <a:pt x="456" y="163"/>
                  </a:lnTo>
                  <a:lnTo>
                    <a:pt x="530" y="163"/>
                  </a:lnTo>
                  <a:lnTo>
                    <a:pt x="552" y="163"/>
                  </a:lnTo>
                  <a:lnTo>
                    <a:pt x="597" y="112"/>
                  </a:lnTo>
                  <a:lnTo>
                    <a:pt x="552" y="112"/>
                  </a:lnTo>
                  <a:lnTo>
                    <a:pt x="552" y="67"/>
                  </a:lnTo>
                  <a:lnTo>
                    <a:pt x="496" y="67"/>
                  </a:lnTo>
                  <a:lnTo>
                    <a:pt x="440" y="67"/>
                  </a:lnTo>
                  <a:lnTo>
                    <a:pt x="416" y="67"/>
                  </a:lnTo>
                  <a:lnTo>
                    <a:pt x="373" y="32"/>
                  </a:lnTo>
                  <a:lnTo>
                    <a:pt x="31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>
              <a:off x="-3084513" y="2352675"/>
              <a:ext cx="947738" cy="258763"/>
            </a:xfrm>
            <a:custGeom>
              <a:avLst/>
              <a:gdLst>
                <a:gd name="T0" fmla="*/ 317 w 597"/>
                <a:gd name="T1" fmla="*/ 0 h 163"/>
                <a:gd name="T2" fmla="*/ 216 w 597"/>
                <a:gd name="T3" fmla="*/ 0 h 163"/>
                <a:gd name="T4" fmla="*/ 136 w 597"/>
                <a:gd name="T5" fmla="*/ 0 h 163"/>
                <a:gd name="T6" fmla="*/ 106 w 597"/>
                <a:gd name="T7" fmla="*/ 0 h 163"/>
                <a:gd name="T8" fmla="*/ 106 w 597"/>
                <a:gd name="T9" fmla="*/ 45 h 163"/>
                <a:gd name="T10" fmla="*/ 106 w 597"/>
                <a:gd name="T11" fmla="*/ 83 h 163"/>
                <a:gd name="T12" fmla="*/ 0 w 597"/>
                <a:gd name="T13" fmla="*/ 83 h 163"/>
                <a:gd name="T14" fmla="*/ 0 w 597"/>
                <a:gd name="T15" fmla="*/ 96 h 163"/>
                <a:gd name="T16" fmla="*/ 0 w 597"/>
                <a:gd name="T17" fmla="*/ 134 h 163"/>
                <a:gd name="T18" fmla="*/ 114 w 597"/>
                <a:gd name="T19" fmla="*/ 163 h 163"/>
                <a:gd name="T20" fmla="*/ 208 w 597"/>
                <a:gd name="T21" fmla="*/ 163 h 163"/>
                <a:gd name="T22" fmla="*/ 298 w 597"/>
                <a:gd name="T23" fmla="*/ 128 h 163"/>
                <a:gd name="T24" fmla="*/ 378 w 597"/>
                <a:gd name="T25" fmla="*/ 107 h 163"/>
                <a:gd name="T26" fmla="*/ 418 w 597"/>
                <a:gd name="T27" fmla="*/ 83 h 163"/>
                <a:gd name="T28" fmla="*/ 456 w 597"/>
                <a:gd name="T29" fmla="*/ 163 h 163"/>
                <a:gd name="T30" fmla="*/ 530 w 597"/>
                <a:gd name="T31" fmla="*/ 163 h 163"/>
                <a:gd name="T32" fmla="*/ 552 w 597"/>
                <a:gd name="T33" fmla="*/ 163 h 163"/>
                <a:gd name="T34" fmla="*/ 597 w 597"/>
                <a:gd name="T35" fmla="*/ 112 h 163"/>
                <a:gd name="T36" fmla="*/ 552 w 597"/>
                <a:gd name="T37" fmla="*/ 112 h 163"/>
                <a:gd name="T38" fmla="*/ 552 w 597"/>
                <a:gd name="T39" fmla="*/ 67 h 163"/>
                <a:gd name="T40" fmla="*/ 496 w 597"/>
                <a:gd name="T41" fmla="*/ 67 h 163"/>
                <a:gd name="T42" fmla="*/ 440 w 597"/>
                <a:gd name="T43" fmla="*/ 67 h 163"/>
                <a:gd name="T44" fmla="*/ 416 w 597"/>
                <a:gd name="T45" fmla="*/ 67 h 163"/>
                <a:gd name="T46" fmla="*/ 373 w 597"/>
                <a:gd name="T47" fmla="*/ 32 h 163"/>
                <a:gd name="T48" fmla="*/ 317 w 597"/>
                <a:gd name="T4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7" h="163">
                  <a:moveTo>
                    <a:pt x="317" y="0"/>
                  </a:moveTo>
                  <a:lnTo>
                    <a:pt x="216" y="0"/>
                  </a:lnTo>
                  <a:lnTo>
                    <a:pt x="136" y="0"/>
                  </a:lnTo>
                  <a:lnTo>
                    <a:pt x="106" y="0"/>
                  </a:lnTo>
                  <a:lnTo>
                    <a:pt x="106" y="45"/>
                  </a:lnTo>
                  <a:lnTo>
                    <a:pt x="106" y="83"/>
                  </a:lnTo>
                  <a:lnTo>
                    <a:pt x="0" y="83"/>
                  </a:lnTo>
                  <a:lnTo>
                    <a:pt x="0" y="96"/>
                  </a:lnTo>
                  <a:lnTo>
                    <a:pt x="0" y="134"/>
                  </a:lnTo>
                  <a:lnTo>
                    <a:pt x="114" y="163"/>
                  </a:lnTo>
                  <a:lnTo>
                    <a:pt x="208" y="163"/>
                  </a:lnTo>
                  <a:lnTo>
                    <a:pt x="298" y="128"/>
                  </a:lnTo>
                  <a:lnTo>
                    <a:pt x="378" y="107"/>
                  </a:lnTo>
                  <a:lnTo>
                    <a:pt x="418" y="83"/>
                  </a:lnTo>
                  <a:lnTo>
                    <a:pt x="456" y="163"/>
                  </a:lnTo>
                  <a:lnTo>
                    <a:pt x="530" y="163"/>
                  </a:lnTo>
                  <a:lnTo>
                    <a:pt x="552" y="163"/>
                  </a:lnTo>
                  <a:lnTo>
                    <a:pt x="597" y="112"/>
                  </a:lnTo>
                  <a:lnTo>
                    <a:pt x="552" y="112"/>
                  </a:lnTo>
                  <a:lnTo>
                    <a:pt x="552" y="67"/>
                  </a:lnTo>
                  <a:lnTo>
                    <a:pt x="496" y="67"/>
                  </a:lnTo>
                  <a:lnTo>
                    <a:pt x="440" y="67"/>
                  </a:lnTo>
                  <a:lnTo>
                    <a:pt x="416" y="67"/>
                  </a:lnTo>
                  <a:lnTo>
                    <a:pt x="373" y="32"/>
                  </a:lnTo>
                  <a:lnTo>
                    <a:pt x="317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62"/>
            <p:cNvSpPr>
              <a:spLocks noEditPoints="1"/>
            </p:cNvSpPr>
            <p:nvPr/>
          </p:nvSpPr>
          <p:spPr bwMode="auto">
            <a:xfrm>
              <a:off x="-3424238" y="2535238"/>
              <a:ext cx="258763" cy="152400"/>
            </a:xfrm>
            <a:custGeom>
              <a:avLst/>
              <a:gdLst>
                <a:gd name="T0" fmla="*/ 75 w 163"/>
                <a:gd name="T1" fmla="*/ 5 h 96"/>
                <a:gd name="T2" fmla="*/ 78 w 163"/>
                <a:gd name="T3" fmla="*/ 0 h 96"/>
                <a:gd name="T4" fmla="*/ 75 w 163"/>
                <a:gd name="T5" fmla="*/ 5 h 96"/>
                <a:gd name="T6" fmla="*/ 78 w 163"/>
                <a:gd name="T7" fmla="*/ 0 h 96"/>
                <a:gd name="T8" fmla="*/ 0 w 163"/>
                <a:gd name="T9" fmla="*/ 0 h 96"/>
                <a:gd name="T10" fmla="*/ 0 w 163"/>
                <a:gd name="T11" fmla="*/ 48 h 96"/>
                <a:gd name="T12" fmla="*/ 78 w 163"/>
                <a:gd name="T13" fmla="*/ 96 h 96"/>
                <a:gd name="T14" fmla="*/ 163 w 163"/>
                <a:gd name="T15" fmla="*/ 96 h 96"/>
                <a:gd name="T16" fmla="*/ 136 w 163"/>
                <a:gd name="T17" fmla="*/ 35 h 96"/>
                <a:gd name="T18" fmla="*/ 78 w 163"/>
                <a:gd name="T1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96">
                  <a:moveTo>
                    <a:pt x="75" y="5"/>
                  </a:moveTo>
                  <a:lnTo>
                    <a:pt x="78" y="0"/>
                  </a:lnTo>
                  <a:lnTo>
                    <a:pt x="75" y="5"/>
                  </a:lnTo>
                  <a:close/>
                  <a:moveTo>
                    <a:pt x="7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78" y="96"/>
                  </a:lnTo>
                  <a:lnTo>
                    <a:pt x="163" y="96"/>
                  </a:lnTo>
                  <a:lnTo>
                    <a:pt x="136" y="35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-3424238" y="2535238"/>
              <a:ext cx="258763" cy="152400"/>
            </a:xfrm>
            <a:custGeom>
              <a:avLst/>
              <a:gdLst>
                <a:gd name="T0" fmla="*/ 75 w 163"/>
                <a:gd name="T1" fmla="*/ 5 h 96"/>
                <a:gd name="T2" fmla="*/ 78 w 163"/>
                <a:gd name="T3" fmla="*/ 0 h 96"/>
                <a:gd name="T4" fmla="*/ 75 w 163"/>
                <a:gd name="T5" fmla="*/ 5 h 96"/>
                <a:gd name="T6" fmla="*/ 78 w 163"/>
                <a:gd name="T7" fmla="*/ 0 h 96"/>
                <a:gd name="T8" fmla="*/ 0 w 163"/>
                <a:gd name="T9" fmla="*/ 0 h 96"/>
                <a:gd name="T10" fmla="*/ 0 w 163"/>
                <a:gd name="T11" fmla="*/ 48 h 96"/>
                <a:gd name="T12" fmla="*/ 78 w 163"/>
                <a:gd name="T13" fmla="*/ 96 h 96"/>
                <a:gd name="T14" fmla="*/ 163 w 163"/>
                <a:gd name="T15" fmla="*/ 96 h 96"/>
                <a:gd name="T16" fmla="*/ 136 w 163"/>
                <a:gd name="T17" fmla="*/ 35 h 96"/>
                <a:gd name="T18" fmla="*/ 78 w 163"/>
                <a:gd name="T1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96">
                  <a:moveTo>
                    <a:pt x="75" y="5"/>
                  </a:moveTo>
                  <a:lnTo>
                    <a:pt x="78" y="0"/>
                  </a:lnTo>
                  <a:lnTo>
                    <a:pt x="75" y="5"/>
                  </a:lnTo>
                  <a:moveTo>
                    <a:pt x="7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78" y="96"/>
                  </a:lnTo>
                  <a:lnTo>
                    <a:pt x="163" y="96"/>
                  </a:lnTo>
                  <a:lnTo>
                    <a:pt x="136" y="35"/>
                  </a:lnTo>
                  <a:lnTo>
                    <a:pt x="78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64"/>
            <p:cNvSpPr>
              <a:spLocks noEditPoints="1"/>
            </p:cNvSpPr>
            <p:nvPr/>
          </p:nvSpPr>
          <p:spPr bwMode="auto">
            <a:xfrm>
              <a:off x="-4135438" y="2065338"/>
              <a:ext cx="1152525" cy="419100"/>
            </a:xfrm>
            <a:custGeom>
              <a:avLst/>
              <a:gdLst>
                <a:gd name="T0" fmla="*/ 5 w 272"/>
                <a:gd name="T1" fmla="*/ 32 h 99"/>
                <a:gd name="T2" fmla="*/ 5 w 272"/>
                <a:gd name="T3" fmla="*/ 32 h 99"/>
                <a:gd name="T4" fmla="*/ 5 w 272"/>
                <a:gd name="T5" fmla="*/ 32 h 99"/>
                <a:gd name="T6" fmla="*/ 5 w 272"/>
                <a:gd name="T7" fmla="*/ 32 h 99"/>
                <a:gd name="T8" fmla="*/ 138 w 272"/>
                <a:gd name="T9" fmla="*/ 0 h 99"/>
                <a:gd name="T10" fmla="*/ 103 w 272"/>
                <a:gd name="T11" fmla="*/ 0 h 99"/>
                <a:gd name="T12" fmla="*/ 88 w 272"/>
                <a:gd name="T13" fmla="*/ 0 h 99"/>
                <a:gd name="T14" fmla="*/ 29 w 272"/>
                <a:gd name="T15" fmla="*/ 9 h 99"/>
                <a:gd name="T16" fmla="*/ 6 w 272"/>
                <a:gd name="T17" fmla="*/ 30 h 99"/>
                <a:gd name="T18" fmla="*/ 6 w 272"/>
                <a:gd name="T19" fmla="*/ 30 h 99"/>
                <a:gd name="T20" fmla="*/ 16 w 272"/>
                <a:gd name="T21" fmla="*/ 49 h 99"/>
                <a:gd name="T22" fmla="*/ 32 w 272"/>
                <a:gd name="T23" fmla="*/ 61 h 99"/>
                <a:gd name="T24" fmla="*/ 65 w 272"/>
                <a:gd name="T25" fmla="*/ 42 h 99"/>
                <a:gd name="T26" fmla="*/ 91 w 272"/>
                <a:gd name="T27" fmla="*/ 32 h 99"/>
                <a:gd name="T28" fmla="*/ 118 w 272"/>
                <a:gd name="T29" fmla="*/ 47 h 99"/>
                <a:gd name="T30" fmla="*/ 160 w 272"/>
                <a:gd name="T31" fmla="*/ 91 h 99"/>
                <a:gd name="T32" fmla="*/ 204 w 272"/>
                <a:gd name="T33" fmla="*/ 91 h 99"/>
                <a:gd name="T34" fmla="*/ 211 w 272"/>
                <a:gd name="T35" fmla="*/ 99 h 99"/>
                <a:gd name="T36" fmla="*/ 236 w 272"/>
                <a:gd name="T37" fmla="*/ 99 h 99"/>
                <a:gd name="T38" fmla="*/ 253 w 272"/>
                <a:gd name="T39" fmla="*/ 91 h 99"/>
                <a:gd name="T40" fmla="*/ 253 w 272"/>
                <a:gd name="T41" fmla="*/ 72 h 99"/>
                <a:gd name="T42" fmla="*/ 253 w 272"/>
                <a:gd name="T43" fmla="*/ 55 h 99"/>
                <a:gd name="T44" fmla="*/ 272 w 272"/>
                <a:gd name="T45" fmla="*/ 49 h 99"/>
                <a:gd name="T46" fmla="*/ 272 w 272"/>
                <a:gd name="T47" fmla="*/ 30 h 99"/>
                <a:gd name="T48" fmla="*/ 255 w 272"/>
                <a:gd name="T49" fmla="*/ 21 h 99"/>
                <a:gd name="T50" fmla="*/ 236 w 272"/>
                <a:gd name="T51" fmla="*/ 26 h 99"/>
                <a:gd name="T52" fmla="*/ 236 w 272"/>
                <a:gd name="T53" fmla="*/ 49 h 99"/>
                <a:gd name="T54" fmla="*/ 215 w 272"/>
                <a:gd name="T55" fmla="*/ 49 h 99"/>
                <a:gd name="T56" fmla="*/ 191 w 272"/>
                <a:gd name="T57" fmla="*/ 26 h 99"/>
                <a:gd name="T58" fmla="*/ 164 w 272"/>
                <a:gd name="T59" fmla="*/ 15 h 99"/>
                <a:gd name="T60" fmla="*/ 138 w 272"/>
                <a:gd name="T6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2" h="99"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moveTo>
                    <a:pt x="138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0" y="32"/>
                    <a:pt x="16" y="49"/>
                  </a:cubicBezTo>
                  <a:cubicBezTo>
                    <a:pt x="23" y="57"/>
                    <a:pt x="27" y="61"/>
                    <a:pt x="32" y="61"/>
                  </a:cubicBezTo>
                  <a:cubicBezTo>
                    <a:pt x="39" y="61"/>
                    <a:pt x="46" y="52"/>
                    <a:pt x="65" y="42"/>
                  </a:cubicBezTo>
                  <a:cubicBezTo>
                    <a:pt x="77" y="35"/>
                    <a:pt x="85" y="32"/>
                    <a:pt x="91" y="32"/>
                  </a:cubicBezTo>
                  <a:cubicBezTo>
                    <a:pt x="102" y="32"/>
                    <a:pt x="108" y="39"/>
                    <a:pt x="118" y="47"/>
                  </a:cubicBezTo>
                  <a:cubicBezTo>
                    <a:pt x="135" y="61"/>
                    <a:pt x="160" y="91"/>
                    <a:pt x="160" y="91"/>
                  </a:cubicBezTo>
                  <a:cubicBezTo>
                    <a:pt x="204" y="91"/>
                    <a:pt x="204" y="91"/>
                    <a:pt x="204" y="91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236" y="99"/>
                    <a:pt x="236" y="99"/>
                    <a:pt x="236" y="99"/>
                  </a:cubicBezTo>
                  <a:cubicBezTo>
                    <a:pt x="253" y="91"/>
                    <a:pt x="253" y="91"/>
                    <a:pt x="253" y="91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3" y="55"/>
                    <a:pt x="253" y="55"/>
                    <a:pt x="253" y="55"/>
                  </a:cubicBezTo>
                  <a:cubicBezTo>
                    <a:pt x="272" y="49"/>
                    <a:pt x="272" y="49"/>
                    <a:pt x="272" y="49"/>
                  </a:cubicBezTo>
                  <a:cubicBezTo>
                    <a:pt x="272" y="30"/>
                    <a:pt x="272" y="30"/>
                    <a:pt x="272" y="30"/>
                  </a:cubicBezTo>
                  <a:cubicBezTo>
                    <a:pt x="255" y="21"/>
                    <a:pt x="255" y="21"/>
                    <a:pt x="255" y="21"/>
                  </a:cubicBezTo>
                  <a:cubicBezTo>
                    <a:pt x="236" y="26"/>
                    <a:pt x="236" y="26"/>
                    <a:pt x="236" y="26"/>
                  </a:cubicBezTo>
                  <a:cubicBezTo>
                    <a:pt x="236" y="49"/>
                    <a:pt x="236" y="49"/>
                    <a:pt x="236" y="49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38" y="0"/>
                    <a:pt x="138" y="0"/>
                    <a:pt x="13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>
              <a:off x="2608262" y="-2366963"/>
              <a:ext cx="688975" cy="271463"/>
            </a:xfrm>
            <a:custGeom>
              <a:avLst/>
              <a:gdLst>
                <a:gd name="T0" fmla="*/ 434 w 434"/>
                <a:gd name="T1" fmla="*/ 0 h 171"/>
                <a:gd name="T2" fmla="*/ 384 w 434"/>
                <a:gd name="T3" fmla="*/ 0 h 171"/>
                <a:gd name="T4" fmla="*/ 293 w 434"/>
                <a:gd name="T5" fmla="*/ 0 h 171"/>
                <a:gd name="T6" fmla="*/ 181 w 434"/>
                <a:gd name="T7" fmla="*/ 0 h 171"/>
                <a:gd name="T8" fmla="*/ 80 w 434"/>
                <a:gd name="T9" fmla="*/ 0 h 171"/>
                <a:gd name="T10" fmla="*/ 0 w 434"/>
                <a:gd name="T11" fmla="*/ 85 h 171"/>
                <a:gd name="T12" fmla="*/ 0 w 434"/>
                <a:gd name="T13" fmla="*/ 171 h 171"/>
                <a:gd name="T14" fmla="*/ 59 w 434"/>
                <a:gd name="T15" fmla="*/ 171 h 171"/>
                <a:gd name="T16" fmla="*/ 181 w 434"/>
                <a:gd name="T17" fmla="*/ 171 h 171"/>
                <a:gd name="T18" fmla="*/ 309 w 434"/>
                <a:gd name="T19" fmla="*/ 171 h 171"/>
                <a:gd name="T20" fmla="*/ 434 w 434"/>
                <a:gd name="T21" fmla="*/ 91 h 171"/>
                <a:gd name="T22" fmla="*/ 434 w 434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4" h="171">
                  <a:moveTo>
                    <a:pt x="434" y="0"/>
                  </a:moveTo>
                  <a:lnTo>
                    <a:pt x="384" y="0"/>
                  </a:lnTo>
                  <a:lnTo>
                    <a:pt x="293" y="0"/>
                  </a:lnTo>
                  <a:lnTo>
                    <a:pt x="181" y="0"/>
                  </a:lnTo>
                  <a:lnTo>
                    <a:pt x="80" y="0"/>
                  </a:lnTo>
                  <a:lnTo>
                    <a:pt x="0" y="85"/>
                  </a:lnTo>
                  <a:lnTo>
                    <a:pt x="0" y="171"/>
                  </a:lnTo>
                  <a:lnTo>
                    <a:pt x="59" y="171"/>
                  </a:lnTo>
                  <a:lnTo>
                    <a:pt x="181" y="171"/>
                  </a:lnTo>
                  <a:lnTo>
                    <a:pt x="309" y="171"/>
                  </a:lnTo>
                  <a:lnTo>
                    <a:pt x="434" y="91"/>
                  </a:lnTo>
                  <a:lnTo>
                    <a:pt x="4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>
              <a:off x="2608262" y="-2366963"/>
              <a:ext cx="688975" cy="271463"/>
            </a:xfrm>
            <a:custGeom>
              <a:avLst/>
              <a:gdLst>
                <a:gd name="T0" fmla="*/ 434 w 434"/>
                <a:gd name="T1" fmla="*/ 0 h 171"/>
                <a:gd name="T2" fmla="*/ 384 w 434"/>
                <a:gd name="T3" fmla="*/ 0 h 171"/>
                <a:gd name="T4" fmla="*/ 293 w 434"/>
                <a:gd name="T5" fmla="*/ 0 h 171"/>
                <a:gd name="T6" fmla="*/ 181 w 434"/>
                <a:gd name="T7" fmla="*/ 0 h 171"/>
                <a:gd name="T8" fmla="*/ 80 w 434"/>
                <a:gd name="T9" fmla="*/ 0 h 171"/>
                <a:gd name="T10" fmla="*/ 0 w 434"/>
                <a:gd name="T11" fmla="*/ 85 h 171"/>
                <a:gd name="T12" fmla="*/ 0 w 434"/>
                <a:gd name="T13" fmla="*/ 171 h 171"/>
                <a:gd name="T14" fmla="*/ 59 w 434"/>
                <a:gd name="T15" fmla="*/ 171 h 171"/>
                <a:gd name="T16" fmla="*/ 181 w 434"/>
                <a:gd name="T17" fmla="*/ 171 h 171"/>
                <a:gd name="T18" fmla="*/ 309 w 434"/>
                <a:gd name="T19" fmla="*/ 171 h 171"/>
                <a:gd name="T20" fmla="*/ 434 w 434"/>
                <a:gd name="T21" fmla="*/ 91 h 171"/>
                <a:gd name="T22" fmla="*/ 434 w 434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4" h="171">
                  <a:moveTo>
                    <a:pt x="434" y="0"/>
                  </a:moveTo>
                  <a:lnTo>
                    <a:pt x="384" y="0"/>
                  </a:lnTo>
                  <a:lnTo>
                    <a:pt x="293" y="0"/>
                  </a:lnTo>
                  <a:lnTo>
                    <a:pt x="181" y="0"/>
                  </a:lnTo>
                  <a:lnTo>
                    <a:pt x="80" y="0"/>
                  </a:lnTo>
                  <a:lnTo>
                    <a:pt x="0" y="85"/>
                  </a:lnTo>
                  <a:lnTo>
                    <a:pt x="0" y="171"/>
                  </a:lnTo>
                  <a:lnTo>
                    <a:pt x="59" y="171"/>
                  </a:lnTo>
                  <a:lnTo>
                    <a:pt x="181" y="171"/>
                  </a:lnTo>
                  <a:lnTo>
                    <a:pt x="309" y="171"/>
                  </a:lnTo>
                  <a:lnTo>
                    <a:pt x="434" y="91"/>
                  </a:lnTo>
                  <a:lnTo>
                    <a:pt x="43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67"/>
            <p:cNvSpPr>
              <a:spLocks noEditPoints="1"/>
            </p:cNvSpPr>
            <p:nvPr/>
          </p:nvSpPr>
          <p:spPr bwMode="auto">
            <a:xfrm>
              <a:off x="2506662" y="-3227388"/>
              <a:ext cx="16338551" cy="11931650"/>
            </a:xfrm>
            <a:custGeom>
              <a:avLst/>
              <a:gdLst>
                <a:gd name="T0" fmla="*/ 1893 w 3860"/>
                <a:gd name="T1" fmla="*/ 40 h 2816"/>
                <a:gd name="T2" fmla="*/ 1766 w 3860"/>
                <a:gd name="T3" fmla="*/ 225 h 2816"/>
                <a:gd name="T4" fmla="*/ 1649 w 3860"/>
                <a:gd name="T5" fmla="*/ 185 h 2816"/>
                <a:gd name="T6" fmla="*/ 1291 w 3860"/>
                <a:gd name="T7" fmla="*/ 215 h 2816"/>
                <a:gd name="T8" fmla="*/ 1127 w 3860"/>
                <a:gd name="T9" fmla="*/ 292 h 2816"/>
                <a:gd name="T10" fmla="*/ 1052 w 3860"/>
                <a:gd name="T11" fmla="*/ 172 h 2816"/>
                <a:gd name="T12" fmla="*/ 652 w 3860"/>
                <a:gd name="T13" fmla="*/ 282 h 2816"/>
                <a:gd name="T14" fmla="*/ 654 w 3860"/>
                <a:gd name="T15" fmla="*/ 456 h 2816"/>
                <a:gd name="T16" fmla="*/ 398 w 3860"/>
                <a:gd name="T17" fmla="*/ 642 h 2816"/>
                <a:gd name="T18" fmla="*/ 251 w 3860"/>
                <a:gd name="T19" fmla="*/ 783 h 2816"/>
                <a:gd name="T20" fmla="*/ 427 w 3860"/>
                <a:gd name="T21" fmla="*/ 910 h 2816"/>
                <a:gd name="T22" fmla="*/ 771 w 3860"/>
                <a:gd name="T23" fmla="*/ 930 h 2816"/>
                <a:gd name="T24" fmla="*/ 716 w 3860"/>
                <a:gd name="T25" fmla="*/ 776 h 2816"/>
                <a:gd name="T26" fmla="*/ 940 w 3860"/>
                <a:gd name="T27" fmla="*/ 974 h 2816"/>
                <a:gd name="T28" fmla="*/ 1137 w 3860"/>
                <a:gd name="T29" fmla="*/ 981 h 2816"/>
                <a:gd name="T30" fmla="*/ 975 w 3860"/>
                <a:gd name="T31" fmla="*/ 1087 h 2816"/>
                <a:gd name="T32" fmla="*/ 668 w 3860"/>
                <a:gd name="T33" fmla="*/ 993 h 2816"/>
                <a:gd name="T34" fmla="*/ 290 w 3860"/>
                <a:gd name="T35" fmla="*/ 994 h 2816"/>
                <a:gd name="T36" fmla="*/ 20 w 3860"/>
                <a:gd name="T37" fmla="*/ 1332 h 2816"/>
                <a:gd name="T38" fmla="*/ 162 w 3860"/>
                <a:gd name="T39" fmla="*/ 1774 h 2816"/>
                <a:gd name="T40" fmla="*/ 557 w 3860"/>
                <a:gd name="T41" fmla="*/ 1807 h 2816"/>
                <a:gd name="T42" fmla="*/ 716 w 3860"/>
                <a:gd name="T43" fmla="*/ 2171 h 2816"/>
                <a:gd name="T44" fmla="*/ 744 w 3860"/>
                <a:gd name="T45" fmla="*/ 2509 h 2816"/>
                <a:gd name="T46" fmla="*/ 918 w 3860"/>
                <a:gd name="T47" fmla="*/ 2806 h 2816"/>
                <a:gd name="T48" fmla="*/ 1137 w 3860"/>
                <a:gd name="T49" fmla="*/ 2693 h 2816"/>
                <a:gd name="T50" fmla="*/ 1251 w 3860"/>
                <a:gd name="T51" fmla="*/ 2520 h 2816"/>
                <a:gd name="T52" fmla="*/ 1358 w 3860"/>
                <a:gd name="T53" fmla="*/ 2319 h 2816"/>
                <a:gd name="T54" fmla="*/ 1333 w 3860"/>
                <a:gd name="T55" fmla="*/ 2107 h 2816"/>
                <a:gd name="T56" fmla="*/ 1520 w 3860"/>
                <a:gd name="T57" fmla="*/ 1848 h 2816"/>
                <a:gd name="T58" fmla="*/ 1588 w 3860"/>
                <a:gd name="T59" fmla="*/ 1609 h 2816"/>
                <a:gd name="T60" fmla="*/ 1371 w 3860"/>
                <a:gd name="T61" fmla="*/ 1526 h 2816"/>
                <a:gd name="T62" fmla="*/ 1224 w 3860"/>
                <a:gd name="T63" fmla="*/ 1261 h 2816"/>
                <a:gd name="T64" fmla="*/ 1364 w 3860"/>
                <a:gd name="T65" fmla="*/ 1430 h 2816"/>
                <a:gd name="T66" fmla="*/ 1624 w 3860"/>
                <a:gd name="T67" fmla="*/ 1530 h 2816"/>
                <a:gd name="T68" fmla="*/ 1738 w 3860"/>
                <a:gd name="T69" fmla="*/ 1276 h 2816"/>
                <a:gd name="T70" fmla="*/ 2020 w 3860"/>
                <a:gd name="T71" fmla="*/ 1351 h 2816"/>
                <a:gd name="T72" fmla="*/ 2176 w 3860"/>
                <a:gd name="T73" fmla="*/ 1592 h 2816"/>
                <a:gd name="T74" fmla="*/ 2310 w 3860"/>
                <a:gd name="T75" fmla="*/ 1757 h 2816"/>
                <a:gd name="T76" fmla="*/ 2338 w 3860"/>
                <a:gd name="T77" fmla="*/ 1498 h 2816"/>
                <a:gd name="T78" fmla="*/ 2544 w 3860"/>
                <a:gd name="T79" fmla="*/ 1368 h 2816"/>
                <a:gd name="T80" fmla="*/ 2713 w 3860"/>
                <a:gd name="T81" fmla="*/ 1546 h 2816"/>
                <a:gd name="T82" fmla="*/ 2826 w 3860"/>
                <a:gd name="T83" fmla="*/ 1856 h 2816"/>
                <a:gd name="T84" fmla="*/ 2768 w 3860"/>
                <a:gd name="T85" fmla="*/ 1633 h 2816"/>
                <a:gd name="T86" fmla="*/ 2932 w 3860"/>
                <a:gd name="T87" fmla="*/ 1667 h 2816"/>
                <a:gd name="T88" fmla="*/ 2903 w 3860"/>
                <a:gd name="T89" fmla="*/ 1389 h 2816"/>
                <a:gd name="T90" fmla="*/ 3042 w 3860"/>
                <a:gd name="T91" fmla="*/ 1356 h 2816"/>
                <a:gd name="T92" fmla="*/ 3100 w 3860"/>
                <a:gd name="T93" fmla="*/ 1017 h 2816"/>
                <a:gd name="T94" fmla="*/ 3093 w 3860"/>
                <a:gd name="T95" fmla="*/ 887 h 2816"/>
                <a:gd name="T96" fmla="*/ 3318 w 3860"/>
                <a:gd name="T97" fmla="*/ 1003 h 2816"/>
                <a:gd name="T98" fmla="*/ 3358 w 3860"/>
                <a:gd name="T99" fmla="*/ 647 h 2816"/>
                <a:gd name="T100" fmla="*/ 3358 w 3860"/>
                <a:gd name="T101" fmla="*/ 415 h 2816"/>
                <a:gd name="T102" fmla="*/ 3504 w 3860"/>
                <a:gd name="T103" fmla="*/ 441 h 2816"/>
                <a:gd name="T104" fmla="*/ 3668 w 3860"/>
                <a:gd name="T105" fmla="*/ 493 h 2816"/>
                <a:gd name="T106" fmla="*/ 3776 w 3860"/>
                <a:gd name="T107" fmla="*/ 319 h 2816"/>
                <a:gd name="T108" fmla="*/ 3659 w 3860"/>
                <a:gd name="T109" fmla="*/ 197 h 2816"/>
                <a:gd name="T110" fmla="*/ 3258 w 3860"/>
                <a:gd name="T111" fmla="*/ 170 h 2816"/>
                <a:gd name="T112" fmla="*/ 2866 w 3860"/>
                <a:gd name="T113" fmla="*/ 98 h 2816"/>
                <a:gd name="T114" fmla="*/ 2488 w 3860"/>
                <a:gd name="T115" fmla="*/ 91 h 2816"/>
                <a:gd name="T116" fmla="*/ 2288 w 3860"/>
                <a:gd name="T117" fmla="*/ 73 h 2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0" h="2816">
                  <a:moveTo>
                    <a:pt x="956" y="2799"/>
                  </a:moveTo>
                  <a:cubicBezTo>
                    <a:pt x="956" y="2799"/>
                    <a:pt x="956" y="2799"/>
                    <a:pt x="956" y="2799"/>
                  </a:cubicBezTo>
                  <a:moveTo>
                    <a:pt x="700" y="930"/>
                  </a:moveTo>
                  <a:cubicBezTo>
                    <a:pt x="700" y="930"/>
                    <a:pt x="700" y="930"/>
                    <a:pt x="700" y="930"/>
                  </a:cubicBezTo>
                  <a:moveTo>
                    <a:pt x="2127" y="0"/>
                  </a:moveTo>
                  <a:cubicBezTo>
                    <a:pt x="2102" y="0"/>
                    <a:pt x="2102" y="0"/>
                    <a:pt x="2102" y="0"/>
                  </a:cubicBezTo>
                  <a:cubicBezTo>
                    <a:pt x="2064" y="0"/>
                    <a:pt x="2064" y="0"/>
                    <a:pt x="2064" y="0"/>
                  </a:cubicBezTo>
                  <a:cubicBezTo>
                    <a:pt x="2059" y="14"/>
                    <a:pt x="2059" y="14"/>
                    <a:pt x="2059" y="14"/>
                  </a:cubicBezTo>
                  <a:cubicBezTo>
                    <a:pt x="2046" y="21"/>
                    <a:pt x="2046" y="21"/>
                    <a:pt x="2046" y="21"/>
                  </a:cubicBezTo>
                  <a:cubicBezTo>
                    <a:pt x="2030" y="27"/>
                    <a:pt x="2030" y="27"/>
                    <a:pt x="2030" y="27"/>
                  </a:cubicBezTo>
                  <a:cubicBezTo>
                    <a:pt x="2010" y="31"/>
                    <a:pt x="2010" y="31"/>
                    <a:pt x="2010" y="31"/>
                  </a:cubicBezTo>
                  <a:cubicBezTo>
                    <a:pt x="1982" y="31"/>
                    <a:pt x="1982" y="31"/>
                    <a:pt x="1982" y="31"/>
                  </a:cubicBezTo>
                  <a:cubicBezTo>
                    <a:pt x="1955" y="31"/>
                    <a:pt x="1955" y="31"/>
                    <a:pt x="1955" y="31"/>
                  </a:cubicBezTo>
                  <a:cubicBezTo>
                    <a:pt x="1922" y="40"/>
                    <a:pt x="1922" y="40"/>
                    <a:pt x="1922" y="40"/>
                  </a:cubicBezTo>
                  <a:cubicBezTo>
                    <a:pt x="1893" y="40"/>
                    <a:pt x="1893" y="40"/>
                    <a:pt x="1893" y="40"/>
                  </a:cubicBezTo>
                  <a:cubicBezTo>
                    <a:pt x="1885" y="50"/>
                    <a:pt x="1885" y="50"/>
                    <a:pt x="1885" y="50"/>
                  </a:cubicBezTo>
                  <a:cubicBezTo>
                    <a:pt x="1880" y="61"/>
                    <a:pt x="1880" y="61"/>
                    <a:pt x="1880" y="61"/>
                  </a:cubicBezTo>
                  <a:cubicBezTo>
                    <a:pt x="1880" y="75"/>
                    <a:pt x="1880" y="75"/>
                    <a:pt x="1880" y="75"/>
                  </a:cubicBezTo>
                  <a:cubicBezTo>
                    <a:pt x="1863" y="75"/>
                    <a:pt x="1863" y="75"/>
                    <a:pt x="1863" y="75"/>
                  </a:cubicBezTo>
                  <a:cubicBezTo>
                    <a:pt x="1833" y="75"/>
                    <a:pt x="1833" y="75"/>
                    <a:pt x="1833" y="75"/>
                  </a:cubicBezTo>
                  <a:cubicBezTo>
                    <a:pt x="1808" y="87"/>
                    <a:pt x="1808" y="87"/>
                    <a:pt x="1808" y="87"/>
                  </a:cubicBezTo>
                  <a:cubicBezTo>
                    <a:pt x="1789" y="100"/>
                    <a:pt x="1789" y="100"/>
                    <a:pt x="1789" y="100"/>
                  </a:cubicBezTo>
                  <a:cubicBezTo>
                    <a:pt x="1769" y="115"/>
                    <a:pt x="1769" y="115"/>
                    <a:pt x="1769" y="115"/>
                  </a:cubicBezTo>
                  <a:cubicBezTo>
                    <a:pt x="1746" y="121"/>
                    <a:pt x="1746" y="121"/>
                    <a:pt x="1746" y="121"/>
                  </a:cubicBezTo>
                  <a:cubicBezTo>
                    <a:pt x="1716" y="122"/>
                    <a:pt x="1716" y="122"/>
                    <a:pt x="1716" y="122"/>
                  </a:cubicBezTo>
                  <a:cubicBezTo>
                    <a:pt x="1726" y="147"/>
                    <a:pt x="1726" y="147"/>
                    <a:pt x="1726" y="147"/>
                  </a:cubicBezTo>
                  <a:cubicBezTo>
                    <a:pt x="1745" y="165"/>
                    <a:pt x="1745" y="165"/>
                    <a:pt x="1745" y="165"/>
                  </a:cubicBezTo>
                  <a:cubicBezTo>
                    <a:pt x="1763" y="184"/>
                    <a:pt x="1763" y="184"/>
                    <a:pt x="1763" y="184"/>
                  </a:cubicBezTo>
                  <a:cubicBezTo>
                    <a:pt x="1771" y="202"/>
                    <a:pt x="1771" y="202"/>
                    <a:pt x="1771" y="202"/>
                  </a:cubicBezTo>
                  <a:cubicBezTo>
                    <a:pt x="1766" y="225"/>
                    <a:pt x="1766" y="225"/>
                    <a:pt x="1766" y="225"/>
                  </a:cubicBezTo>
                  <a:cubicBezTo>
                    <a:pt x="1745" y="237"/>
                    <a:pt x="1745" y="237"/>
                    <a:pt x="1745" y="237"/>
                  </a:cubicBezTo>
                  <a:cubicBezTo>
                    <a:pt x="1741" y="221"/>
                    <a:pt x="1741" y="221"/>
                    <a:pt x="1741" y="221"/>
                  </a:cubicBezTo>
                  <a:cubicBezTo>
                    <a:pt x="1745" y="189"/>
                    <a:pt x="1745" y="189"/>
                    <a:pt x="1745" y="189"/>
                  </a:cubicBezTo>
                  <a:cubicBezTo>
                    <a:pt x="1724" y="168"/>
                    <a:pt x="1724" y="168"/>
                    <a:pt x="1724" y="168"/>
                  </a:cubicBezTo>
                  <a:cubicBezTo>
                    <a:pt x="1708" y="141"/>
                    <a:pt x="1708" y="141"/>
                    <a:pt x="1708" y="141"/>
                  </a:cubicBezTo>
                  <a:cubicBezTo>
                    <a:pt x="1699" y="121"/>
                    <a:pt x="1699" y="121"/>
                    <a:pt x="1699" y="121"/>
                  </a:cubicBezTo>
                  <a:cubicBezTo>
                    <a:pt x="1681" y="102"/>
                    <a:pt x="1681" y="102"/>
                    <a:pt x="1681" y="102"/>
                  </a:cubicBezTo>
                  <a:cubicBezTo>
                    <a:pt x="1659" y="101"/>
                    <a:pt x="1659" y="101"/>
                    <a:pt x="1659" y="101"/>
                  </a:cubicBezTo>
                  <a:cubicBezTo>
                    <a:pt x="1631" y="102"/>
                    <a:pt x="1631" y="102"/>
                    <a:pt x="1631" y="102"/>
                  </a:cubicBezTo>
                  <a:cubicBezTo>
                    <a:pt x="1617" y="108"/>
                    <a:pt x="1617" y="108"/>
                    <a:pt x="1617" y="108"/>
                  </a:cubicBezTo>
                  <a:cubicBezTo>
                    <a:pt x="1611" y="125"/>
                    <a:pt x="1611" y="125"/>
                    <a:pt x="1611" y="125"/>
                  </a:cubicBezTo>
                  <a:cubicBezTo>
                    <a:pt x="1608" y="145"/>
                    <a:pt x="1608" y="145"/>
                    <a:pt x="1608" y="145"/>
                  </a:cubicBezTo>
                  <a:cubicBezTo>
                    <a:pt x="1612" y="160"/>
                    <a:pt x="1612" y="160"/>
                    <a:pt x="1612" y="160"/>
                  </a:cubicBezTo>
                  <a:cubicBezTo>
                    <a:pt x="1628" y="168"/>
                    <a:pt x="1628" y="168"/>
                    <a:pt x="1628" y="168"/>
                  </a:cubicBezTo>
                  <a:cubicBezTo>
                    <a:pt x="1649" y="185"/>
                    <a:pt x="1649" y="185"/>
                    <a:pt x="1649" y="185"/>
                  </a:cubicBezTo>
                  <a:cubicBezTo>
                    <a:pt x="1637" y="188"/>
                    <a:pt x="1637" y="188"/>
                    <a:pt x="1637" y="188"/>
                  </a:cubicBezTo>
                  <a:cubicBezTo>
                    <a:pt x="1607" y="181"/>
                    <a:pt x="1607" y="181"/>
                    <a:pt x="1607" y="181"/>
                  </a:cubicBezTo>
                  <a:cubicBezTo>
                    <a:pt x="1577" y="172"/>
                    <a:pt x="1577" y="172"/>
                    <a:pt x="1577" y="172"/>
                  </a:cubicBezTo>
                  <a:cubicBezTo>
                    <a:pt x="1554" y="164"/>
                    <a:pt x="1554" y="164"/>
                    <a:pt x="1554" y="164"/>
                  </a:cubicBezTo>
                  <a:cubicBezTo>
                    <a:pt x="1510" y="171"/>
                    <a:pt x="1510" y="171"/>
                    <a:pt x="1510" y="171"/>
                  </a:cubicBezTo>
                  <a:cubicBezTo>
                    <a:pt x="1492" y="188"/>
                    <a:pt x="1492" y="188"/>
                    <a:pt x="1492" y="188"/>
                  </a:cubicBezTo>
                  <a:cubicBezTo>
                    <a:pt x="1458" y="185"/>
                    <a:pt x="1458" y="185"/>
                    <a:pt x="1458" y="185"/>
                  </a:cubicBezTo>
                  <a:cubicBezTo>
                    <a:pt x="1451" y="192"/>
                    <a:pt x="1451" y="192"/>
                    <a:pt x="1451" y="192"/>
                  </a:cubicBezTo>
                  <a:cubicBezTo>
                    <a:pt x="1428" y="191"/>
                    <a:pt x="1428" y="191"/>
                    <a:pt x="1428" y="191"/>
                  </a:cubicBezTo>
                  <a:cubicBezTo>
                    <a:pt x="1384" y="181"/>
                    <a:pt x="1384" y="181"/>
                    <a:pt x="1384" y="181"/>
                  </a:cubicBezTo>
                  <a:cubicBezTo>
                    <a:pt x="1366" y="184"/>
                    <a:pt x="1366" y="184"/>
                    <a:pt x="1366" y="184"/>
                  </a:cubicBezTo>
                  <a:cubicBezTo>
                    <a:pt x="1346" y="197"/>
                    <a:pt x="1346" y="197"/>
                    <a:pt x="1346" y="197"/>
                  </a:cubicBezTo>
                  <a:cubicBezTo>
                    <a:pt x="1320" y="205"/>
                    <a:pt x="1320" y="205"/>
                    <a:pt x="1320" y="205"/>
                  </a:cubicBezTo>
                  <a:cubicBezTo>
                    <a:pt x="1303" y="221"/>
                    <a:pt x="1303" y="221"/>
                    <a:pt x="1303" y="221"/>
                  </a:cubicBezTo>
                  <a:cubicBezTo>
                    <a:pt x="1291" y="215"/>
                    <a:pt x="1291" y="215"/>
                    <a:pt x="1291" y="215"/>
                  </a:cubicBezTo>
                  <a:cubicBezTo>
                    <a:pt x="1276" y="198"/>
                    <a:pt x="1276" y="198"/>
                    <a:pt x="1276" y="198"/>
                  </a:cubicBezTo>
                  <a:cubicBezTo>
                    <a:pt x="1250" y="194"/>
                    <a:pt x="1250" y="194"/>
                    <a:pt x="1250" y="194"/>
                  </a:cubicBezTo>
                  <a:cubicBezTo>
                    <a:pt x="1239" y="199"/>
                    <a:pt x="1239" y="199"/>
                    <a:pt x="1239" y="199"/>
                  </a:cubicBezTo>
                  <a:cubicBezTo>
                    <a:pt x="1236" y="222"/>
                    <a:pt x="1236" y="222"/>
                    <a:pt x="1236" y="222"/>
                  </a:cubicBezTo>
                  <a:cubicBezTo>
                    <a:pt x="1233" y="237"/>
                    <a:pt x="1233" y="237"/>
                    <a:pt x="1233" y="237"/>
                  </a:cubicBezTo>
                  <a:cubicBezTo>
                    <a:pt x="1220" y="237"/>
                    <a:pt x="1220" y="237"/>
                    <a:pt x="1220" y="237"/>
                  </a:cubicBezTo>
                  <a:cubicBezTo>
                    <a:pt x="1200" y="241"/>
                    <a:pt x="1200" y="241"/>
                    <a:pt x="1200" y="241"/>
                  </a:cubicBezTo>
                  <a:cubicBezTo>
                    <a:pt x="1187" y="247"/>
                    <a:pt x="1187" y="247"/>
                    <a:pt x="1187" y="247"/>
                  </a:cubicBezTo>
                  <a:cubicBezTo>
                    <a:pt x="1183" y="262"/>
                    <a:pt x="1183" y="262"/>
                    <a:pt x="1183" y="262"/>
                  </a:cubicBezTo>
                  <a:cubicBezTo>
                    <a:pt x="1170" y="269"/>
                    <a:pt x="1170" y="269"/>
                    <a:pt x="1170" y="269"/>
                  </a:cubicBezTo>
                  <a:cubicBezTo>
                    <a:pt x="1147" y="264"/>
                    <a:pt x="1147" y="264"/>
                    <a:pt x="1147" y="264"/>
                  </a:cubicBezTo>
                  <a:cubicBezTo>
                    <a:pt x="1130" y="268"/>
                    <a:pt x="1130" y="268"/>
                    <a:pt x="1130" y="268"/>
                  </a:cubicBezTo>
                  <a:cubicBezTo>
                    <a:pt x="1129" y="281"/>
                    <a:pt x="1129" y="281"/>
                    <a:pt x="1129" y="281"/>
                  </a:cubicBezTo>
                  <a:cubicBezTo>
                    <a:pt x="1147" y="291"/>
                    <a:pt x="1147" y="291"/>
                    <a:pt x="1147" y="291"/>
                  </a:cubicBezTo>
                  <a:cubicBezTo>
                    <a:pt x="1127" y="292"/>
                    <a:pt x="1127" y="292"/>
                    <a:pt x="1127" y="292"/>
                  </a:cubicBezTo>
                  <a:cubicBezTo>
                    <a:pt x="1107" y="278"/>
                    <a:pt x="1107" y="278"/>
                    <a:pt x="1107" y="278"/>
                  </a:cubicBezTo>
                  <a:cubicBezTo>
                    <a:pt x="1090" y="255"/>
                    <a:pt x="1090" y="255"/>
                    <a:pt x="1090" y="255"/>
                  </a:cubicBezTo>
                  <a:cubicBezTo>
                    <a:pt x="1062" y="238"/>
                    <a:pt x="1062" y="238"/>
                    <a:pt x="1062" y="238"/>
                  </a:cubicBezTo>
                  <a:cubicBezTo>
                    <a:pt x="1059" y="227"/>
                    <a:pt x="1059" y="227"/>
                    <a:pt x="1059" y="227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106" y="238"/>
                    <a:pt x="1106" y="238"/>
                    <a:pt x="1106" y="238"/>
                  </a:cubicBezTo>
                  <a:cubicBezTo>
                    <a:pt x="1120" y="244"/>
                    <a:pt x="1120" y="244"/>
                    <a:pt x="1120" y="244"/>
                  </a:cubicBezTo>
                  <a:cubicBezTo>
                    <a:pt x="1154" y="241"/>
                    <a:pt x="1154" y="241"/>
                    <a:pt x="1154" y="241"/>
                  </a:cubicBezTo>
                  <a:cubicBezTo>
                    <a:pt x="1184" y="228"/>
                    <a:pt x="1184" y="228"/>
                    <a:pt x="1184" y="228"/>
                  </a:cubicBezTo>
                  <a:cubicBezTo>
                    <a:pt x="1193" y="217"/>
                    <a:pt x="1193" y="217"/>
                    <a:pt x="1193" y="217"/>
                  </a:cubicBezTo>
                  <a:cubicBezTo>
                    <a:pt x="1180" y="201"/>
                    <a:pt x="1180" y="201"/>
                    <a:pt x="1180" y="201"/>
                  </a:cubicBezTo>
                  <a:cubicBezTo>
                    <a:pt x="1136" y="191"/>
                    <a:pt x="1136" y="191"/>
                    <a:pt x="1136" y="191"/>
                  </a:cubicBezTo>
                  <a:cubicBezTo>
                    <a:pt x="1120" y="177"/>
                    <a:pt x="1120" y="177"/>
                    <a:pt x="1120" y="177"/>
                  </a:cubicBezTo>
                  <a:cubicBezTo>
                    <a:pt x="1083" y="174"/>
                    <a:pt x="1083" y="174"/>
                    <a:pt x="1083" y="174"/>
                  </a:cubicBezTo>
                  <a:cubicBezTo>
                    <a:pt x="1052" y="172"/>
                    <a:pt x="1052" y="172"/>
                    <a:pt x="1052" y="172"/>
                  </a:cubicBezTo>
                  <a:cubicBezTo>
                    <a:pt x="1036" y="161"/>
                    <a:pt x="1036" y="161"/>
                    <a:pt x="1036" y="161"/>
                  </a:cubicBezTo>
                  <a:cubicBezTo>
                    <a:pt x="1010" y="148"/>
                    <a:pt x="1010" y="148"/>
                    <a:pt x="1010" y="148"/>
                  </a:cubicBezTo>
                  <a:cubicBezTo>
                    <a:pt x="965" y="137"/>
                    <a:pt x="965" y="137"/>
                    <a:pt x="965" y="137"/>
                  </a:cubicBezTo>
                  <a:cubicBezTo>
                    <a:pt x="912" y="137"/>
                    <a:pt x="912" y="137"/>
                    <a:pt x="912" y="137"/>
                  </a:cubicBezTo>
                  <a:cubicBezTo>
                    <a:pt x="888" y="137"/>
                    <a:pt x="888" y="137"/>
                    <a:pt x="888" y="137"/>
                  </a:cubicBezTo>
                  <a:cubicBezTo>
                    <a:pt x="871" y="137"/>
                    <a:pt x="871" y="137"/>
                    <a:pt x="871" y="137"/>
                  </a:cubicBezTo>
                  <a:cubicBezTo>
                    <a:pt x="835" y="150"/>
                    <a:pt x="835" y="150"/>
                    <a:pt x="835" y="150"/>
                  </a:cubicBezTo>
                  <a:cubicBezTo>
                    <a:pt x="812" y="155"/>
                    <a:pt x="812" y="155"/>
                    <a:pt x="812" y="155"/>
                  </a:cubicBezTo>
                  <a:cubicBezTo>
                    <a:pt x="788" y="165"/>
                    <a:pt x="788" y="165"/>
                    <a:pt x="788" y="165"/>
                  </a:cubicBezTo>
                  <a:cubicBezTo>
                    <a:pt x="759" y="175"/>
                    <a:pt x="759" y="175"/>
                    <a:pt x="759" y="175"/>
                  </a:cubicBezTo>
                  <a:cubicBezTo>
                    <a:pt x="739" y="199"/>
                    <a:pt x="739" y="199"/>
                    <a:pt x="739" y="199"/>
                  </a:cubicBezTo>
                  <a:cubicBezTo>
                    <a:pt x="705" y="231"/>
                    <a:pt x="705" y="231"/>
                    <a:pt x="705" y="231"/>
                  </a:cubicBezTo>
                  <a:cubicBezTo>
                    <a:pt x="692" y="254"/>
                    <a:pt x="692" y="254"/>
                    <a:pt x="692" y="254"/>
                  </a:cubicBezTo>
                  <a:cubicBezTo>
                    <a:pt x="677" y="272"/>
                    <a:pt x="677" y="272"/>
                    <a:pt x="677" y="272"/>
                  </a:cubicBezTo>
                  <a:cubicBezTo>
                    <a:pt x="652" y="282"/>
                    <a:pt x="652" y="282"/>
                    <a:pt x="652" y="282"/>
                  </a:cubicBezTo>
                  <a:cubicBezTo>
                    <a:pt x="631" y="298"/>
                    <a:pt x="631" y="298"/>
                    <a:pt x="631" y="298"/>
                  </a:cubicBezTo>
                  <a:cubicBezTo>
                    <a:pt x="611" y="314"/>
                    <a:pt x="611" y="314"/>
                    <a:pt x="611" y="314"/>
                  </a:cubicBezTo>
                  <a:cubicBezTo>
                    <a:pt x="595" y="315"/>
                    <a:pt x="595" y="315"/>
                    <a:pt x="595" y="315"/>
                  </a:cubicBezTo>
                  <a:cubicBezTo>
                    <a:pt x="551" y="341"/>
                    <a:pt x="551" y="341"/>
                    <a:pt x="551" y="341"/>
                  </a:cubicBezTo>
                  <a:cubicBezTo>
                    <a:pt x="551" y="378"/>
                    <a:pt x="551" y="378"/>
                    <a:pt x="551" y="378"/>
                  </a:cubicBezTo>
                  <a:cubicBezTo>
                    <a:pt x="562" y="405"/>
                    <a:pt x="562" y="405"/>
                    <a:pt x="562" y="405"/>
                  </a:cubicBezTo>
                  <a:cubicBezTo>
                    <a:pt x="575" y="429"/>
                    <a:pt x="575" y="429"/>
                    <a:pt x="575" y="429"/>
                  </a:cubicBezTo>
                  <a:cubicBezTo>
                    <a:pt x="604" y="439"/>
                    <a:pt x="604" y="439"/>
                    <a:pt x="604" y="439"/>
                  </a:cubicBezTo>
                  <a:cubicBezTo>
                    <a:pt x="635" y="432"/>
                    <a:pt x="635" y="432"/>
                    <a:pt x="635" y="432"/>
                  </a:cubicBezTo>
                  <a:cubicBezTo>
                    <a:pt x="647" y="418"/>
                    <a:pt x="647" y="418"/>
                    <a:pt x="647" y="418"/>
                  </a:cubicBezTo>
                  <a:cubicBezTo>
                    <a:pt x="672" y="443"/>
                    <a:pt x="672" y="443"/>
                    <a:pt x="672" y="443"/>
                  </a:cubicBezTo>
                  <a:cubicBezTo>
                    <a:pt x="688" y="455"/>
                    <a:pt x="688" y="455"/>
                    <a:pt x="688" y="455"/>
                  </a:cubicBezTo>
                  <a:cubicBezTo>
                    <a:pt x="687" y="470"/>
                    <a:pt x="687" y="470"/>
                    <a:pt x="687" y="470"/>
                  </a:cubicBezTo>
                  <a:cubicBezTo>
                    <a:pt x="662" y="476"/>
                    <a:pt x="662" y="476"/>
                    <a:pt x="662" y="476"/>
                  </a:cubicBezTo>
                  <a:cubicBezTo>
                    <a:pt x="654" y="456"/>
                    <a:pt x="654" y="456"/>
                    <a:pt x="654" y="456"/>
                  </a:cubicBezTo>
                  <a:cubicBezTo>
                    <a:pt x="642" y="443"/>
                    <a:pt x="642" y="443"/>
                    <a:pt x="642" y="443"/>
                  </a:cubicBezTo>
                  <a:cubicBezTo>
                    <a:pt x="611" y="448"/>
                    <a:pt x="611" y="448"/>
                    <a:pt x="611" y="448"/>
                  </a:cubicBezTo>
                  <a:cubicBezTo>
                    <a:pt x="611" y="476"/>
                    <a:pt x="611" y="476"/>
                    <a:pt x="611" y="476"/>
                  </a:cubicBezTo>
                  <a:cubicBezTo>
                    <a:pt x="611" y="505"/>
                    <a:pt x="611" y="505"/>
                    <a:pt x="611" y="505"/>
                  </a:cubicBezTo>
                  <a:cubicBezTo>
                    <a:pt x="619" y="525"/>
                    <a:pt x="619" y="525"/>
                    <a:pt x="619" y="525"/>
                  </a:cubicBezTo>
                  <a:cubicBezTo>
                    <a:pt x="600" y="538"/>
                    <a:pt x="600" y="538"/>
                    <a:pt x="600" y="538"/>
                  </a:cubicBezTo>
                  <a:cubicBezTo>
                    <a:pt x="568" y="539"/>
                    <a:pt x="568" y="539"/>
                    <a:pt x="568" y="539"/>
                  </a:cubicBezTo>
                  <a:cubicBezTo>
                    <a:pt x="540" y="555"/>
                    <a:pt x="540" y="555"/>
                    <a:pt x="540" y="555"/>
                  </a:cubicBezTo>
                  <a:cubicBezTo>
                    <a:pt x="508" y="585"/>
                    <a:pt x="508" y="585"/>
                    <a:pt x="508" y="585"/>
                  </a:cubicBezTo>
                  <a:cubicBezTo>
                    <a:pt x="508" y="599"/>
                    <a:pt x="508" y="599"/>
                    <a:pt x="508" y="599"/>
                  </a:cubicBezTo>
                  <a:cubicBezTo>
                    <a:pt x="481" y="602"/>
                    <a:pt x="481" y="602"/>
                    <a:pt x="481" y="602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44" y="635"/>
                    <a:pt x="444" y="635"/>
                    <a:pt x="444" y="635"/>
                  </a:cubicBezTo>
                  <a:cubicBezTo>
                    <a:pt x="417" y="642"/>
                    <a:pt x="417" y="642"/>
                    <a:pt x="417" y="642"/>
                  </a:cubicBezTo>
                  <a:cubicBezTo>
                    <a:pt x="398" y="642"/>
                    <a:pt x="398" y="642"/>
                    <a:pt x="398" y="642"/>
                  </a:cubicBezTo>
                  <a:cubicBezTo>
                    <a:pt x="377" y="656"/>
                    <a:pt x="377" y="656"/>
                    <a:pt x="377" y="656"/>
                  </a:cubicBezTo>
                  <a:cubicBezTo>
                    <a:pt x="353" y="656"/>
                    <a:pt x="353" y="656"/>
                    <a:pt x="353" y="656"/>
                  </a:cubicBezTo>
                  <a:cubicBezTo>
                    <a:pt x="337" y="660"/>
                    <a:pt x="337" y="660"/>
                    <a:pt x="337" y="660"/>
                  </a:cubicBezTo>
                  <a:cubicBezTo>
                    <a:pt x="337" y="686"/>
                    <a:pt x="337" y="686"/>
                    <a:pt x="337" y="686"/>
                  </a:cubicBezTo>
                  <a:cubicBezTo>
                    <a:pt x="371" y="704"/>
                    <a:pt x="371" y="704"/>
                    <a:pt x="371" y="704"/>
                  </a:cubicBezTo>
                  <a:cubicBezTo>
                    <a:pt x="394" y="713"/>
                    <a:pt x="394" y="713"/>
                    <a:pt x="394" y="713"/>
                  </a:cubicBezTo>
                  <a:cubicBezTo>
                    <a:pt x="404" y="734"/>
                    <a:pt x="404" y="734"/>
                    <a:pt x="404" y="734"/>
                  </a:cubicBezTo>
                  <a:cubicBezTo>
                    <a:pt x="401" y="756"/>
                    <a:pt x="401" y="756"/>
                    <a:pt x="401" y="756"/>
                  </a:cubicBezTo>
                  <a:cubicBezTo>
                    <a:pt x="397" y="776"/>
                    <a:pt x="397" y="776"/>
                    <a:pt x="397" y="776"/>
                  </a:cubicBezTo>
                  <a:cubicBezTo>
                    <a:pt x="380" y="789"/>
                    <a:pt x="380" y="789"/>
                    <a:pt x="380" y="789"/>
                  </a:cubicBezTo>
                  <a:cubicBezTo>
                    <a:pt x="354" y="797"/>
                    <a:pt x="354" y="797"/>
                    <a:pt x="354" y="797"/>
                  </a:cubicBezTo>
                  <a:cubicBezTo>
                    <a:pt x="321" y="797"/>
                    <a:pt x="321" y="797"/>
                    <a:pt x="321" y="797"/>
                  </a:cubicBezTo>
                  <a:cubicBezTo>
                    <a:pt x="304" y="790"/>
                    <a:pt x="304" y="790"/>
                    <a:pt x="304" y="790"/>
                  </a:cubicBezTo>
                  <a:cubicBezTo>
                    <a:pt x="280" y="781"/>
                    <a:pt x="280" y="781"/>
                    <a:pt x="280" y="781"/>
                  </a:cubicBezTo>
                  <a:cubicBezTo>
                    <a:pt x="251" y="783"/>
                    <a:pt x="251" y="783"/>
                    <a:pt x="251" y="783"/>
                  </a:cubicBezTo>
                  <a:cubicBezTo>
                    <a:pt x="236" y="799"/>
                    <a:pt x="236" y="799"/>
                    <a:pt x="236" y="799"/>
                  </a:cubicBezTo>
                  <a:cubicBezTo>
                    <a:pt x="236" y="817"/>
                    <a:pt x="236" y="817"/>
                    <a:pt x="236" y="817"/>
                  </a:cubicBezTo>
                  <a:cubicBezTo>
                    <a:pt x="236" y="847"/>
                    <a:pt x="236" y="847"/>
                    <a:pt x="236" y="847"/>
                  </a:cubicBezTo>
                  <a:cubicBezTo>
                    <a:pt x="218" y="867"/>
                    <a:pt x="218" y="867"/>
                    <a:pt x="218" y="867"/>
                  </a:cubicBezTo>
                  <a:cubicBezTo>
                    <a:pt x="218" y="883"/>
                    <a:pt x="218" y="883"/>
                    <a:pt x="218" y="883"/>
                  </a:cubicBezTo>
                  <a:cubicBezTo>
                    <a:pt x="218" y="901"/>
                    <a:pt x="218" y="901"/>
                    <a:pt x="218" y="901"/>
                  </a:cubicBezTo>
                  <a:cubicBezTo>
                    <a:pt x="218" y="938"/>
                    <a:pt x="218" y="938"/>
                    <a:pt x="218" y="938"/>
                  </a:cubicBezTo>
                  <a:cubicBezTo>
                    <a:pt x="230" y="961"/>
                    <a:pt x="230" y="961"/>
                    <a:pt x="230" y="961"/>
                  </a:cubicBezTo>
                  <a:cubicBezTo>
                    <a:pt x="269" y="964"/>
                    <a:pt x="269" y="964"/>
                    <a:pt x="269" y="964"/>
                  </a:cubicBezTo>
                  <a:cubicBezTo>
                    <a:pt x="290" y="977"/>
                    <a:pt x="290" y="977"/>
                    <a:pt x="290" y="977"/>
                  </a:cubicBezTo>
                  <a:cubicBezTo>
                    <a:pt x="326" y="971"/>
                    <a:pt x="326" y="971"/>
                    <a:pt x="326" y="971"/>
                  </a:cubicBezTo>
                  <a:cubicBezTo>
                    <a:pt x="356" y="970"/>
                    <a:pt x="356" y="970"/>
                    <a:pt x="356" y="970"/>
                  </a:cubicBezTo>
                  <a:cubicBezTo>
                    <a:pt x="391" y="964"/>
                    <a:pt x="391" y="964"/>
                    <a:pt x="391" y="964"/>
                  </a:cubicBezTo>
                  <a:cubicBezTo>
                    <a:pt x="410" y="944"/>
                    <a:pt x="410" y="944"/>
                    <a:pt x="410" y="944"/>
                  </a:cubicBezTo>
                  <a:cubicBezTo>
                    <a:pt x="427" y="910"/>
                    <a:pt x="427" y="910"/>
                    <a:pt x="427" y="910"/>
                  </a:cubicBezTo>
                  <a:cubicBezTo>
                    <a:pt x="444" y="883"/>
                    <a:pt x="444" y="883"/>
                    <a:pt x="444" y="883"/>
                  </a:cubicBezTo>
                  <a:cubicBezTo>
                    <a:pt x="467" y="864"/>
                    <a:pt x="467" y="864"/>
                    <a:pt x="467" y="864"/>
                  </a:cubicBezTo>
                  <a:cubicBezTo>
                    <a:pt x="500" y="851"/>
                    <a:pt x="500" y="851"/>
                    <a:pt x="500" y="851"/>
                  </a:cubicBezTo>
                  <a:cubicBezTo>
                    <a:pt x="508" y="830"/>
                    <a:pt x="508" y="830"/>
                    <a:pt x="508" y="830"/>
                  </a:cubicBezTo>
                  <a:cubicBezTo>
                    <a:pt x="511" y="807"/>
                    <a:pt x="511" y="807"/>
                    <a:pt x="511" y="807"/>
                  </a:cubicBezTo>
                  <a:cubicBezTo>
                    <a:pt x="537" y="801"/>
                    <a:pt x="537" y="801"/>
                    <a:pt x="537" y="801"/>
                  </a:cubicBezTo>
                  <a:cubicBezTo>
                    <a:pt x="564" y="809"/>
                    <a:pt x="564" y="809"/>
                    <a:pt x="564" y="809"/>
                  </a:cubicBezTo>
                  <a:cubicBezTo>
                    <a:pt x="601" y="790"/>
                    <a:pt x="601" y="790"/>
                    <a:pt x="601" y="790"/>
                  </a:cubicBezTo>
                  <a:cubicBezTo>
                    <a:pt x="631" y="771"/>
                    <a:pt x="631" y="771"/>
                    <a:pt x="631" y="771"/>
                  </a:cubicBezTo>
                  <a:cubicBezTo>
                    <a:pt x="651" y="807"/>
                    <a:pt x="651" y="807"/>
                    <a:pt x="651" y="807"/>
                  </a:cubicBezTo>
                  <a:cubicBezTo>
                    <a:pt x="679" y="833"/>
                    <a:pt x="679" y="833"/>
                    <a:pt x="679" y="833"/>
                  </a:cubicBezTo>
                  <a:cubicBezTo>
                    <a:pt x="724" y="861"/>
                    <a:pt x="724" y="861"/>
                    <a:pt x="724" y="861"/>
                  </a:cubicBezTo>
                  <a:cubicBezTo>
                    <a:pt x="748" y="886"/>
                    <a:pt x="748" y="886"/>
                    <a:pt x="748" y="886"/>
                  </a:cubicBezTo>
                  <a:cubicBezTo>
                    <a:pt x="768" y="910"/>
                    <a:pt x="768" y="910"/>
                    <a:pt x="768" y="910"/>
                  </a:cubicBezTo>
                  <a:cubicBezTo>
                    <a:pt x="771" y="930"/>
                    <a:pt x="771" y="930"/>
                    <a:pt x="771" y="930"/>
                  </a:cubicBezTo>
                  <a:cubicBezTo>
                    <a:pt x="732" y="924"/>
                    <a:pt x="732" y="924"/>
                    <a:pt x="732" y="924"/>
                  </a:cubicBezTo>
                  <a:cubicBezTo>
                    <a:pt x="732" y="924"/>
                    <a:pt x="698" y="924"/>
                    <a:pt x="698" y="930"/>
                  </a:cubicBezTo>
                  <a:cubicBezTo>
                    <a:pt x="698" y="935"/>
                    <a:pt x="712" y="965"/>
                    <a:pt x="712" y="965"/>
                  </a:cubicBezTo>
                  <a:cubicBezTo>
                    <a:pt x="749" y="975"/>
                    <a:pt x="749" y="975"/>
                    <a:pt x="749" y="975"/>
                  </a:cubicBezTo>
                  <a:cubicBezTo>
                    <a:pt x="771" y="970"/>
                    <a:pt x="771" y="970"/>
                    <a:pt x="771" y="970"/>
                  </a:cubicBezTo>
                  <a:cubicBezTo>
                    <a:pt x="782" y="937"/>
                    <a:pt x="782" y="937"/>
                    <a:pt x="782" y="937"/>
                  </a:cubicBezTo>
                  <a:cubicBezTo>
                    <a:pt x="799" y="934"/>
                    <a:pt x="799" y="934"/>
                    <a:pt x="799" y="934"/>
                  </a:cubicBezTo>
                  <a:cubicBezTo>
                    <a:pt x="802" y="903"/>
                    <a:pt x="802" y="903"/>
                    <a:pt x="802" y="903"/>
                  </a:cubicBezTo>
                  <a:cubicBezTo>
                    <a:pt x="805" y="890"/>
                    <a:pt x="805" y="890"/>
                    <a:pt x="805" y="890"/>
                  </a:cubicBezTo>
                  <a:cubicBezTo>
                    <a:pt x="821" y="886"/>
                    <a:pt x="821" y="886"/>
                    <a:pt x="821" y="886"/>
                  </a:cubicBezTo>
                  <a:cubicBezTo>
                    <a:pt x="835" y="878"/>
                    <a:pt x="835" y="878"/>
                    <a:pt x="835" y="878"/>
                  </a:cubicBezTo>
                  <a:cubicBezTo>
                    <a:pt x="822" y="857"/>
                    <a:pt x="822" y="857"/>
                    <a:pt x="822" y="857"/>
                  </a:cubicBezTo>
                  <a:cubicBezTo>
                    <a:pt x="772" y="839"/>
                    <a:pt x="772" y="839"/>
                    <a:pt x="772" y="839"/>
                  </a:cubicBezTo>
                  <a:cubicBezTo>
                    <a:pt x="742" y="810"/>
                    <a:pt x="742" y="810"/>
                    <a:pt x="742" y="810"/>
                  </a:cubicBezTo>
                  <a:cubicBezTo>
                    <a:pt x="716" y="776"/>
                    <a:pt x="716" y="776"/>
                    <a:pt x="716" y="776"/>
                  </a:cubicBezTo>
                  <a:cubicBezTo>
                    <a:pt x="712" y="756"/>
                    <a:pt x="712" y="756"/>
                    <a:pt x="712" y="756"/>
                  </a:cubicBezTo>
                  <a:cubicBezTo>
                    <a:pt x="752" y="773"/>
                    <a:pt x="752" y="773"/>
                    <a:pt x="752" y="773"/>
                  </a:cubicBezTo>
                  <a:cubicBezTo>
                    <a:pt x="774" y="787"/>
                    <a:pt x="774" y="787"/>
                    <a:pt x="774" y="787"/>
                  </a:cubicBezTo>
                  <a:cubicBezTo>
                    <a:pt x="781" y="806"/>
                    <a:pt x="781" y="806"/>
                    <a:pt x="781" y="806"/>
                  </a:cubicBezTo>
                  <a:cubicBezTo>
                    <a:pt x="822" y="807"/>
                    <a:pt x="822" y="807"/>
                    <a:pt x="822" y="807"/>
                  </a:cubicBezTo>
                  <a:cubicBezTo>
                    <a:pt x="833" y="829"/>
                    <a:pt x="833" y="829"/>
                    <a:pt x="833" y="829"/>
                  </a:cubicBezTo>
                  <a:cubicBezTo>
                    <a:pt x="843" y="848"/>
                    <a:pt x="843" y="848"/>
                    <a:pt x="843" y="848"/>
                  </a:cubicBezTo>
                  <a:cubicBezTo>
                    <a:pt x="851" y="870"/>
                    <a:pt x="851" y="870"/>
                    <a:pt x="851" y="870"/>
                  </a:cubicBezTo>
                  <a:cubicBezTo>
                    <a:pt x="858" y="898"/>
                    <a:pt x="858" y="898"/>
                    <a:pt x="858" y="898"/>
                  </a:cubicBezTo>
                  <a:cubicBezTo>
                    <a:pt x="875" y="913"/>
                    <a:pt x="875" y="913"/>
                    <a:pt x="875" y="913"/>
                  </a:cubicBezTo>
                  <a:cubicBezTo>
                    <a:pt x="903" y="918"/>
                    <a:pt x="903" y="918"/>
                    <a:pt x="903" y="918"/>
                  </a:cubicBezTo>
                  <a:cubicBezTo>
                    <a:pt x="888" y="933"/>
                    <a:pt x="888" y="933"/>
                    <a:pt x="888" y="933"/>
                  </a:cubicBezTo>
                  <a:cubicBezTo>
                    <a:pt x="893" y="954"/>
                    <a:pt x="893" y="954"/>
                    <a:pt x="893" y="954"/>
                  </a:cubicBezTo>
                  <a:cubicBezTo>
                    <a:pt x="915" y="973"/>
                    <a:pt x="915" y="973"/>
                    <a:pt x="915" y="973"/>
                  </a:cubicBezTo>
                  <a:cubicBezTo>
                    <a:pt x="940" y="974"/>
                    <a:pt x="940" y="974"/>
                    <a:pt x="940" y="974"/>
                  </a:cubicBezTo>
                  <a:cubicBezTo>
                    <a:pt x="953" y="948"/>
                    <a:pt x="953" y="948"/>
                    <a:pt x="953" y="948"/>
                  </a:cubicBezTo>
                  <a:cubicBezTo>
                    <a:pt x="945" y="918"/>
                    <a:pt x="945" y="918"/>
                    <a:pt x="945" y="918"/>
                  </a:cubicBezTo>
                  <a:cubicBezTo>
                    <a:pt x="936" y="898"/>
                    <a:pt x="936" y="898"/>
                    <a:pt x="936" y="898"/>
                  </a:cubicBezTo>
                  <a:cubicBezTo>
                    <a:pt x="946" y="883"/>
                    <a:pt x="946" y="883"/>
                    <a:pt x="946" y="883"/>
                  </a:cubicBezTo>
                  <a:cubicBezTo>
                    <a:pt x="966" y="877"/>
                    <a:pt x="966" y="877"/>
                    <a:pt x="966" y="877"/>
                  </a:cubicBezTo>
                  <a:cubicBezTo>
                    <a:pt x="986" y="866"/>
                    <a:pt x="986" y="866"/>
                    <a:pt x="986" y="866"/>
                  </a:cubicBezTo>
                  <a:cubicBezTo>
                    <a:pt x="996" y="884"/>
                    <a:pt x="996" y="884"/>
                    <a:pt x="996" y="884"/>
                  </a:cubicBezTo>
                  <a:cubicBezTo>
                    <a:pt x="997" y="910"/>
                    <a:pt x="997" y="910"/>
                    <a:pt x="997" y="910"/>
                  </a:cubicBezTo>
                  <a:cubicBezTo>
                    <a:pt x="1013" y="927"/>
                    <a:pt x="1013" y="927"/>
                    <a:pt x="1013" y="927"/>
                  </a:cubicBezTo>
                  <a:cubicBezTo>
                    <a:pt x="1035" y="965"/>
                    <a:pt x="1035" y="965"/>
                    <a:pt x="1035" y="965"/>
                  </a:cubicBezTo>
                  <a:cubicBezTo>
                    <a:pt x="1042" y="983"/>
                    <a:pt x="1042" y="983"/>
                    <a:pt x="1042" y="983"/>
                  </a:cubicBezTo>
                  <a:cubicBezTo>
                    <a:pt x="1062" y="984"/>
                    <a:pt x="1062" y="984"/>
                    <a:pt x="1062" y="984"/>
                  </a:cubicBezTo>
                  <a:cubicBezTo>
                    <a:pt x="1087" y="983"/>
                    <a:pt x="1087" y="983"/>
                    <a:pt x="1087" y="983"/>
                  </a:cubicBezTo>
                  <a:cubicBezTo>
                    <a:pt x="1110" y="974"/>
                    <a:pt x="1110" y="974"/>
                    <a:pt x="1110" y="974"/>
                  </a:cubicBezTo>
                  <a:cubicBezTo>
                    <a:pt x="1137" y="981"/>
                    <a:pt x="1137" y="981"/>
                    <a:pt x="1137" y="981"/>
                  </a:cubicBezTo>
                  <a:cubicBezTo>
                    <a:pt x="1166" y="990"/>
                    <a:pt x="1166" y="990"/>
                    <a:pt x="1166" y="990"/>
                  </a:cubicBezTo>
                  <a:cubicBezTo>
                    <a:pt x="1209" y="974"/>
                    <a:pt x="1209" y="974"/>
                    <a:pt x="1209" y="974"/>
                  </a:cubicBezTo>
                  <a:cubicBezTo>
                    <a:pt x="1223" y="1008"/>
                    <a:pt x="1223" y="1008"/>
                    <a:pt x="1223" y="1008"/>
                  </a:cubicBezTo>
                  <a:cubicBezTo>
                    <a:pt x="1210" y="1052"/>
                    <a:pt x="1210" y="1052"/>
                    <a:pt x="1210" y="1052"/>
                  </a:cubicBezTo>
                  <a:cubicBezTo>
                    <a:pt x="1207" y="1084"/>
                    <a:pt x="1207" y="1084"/>
                    <a:pt x="1207" y="1084"/>
                  </a:cubicBezTo>
                  <a:cubicBezTo>
                    <a:pt x="1200" y="1102"/>
                    <a:pt x="1200" y="1102"/>
                    <a:pt x="1200" y="1102"/>
                  </a:cubicBezTo>
                  <a:cubicBezTo>
                    <a:pt x="1170" y="1110"/>
                    <a:pt x="1170" y="1110"/>
                    <a:pt x="1170" y="1110"/>
                  </a:cubicBezTo>
                  <a:cubicBezTo>
                    <a:pt x="1136" y="1101"/>
                    <a:pt x="1136" y="1101"/>
                    <a:pt x="1136" y="1101"/>
                  </a:cubicBezTo>
                  <a:cubicBezTo>
                    <a:pt x="1110" y="1104"/>
                    <a:pt x="1110" y="1104"/>
                    <a:pt x="1110" y="1104"/>
                  </a:cubicBezTo>
                  <a:cubicBezTo>
                    <a:pt x="1087" y="1112"/>
                    <a:pt x="1087" y="1112"/>
                    <a:pt x="1087" y="1112"/>
                  </a:cubicBezTo>
                  <a:cubicBezTo>
                    <a:pt x="1052" y="1107"/>
                    <a:pt x="1052" y="1107"/>
                    <a:pt x="1052" y="1107"/>
                  </a:cubicBezTo>
                  <a:cubicBezTo>
                    <a:pt x="1030" y="1101"/>
                    <a:pt x="1030" y="1101"/>
                    <a:pt x="1030" y="1101"/>
                  </a:cubicBezTo>
                  <a:cubicBezTo>
                    <a:pt x="1012" y="1097"/>
                    <a:pt x="1012" y="1097"/>
                    <a:pt x="1012" y="1097"/>
                  </a:cubicBezTo>
                  <a:cubicBezTo>
                    <a:pt x="986" y="1097"/>
                    <a:pt x="986" y="1097"/>
                    <a:pt x="986" y="1097"/>
                  </a:cubicBezTo>
                  <a:cubicBezTo>
                    <a:pt x="975" y="1087"/>
                    <a:pt x="975" y="1087"/>
                    <a:pt x="975" y="1087"/>
                  </a:cubicBezTo>
                  <a:cubicBezTo>
                    <a:pt x="953" y="1077"/>
                    <a:pt x="953" y="1077"/>
                    <a:pt x="953" y="1077"/>
                  </a:cubicBezTo>
                  <a:cubicBezTo>
                    <a:pt x="932" y="1067"/>
                    <a:pt x="932" y="1067"/>
                    <a:pt x="932" y="1067"/>
                  </a:cubicBezTo>
                  <a:cubicBezTo>
                    <a:pt x="892" y="1065"/>
                    <a:pt x="892" y="1065"/>
                    <a:pt x="892" y="1065"/>
                  </a:cubicBezTo>
                  <a:cubicBezTo>
                    <a:pt x="873" y="1072"/>
                    <a:pt x="873" y="1072"/>
                    <a:pt x="873" y="1072"/>
                  </a:cubicBezTo>
                  <a:cubicBezTo>
                    <a:pt x="869" y="1098"/>
                    <a:pt x="869" y="1098"/>
                    <a:pt x="869" y="1098"/>
                  </a:cubicBezTo>
                  <a:cubicBezTo>
                    <a:pt x="868" y="1114"/>
                    <a:pt x="868" y="1114"/>
                    <a:pt x="868" y="1114"/>
                  </a:cubicBezTo>
                  <a:cubicBezTo>
                    <a:pt x="853" y="1122"/>
                    <a:pt x="853" y="1122"/>
                    <a:pt x="853" y="1122"/>
                  </a:cubicBezTo>
                  <a:cubicBezTo>
                    <a:pt x="832" y="1117"/>
                    <a:pt x="832" y="1117"/>
                    <a:pt x="832" y="1117"/>
                  </a:cubicBezTo>
                  <a:cubicBezTo>
                    <a:pt x="805" y="1111"/>
                    <a:pt x="805" y="1111"/>
                    <a:pt x="805" y="1111"/>
                  </a:cubicBezTo>
                  <a:cubicBezTo>
                    <a:pt x="784" y="1107"/>
                    <a:pt x="784" y="1107"/>
                    <a:pt x="784" y="1107"/>
                  </a:cubicBezTo>
                  <a:cubicBezTo>
                    <a:pt x="764" y="1078"/>
                    <a:pt x="764" y="1078"/>
                    <a:pt x="764" y="1078"/>
                  </a:cubicBezTo>
                  <a:cubicBezTo>
                    <a:pt x="734" y="1071"/>
                    <a:pt x="734" y="1071"/>
                    <a:pt x="734" y="1071"/>
                  </a:cubicBezTo>
                  <a:cubicBezTo>
                    <a:pt x="708" y="1055"/>
                    <a:pt x="708" y="1055"/>
                    <a:pt x="708" y="1055"/>
                  </a:cubicBezTo>
                  <a:cubicBezTo>
                    <a:pt x="665" y="1030"/>
                    <a:pt x="665" y="1030"/>
                    <a:pt x="665" y="1030"/>
                  </a:cubicBezTo>
                  <a:cubicBezTo>
                    <a:pt x="668" y="993"/>
                    <a:pt x="668" y="993"/>
                    <a:pt x="668" y="993"/>
                  </a:cubicBezTo>
                  <a:cubicBezTo>
                    <a:pt x="664" y="974"/>
                    <a:pt x="664" y="974"/>
                    <a:pt x="664" y="974"/>
                  </a:cubicBezTo>
                  <a:cubicBezTo>
                    <a:pt x="661" y="955"/>
                    <a:pt x="661" y="955"/>
                    <a:pt x="661" y="955"/>
                  </a:cubicBezTo>
                  <a:cubicBezTo>
                    <a:pt x="644" y="950"/>
                    <a:pt x="644" y="950"/>
                    <a:pt x="644" y="950"/>
                  </a:cubicBezTo>
                  <a:cubicBezTo>
                    <a:pt x="611" y="950"/>
                    <a:pt x="611" y="950"/>
                    <a:pt x="611" y="950"/>
                  </a:cubicBezTo>
                  <a:cubicBezTo>
                    <a:pt x="591" y="963"/>
                    <a:pt x="591" y="963"/>
                    <a:pt x="591" y="963"/>
                  </a:cubicBezTo>
                  <a:cubicBezTo>
                    <a:pt x="532" y="965"/>
                    <a:pt x="532" y="965"/>
                    <a:pt x="532" y="965"/>
                  </a:cubicBezTo>
                  <a:cubicBezTo>
                    <a:pt x="504" y="955"/>
                    <a:pt x="504" y="955"/>
                    <a:pt x="504" y="955"/>
                  </a:cubicBezTo>
                  <a:cubicBezTo>
                    <a:pt x="483" y="960"/>
                    <a:pt x="483" y="960"/>
                    <a:pt x="483" y="960"/>
                  </a:cubicBezTo>
                  <a:cubicBezTo>
                    <a:pt x="453" y="971"/>
                    <a:pt x="453" y="971"/>
                    <a:pt x="453" y="971"/>
                  </a:cubicBezTo>
                  <a:cubicBezTo>
                    <a:pt x="421" y="975"/>
                    <a:pt x="421" y="975"/>
                    <a:pt x="421" y="975"/>
                  </a:cubicBezTo>
                  <a:cubicBezTo>
                    <a:pt x="405" y="991"/>
                    <a:pt x="405" y="991"/>
                    <a:pt x="405" y="991"/>
                  </a:cubicBezTo>
                  <a:cubicBezTo>
                    <a:pt x="376" y="1007"/>
                    <a:pt x="376" y="1007"/>
                    <a:pt x="376" y="1007"/>
                  </a:cubicBezTo>
                  <a:cubicBezTo>
                    <a:pt x="337" y="1007"/>
                    <a:pt x="337" y="1007"/>
                    <a:pt x="337" y="1007"/>
                  </a:cubicBezTo>
                  <a:cubicBezTo>
                    <a:pt x="326" y="995"/>
                    <a:pt x="326" y="995"/>
                    <a:pt x="326" y="995"/>
                  </a:cubicBezTo>
                  <a:cubicBezTo>
                    <a:pt x="290" y="994"/>
                    <a:pt x="290" y="994"/>
                    <a:pt x="290" y="994"/>
                  </a:cubicBezTo>
                  <a:cubicBezTo>
                    <a:pt x="271" y="1020"/>
                    <a:pt x="271" y="1020"/>
                    <a:pt x="271" y="1020"/>
                  </a:cubicBezTo>
                  <a:cubicBezTo>
                    <a:pt x="254" y="1042"/>
                    <a:pt x="254" y="1042"/>
                    <a:pt x="254" y="1042"/>
                  </a:cubicBezTo>
                  <a:cubicBezTo>
                    <a:pt x="226" y="1050"/>
                    <a:pt x="226" y="1050"/>
                    <a:pt x="226" y="1050"/>
                  </a:cubicBezTo>
                  <a:cubicBezTo>
                    <a:pt x="206" y="1067"/>
                    <a:pt x="206" y="1067"/>
                    <a:pt x="206" y="1067"/>
                  </a:cubicBezTo>
                  <a:cubicBezTo>
                    <a:pt x="196" y="1097"/>
                    <a:pt x="196" y="1097"/>
                    <a:pt x="196" y="1097"/>
                  </a:cubicBezTo>
                  <a:cubicBezTo>
                    <a:pt x="196" y="1121"/>
                    <a:pt x="196" y="1121"/>
                    <a:pt x="196" y="1121"/>
                  </a:cubicBezTo>
                  <a:cubicBezTo>
                    <a:pt x="183" y="1141"/>
                    <a:pt x="183" y="1141"/>
                    <a:pt x="183" y="1141"/>
                  </a:cubicBezTo>
                  <a:cubicBezTo>
                    <a:pt x="162" y="1158"/>
                    <a:pt x="162" y="1158"/>
                    <a:pt x="162" y="1158"/>
                  </a:cubicBezTo>
                  <a:cubicBezTo>
                    <a:pt x="126" y="1181"/>
                    <a:pt x="126" y="1181"/>
                    <a:pt x="126" y="1181"/>
                  </a:cubicBezTo>
                  <a:cubicBezTo>
                    <a:pt x="103" y="1199"/>
                    <a:pt x="103" y="1199"/>
                    <a:pt x="103" y="1199"/>
                  </a:cubicBezTo>
                  <a:cubicBezTo>
                    <a:pt x="86" y="1228"/>
                    <a:pt x="86" y="1228"/>
                    <a:pt x="86" y="1228"/>
                  </a:cubicBezTo>
                  <a:cubicBezTo>
                    <a:pt x="62" y="1265"/>
                    <a:pt x="62" y="1265"/>
                    <a:pt x="62" y="1265"/>
                  </a:cubicBezTo>
                  <a:cubicBezTo>
                    <a:pt x="52" y="1289"/>
                    <a:pt x="52" y="1289"/>
                    <a:pt x="52" y="1289"/>
                  </a:cubicBezTo>
                  <a:cubicBezTo>
                    <a:pt x="38" y="1311"/>
                    <a:pt x="38" y="1311"/>
                    <a:pt x="38" y="1311"/>
                  </a:cubicBezTo>
                  <a:cubicBezTo>
                    <a:pt x="20" y="1332"/>
                    <a:pt x="20" y="1332"/>
                    <a:pt x="20" y="1332"/>
                  </a:cubicBezTo>
                  <a:cubicBezTo>
                    <a:pt x="13" y="1362"/>
                    <a:pt x="13" y="1362"/>
                    <a:pt x="13" y="1362"/>
                  </a:cubicBezTo>
                  <a:cubicBezTo>
                    <a:pt x="35" y="1428"/>
                    <a:pt x="35" y="1428"/>
                    <a:pt x="35" y="1428"/>
                  </a:cubicBezTo>
                  <a:cubicBezTo>
                    <a:pt x="33" y="1459"/>
                    <a:pt x="33" y="1459"/>
                    <a:pt x="33" y="1459"/>
                  </a:cubicBezTo>
                  <a:cubicBezTo>
                    <a:pt x="13" y="1496"/>
                    <a:pt x="13" y="1496"/>
                    <a:pt x="13" y="1496"/>
                  </a:cubicBezTo>
                  <a:cubicBezTo>
                    <a:pt x="0" y="1523"/>
                    <a:pt x="0" y="1523"/>
                    <a:pt x="0" y="1523"/>
                  </a:cubicBezTo>
                  <a:cubicBezTo>
                    <a:pt x="9" y="1570"/>
                    <a:pt x="9" y="1570"/>
                    <a:pt x="9" y="1570"/>
                  </a:cubicBezTo>
                  <a:cubicBezTo>
                    <a:pt x="15" y="1614"/>
                    <a:pt x="15" y="1614"/>
                    <a:pt x="15" y="1614"/>
                  </a:cubicBezTo>
                  <a:cubicBezTo>
                    <a:pt x="15" y="1614"/>
                    <a:pt x="40" y="1627"/>
                    <a:pt x="45" y="1630"/>
                  </a:cubicBezTo>
                  <a:cubicBezTo>
                    <a:pt x="49" y="1633"/>
                    <a:pt x="77" y="1667"/>
                    <a:pt x="77" y="1667"/>
                  </a:cubicBezTo>
                  <a:cubicBezTo>
                    <a:pt x="96" y="1690"/>
                    <a:pt x="96" y="1690"/>
                    <a:pt x="96" y="1690"/>
                  </a:cubicBezTo>
                  <a:cubicBezTo>
                    <a:pt x="96" y="1714"/>
                    <a:pt x="96" y="1714"/>
                    <a:pt x="96" y="1714"/>
                  </a:cubicBezTo>
                  <a:cubicBezTo>
                    <a:pt x="110" y="1731"/>
                    <a:pt x="110" y="1731"/>
                    <a:pt x="110" y="1731"/>
                  </a:cubicBezTo>
                  <a:cubicBezTo>
                    <a:pt x="127" y="1747"/>
                    <a:pt x="127" y="1747"/>
                    <a:pt x="127" y="1747"/>
                  </a:cubicBezTo>
                  <a:cubicBezTo>
                    <a:pt x="146" y="1764"/>
                    <a:pt x="146" y="1764"/>
                    <a:pt x="146" y="1764"/>
                  </a:cubicBezTo>
                  <a:cubicBezTo>
                    <a:pt x="162" y="1774"/>
                    <a:pt x="162" y="1774"/>
                    <a:pt x="162" y="1774"/>
                  </a:cubicBezTo>
                  <a:cubicBezTo>
                    <a:pt x="179" y="1789"/>
                    <a:pt x="179" y="1789"/>
                    <a:pt x="179" y="1789"/>
                  </a:cubicBezTo>
                  <a:cubicBezTo>
                    <a:pt x="207" y="1803"/>
                    <a:pt x="207" y="1803"/>
                    <a:pt x="207" y="1803"/>
                  </a:cubicBezTo>
                  <a:cubicBezTo>
                    <a:pt x="241" y="1800"/>
                    <a:pt x="241" y="1800"/>
                    <a:pt x="241" y="1800"/>
                  </a:cubicBezTo>
                  <a:cubicBezTo>
                    <a:pt x="264" y="1798"/>
                    <a:pt x="264" y="1798"/>
                    <a:pt x="264" y="1798"/>
                  </a:cubicBezTo>
                  <a:cubicBezTo>
                    <a:pt x="296" y="1791"/>
                    <a:pt x="296" y="1791"/>
                    <a:pt x="296" y="1791"/>
                  </a:cubicBezTo>
                  <a:cubicBezTo>
                    <a:pt x="319" y="1789"/>
                    <a:pt x="319" y="1789"/>
                    <a:pt x="319" y="1789"/>
                  </a:cubicBezTo>
                  <a:cubicBezTo>
                    <a:pt x="343" y="1797"/>
                    <a:pt x="343" y="1797"/>
                    <a:pt x="343" y="1797"/>
                  </a:cubicBezTo>
                  <a:cubicBezTo>
                    <a:pt x="366" y="1791"/>
                    <a:pt x="366" y="1791"/>
                    <a:pt x="366" y="1791"/>
                  </a:cubicBezTo>
                  <a:cubicBezTo>
                    <a:pt x="391" y="1784"/>
                    <a:pt x="391" y="1784"/>
                    <a:pt x="391" y="1784"/>
                  </a:cubicBezTo>
                  <a:cubicBezTo>
                    <a:pt x="411" y="1777"/>
                    <a:pt x="411" y="1777"/>
                    <a:pt x="411" y="1777"/>
                  </a:cubicBezTo>
                  <a:cubicBezTo>
                    <a:pt x="445" y="1769"/>
                    <a:pt x="445" y="1769"/>
                    <a:pt x="445" y="1769"/>
                  </a:cubicBezTo>
                  <a:cubicBezTo>
                    <a:pt x="474" y="1754"/>
                    <a:pt x="474" y="1754"/>
                    <a:pt x="474" y="1754"/>
                  </a:cubicBezTo>
                  <a:cubicBezTo>
                    <a:pt x="512" y="1763"/>
                    <a:pt x="512" y="1763"/>
                    <a:pt x="512" y="1763"/>
                  </a:cubicBezTo>
                  <a:cubicBezTo>
                    <a:pt x="542" y="1790"/>
                    <a:pt x="542" y="1790"/>
                    <a:pt x="542" y="1790"/>
                  </a:cubicBezTo>
                  <a:cubicBezTo>
                    <a:pt x="557" y="1807"/>
                    <a:pt x="557" y="1807"/>
                    <a:pt x="557" y="1807"/>
                  </a:cubicBezTo>
                  <a:cubicBezTo>
                    <a:pt x="598" y="1803"/>
                    <a:pt x="598" y="1803"/>
                    <a:pt x="598" y="1803"/>
                  </a:cubicBezTo>
                  <a:cubicBezTo>
                    <a:pt x="608" y="1818"/>
                    <a:pt x="608" y="1818"/>
                    <a:pt x="608" y="1818"/>
                  </a:cubicBezTo>
                  <a:cubicBezTo>
                    <a:pt x="611" y="1841"/>
                    <a:pt x="611" y="1841"/>
                    <a:pt x="611" y="1841"/>
                  </a:cubicBezTo>
                  <a:cubicBezTo>
                    <a:pt x="638" y="1836"/>
                    <a:pt x="638" y="1836"/>
                    <a:pt x="638" y="1836"/>
                  </a:cubicBezTo>
                  <a:cubicBezTo>
                    <a:pt x="642" y="1860"/>
                    <a:pt x="642" y="1860"/>
                    <a:pt x="642" y="1860"/>
                  </a:cubicBezTo>
                  <a:cubicBezTo>
                    <a:pt x="637" y="1883"/>
                    <a:pt x="637" y="1883"/>
                    <a:pt x="637" y="1883"/>
                  </a:cubicBezTo>
                  <a:cubicBezTo>
                    <a:pt x="624" y="1907"/>
                    <a:pt x="624" y="1907"/>
                    <a:pt x="624" y="1907"/>
                  </a:cubicBezTo>
                  <a:cubicBezTo>
                    <a:pt x="615" y="1941"/>
                    <a:pt x="615" y="1941"/>
                    <a:pt x="615" y="1941"/>
                  </a:cubicBezTo>
                  <a:cubicBezTo>
                    <a:pt x="624" y="1970"/>
                    <a:pt x="624" y="1970"/>
                    <a:pt x="624" y="1970"/>
                  </a:cubicBezTo>
                  <a:cubicBezTo>
                    <a:pt x="644" y="1994"/>
                    <a:pt x="644" y="1994"/>
                    <a:pt x="644" y="1994"/>
                  </a:cubicBezTo>
                  <a:cubicBezTo>
                    <a:pt x="675" y="2022"/>
                    <a:pt x="675" y="2022"/>
                    <a:pt x="675" y="2022"/>
                  </a:cubicBezTo>
                  <a:cubicBezTo>
                    <a:pt x="694" y="2071"/>
                    <a:pt x="694" y="2071"/>
                    <a:pt x="694" y="2071"/>
                  </a:cubicBezTo>
                  <a:cubicBezTo>
                    <a:pt x="712" y="2119"/>
                    <a:pt x="712" y="2119"/>
                    <a:pt x="712" y="2119"/>
                  </a:cubicBezTo>
                  <a:cubicBezTo>
                    <a:pt x="712" y="2147"/>
                    <a:pt x="712" y="2147"/>
                    <a:pt x="712" y="2147"/>
                  </a:cubicBezTo>
                  <a:cubicBezTo>
                    <a:pt x="716" y="2171"/>
                    <a:pt x="716" y="2171"/>
                    <a:pt x="716" y="2171"/>
                  </a:cubicBezTo>
                  <a:cubicBezTo>
                    <a:pt x="728" y="2186"/>
                    <a:pt x="728" y="2186"/>
                    <a:pt x="728" y="2186"/>
                  </a:cubicBezTo>
                  <a:cubicBezTo>
                    <a:pt x="731" y="2202"/>
                    <a:pt x="731" y="2202"/>
                    <a:pt x="731" y="2202"/>
                  </a:cubicBezTo>
                  <a:cubicBezTo>
                    <a:pt x="728" y="2218"/>
                    <a:pt x="728" y="2218"/>
                    <a:pt x="728" y="2218"/>
                  </a:cubicBezTo>
                  <a:cubicBezTo>
                    <a:pt x="711" y="2239"/>
                    <a:pt x="711" y="2239"/>
                    <a:pt x="711" y="2239"/>
                  </a:cubicBezTo>
                  <a:cubicBezTo>
                    <a:pt x="699" y="2265"/>
                    <a:pt x="699" y="2265"/>
                    <a:pt x="699" y="2265"/>
                  </a:cubicBezTo>
                  <a:cubicBezTo>
                    <a:pt x="698" y="2285"/>
                    <a:pt x="698" y="2285"/>
                    <a:pt x="698" y="2285"/>
                  </a:cubicBezTo>
                  <a:cubicBezTo>
                    <a:pt x="688" y="2305"/>
                    <a:pt x="688" y="2305"/>
                    <a:pt x="688" y="2305"/>
                  </a:cubicBezTo>
                  <a:cubicBezTo>
                    <a:pt x="681" y="2312"/>
                    <a:pt x="681" y="2312"/>
                    <a:pt x="681" y="2312"/>
                  </a:cubicBezTo>
                  <a:cubicBezTo>
                    <a:pt x="679" y="2363"/>
                    <a:pt x="679" y="2363"/>
                    <a:pt x="679" y="2363"/>
                  </a:cubicBezTo>
                  <a:cubicBezTo>
                    <a:pt x="694" y="2396"/>
                    <a:pt x="694" y="2396"/>
                    <a:pt x="694" y="2396"/>
                  </a:cubicBezTo>
                  <a:cubicBezTo>
                    <a:pt x="704" y="2418"/>
                    <a:pt x="704" y="2418"/>
                    <a:pt x="704" y="2418"/>
                  </a:cubicBezTo>
                  <a:cubicBezTo>
                    <a:pt x="705" y="2433"/>
                    <a:pt x="705" y="2433"/>
                    <a:pt x="705" y="2433"/>
                  </a:cubicBezTo>
                  <a:cubicBezTo>
                    <a:pt x="725" y="2450"/>
                    <a:pt x="725" y="2450"/>
                    <a:pt x="725" y="2450"/>
                  </a:cubicBezTo>
                  <a:cubicBezTo>
                    <a:pt x="729" y="2477"/>
                    <a:pt x="729" y="2477"/>
                    <a:pt x="729" y="2477"/>
                  </a:cubicBezTo>
                  <a:cubicBezTo>
                    <a:pt x="744" y="2509"/>
                    <a:pt x="744" y="2509"/>
                    <a:pt x="744" y="2509"/>
                  </a:cubicBezTo>
                  <a:cubicBezTo>
                    <a:pt x="754" y="2539"/>
                    <a:pt x="754" y="2539"/>
                    <a:pt x="754" y="2539"/>
                  </a:cubicBezTo>
                  <a:cubicBezTo>
                    <a:pt x="758" y="2567"/>
                    <a:pt x="758" y="2567"/>
                    <a:pt x="758" y="2567"/>
                  </a:cubicBezTo>
                  <a:cubicBezTo>
                    <a:pt x="761" y="2604"/>
                    <a:pt x="761" y="2604"/>
                    <a:pt x="761" y="2604"/>
                  </a:cubicBezTo>
                  <a:cubicBezTo>
                    <a:pt x="768" y="2629"/>
                    <a:pt x="768" y="2629"/>
                    <a:pt x="768" y="2629"/>
                  </a:cubicBezTo>
                  <a:cubicBezTo>
                    <a:pt x="775" y="2660"/>
                    <a:pt x="775" y="2660"/>
                    <a:pt x="775" y="2660"/>
                  </a:cubicBezTo>
                  <a:cubicBezTo>
                    <a:pt x="795" y="2674"/>
                    <a:pt x="795" y="2674"/>
                    <a:pt x="795" y="2674"/>
                  </a:cubicBezTo>
                  <a:cubicBezTo>
                    <a:pt x="806" y="2694"/>
                    <a:pt x="806" y="2694"/>
                    <a:pt x="806" y="2694"/>
                  </a:cubicBezTo>
                  <a:cubicBezTo>
                    <a:pt x="819" y="2723"/>
                    <a:pt x="819" y="2723"/>
                    <a:pt x="819" y="2723"/>
                  </a:cubicBezTo>
                  <a:cubicBezTo>
                    <a:pt x="832" y="2738"/>
                    <a:pt x="832" y="2738"/>
                    <a:pt x="832" y="2738"/>
                  </a:cubicBezTo>
                  <a:cubicBezTo>
                    <a:pt x="831" y="2763"/>
                    <a:pt x="831" y="2763"/>
                    <a:pt x="831" y="2763"/>
                  </a:cubicBezTo>
                  <a:cubicBezTo>
                    <a:pt x="829" y="2784"/>
                    <a:pt x="829" y="2784"/>
                    <a:pt x="829" y="2784"/>
                  </a:cubicBezTo>
                  <a:cubicBezTo>
                    <a:pt x="841" y="2808"/>
                    <a:pt x="841" y="2808"/>
                    <a:pt x="841" y="2808"/>
                  </a:cubicBezTo>
                  <a:cubicBezTo>
                    <a:pt x="863" y="2816"/>
                    <a:pt x="863" y="2816"/>
                    <a:pt x="863" y="2816"/>
                  </a:cubicBezTo>
                  <a:cubicBezTo>
                    <a:pt x="893" y="2816"/>
                    <a:pt x="893" y="2816"/>
                    <a:pt x="893" y="2816"/>
                  </a:cubicBezTo>
                  <a:cubicBezTo>
                    <a:pt x="918" y="2806"/>
                    <a:pt x="918" y="2806"/>
                    <a:pt x="918" y="2806"/>
                  </a:cubicBezTo>
                  <a:cubicBezTo>
                    <a:pt x="930" y="2800"/>
                    <a:pt x="930" y="2800"/>
                    <a:pt x="930" y="2800"/>
                  </a:cubicBezTo>
                  <a:cubicBezTo>
                    <a:pt x="956" y="2801"/>
                    <a:pt x="956" y="2801"/>
                    <a:pt x="956" y="2801"/>
                  </a:cubicBezTo>
                  <a:cubicBezTo>
                    <a:pt x="956" y="2799"/>
                    <a:pt x="956" y="2799"/>
                    <a:pt x="956" y="2799"/>
                  </a:cubicBezTo>
                  <a:cubicBezTo>
                    <a:pt x="956" y="2801"/>
                    <a:pt x="956" y="2801"/>
                    <a:pt x="956" y="2801"/>
                  </a:cubicBezTo>
                  <a:cubicBezTo>
                    <a:pt x="983" y="2801"/>
                    <a:pt x="983" y="2801"/>
                    <a:pt x="983" y="2801"/>
                  </a:cubicBezTo>
                  <a:cubicBezTo>
                    <a:pt x="1006" y="2801"/>
                    <a:pt x="1006" y="2801"/>
                    <a:pt x="1006" y="2801"/>
                  </a:cubicBezTo>
                  <a:cubicBezTo>
                    <a:pt x="1028" y="2801"/>
                    <a:pt x="1028" y="2801"/>
                    <a:pt x="1028" y="2801"/>
                  </a:cubicBezTo>
                  <a:cubicBezTo>
                    <a:pt x="1039" y="2787"/>
                    <a:pt x="1039" y="2787"/>
                    <a:pt x="1039" y="2787"/>
                  </a:cubicBezTo>
                  <a:cubicBezTo>
                    <a:pt x="1059" y="2774"/>
                    <a:pt x="1059" y="2774"/>
                    <a:pt x="1059" y="2774"/>
                  </a:cubicBezTo>
                  <a:cubicBezTo>
                    <a:pt x="1076" y="2760"/>
                    <a:pt x="1076" y="2760"/>
                    <a:pt x="1076" y="2760"/>
                  </a:cubicBezTo>
                  <a:cubicBezTo>
                    <a:pt x="1089" y="2748"/>
                    <a:pt x="1089" y="2748"/>
                    <a:pt x="1089" y="2748"/>
                  </a:cubicBezTo>
                  <a:cubicBezTo>
                    <a:pt x="1097" y="2738"/>
                    <a:pt x="1097" y="2738"/>
                    <a:pt x="1097" y="2738"/>
                  </a:cubicBezTo>
                  <a:cubicBezTo>
                    <a:pt x="1109" y="2724"/>
                    <a:pt x="1109" y="2724"/>
                    <a:pt x="1109" y="2724"/>
                  </a:cubicBezTo>
                  <a:cubicBezTo>
                    <a:pt x="1127" y="2709"/>
                    <a:pt x="1127" y="2709"/>
                    <a:pt x="1127" y="2709"/>
                  </a:cubicBezTo>
                  <a:cubicBezTo>
                    <a:pt x="1137" y="2693"/>
                    <a:pt x="1137" y="2693"/>
                    <a:pt x="1137" y="2693"/>
                  </a:cubicBezTo>
                  <a:cubicBezTo>
                    <a:pt x="1137" y="2677"/>
                    <a:pt x="1137" y="2677"/>
                    <a:pt x="1137" y="2677"/>
                  </a:cubicBezTo>
                  <a:cubicBezTo>
                    <a:pt x="1152" y="2666"/>
                    <a:pt x="1152" y="2666"/>
                    <a:pt x="1152" y="2666"/>
                  </a:cubicBezTo>
                  <a:cubicBezTo>
                    <a:pt x="1166" y="2659"/>
                    <a:pt x="1166" y="2659"/>
                    <a:pt x="1166" y="2659"/>
                  </a:cubicBezTo>
                  <a:cubicBezTo>
                    <a:pt x="1180" y="2647"/>
                    <a:pt x="1180" y="2647"/>
                    <a:pt x="1180" y="2647"/>
                  </a:cubicBezTo>
                  <a:cubicBezTo>
                    <a:pt x="1180" y="2632"/>
                    <a:pt x="1180" y="2632"/>
                    <a:pt x="1180" y="2632"/>
                  </a:cubicBezTo>
                  <a:cubicBezTo>
                    <a:pt x="1180" y="2617"/>
                    <a:pt x="1180" y="2617"/>
                    <a:pt x="1180" y="2617"/>
                  </a:cubicBezTo>
                  <a:cubicBezTo>
                    <a:pt x="1169" y="2606"/>
                    <a:pt x="1169" y="2606"/>
                    <a:pt x="1169" y="2606"/>
                  </a:cubicBezTo>
                  <a:cubicBezTo>
                    <a:pt x="1172" y="2590"/>
                    <a:pt x="1172" y="2590"/>
                    <a:pt x="1172" y="2590"/>
                  </a:cubicBezTo>
                  <a:cubicBezTo>
                    <a:pt x="1180" y="2579"/>
                    <a:pt x="1180" y="2579"/>
                    <a:pt x="1180" y="2579"/>
                  </a:cubicBezTo>
                  <a:cubicBezTo>
                    <a:pt x="1197" y="2572"/>
                    <a:pt x="1197" y="2572"/>
                    <a:pt x="1197" y="2572"/>
                  </a:cubicBezTo>
                  <a:cubicBezTo>
                    <a:pt x="1210" y="2564"/>
                    <a:pt x="1210" y="2564"/>
                    <a:pt x="1210" y="2564"/>
                  </a:cubicBezTo>
                  <a:cubicBezTo>
                    <a:pt x="1224" y="2553"/>
                    <a:pt x="1224" y="2553"/>
                    <a:pt x="1224" y="2553"/>
                  </a:cubicBezTo>
                  <a:cubicBezTo>
                    <a:pt x="1240" y="2553"/>
                    <a:pt x="1240" y="2553"/>
                    <a:pt x="1240" y="2553"/>
                  </a:cubicBezTo>
                  <a:cubicBezTo>
                    <a:pt x="1240" y="2535"/>
                    <a:pt x="1240" y="2535"/>
                    <a:pt x="1240" y="2535"/>
                  </a:cubicBezTo>
                  <a:cubicBezTo>
                    <a:pt x="1251" y="2520"/>
                    <a:pt x="1251" y="2520"/>
                    <a:pt x="1251" y="2520"/>
                  </a:cubicBezTo>
                  <a:cubicBezTo>
                    <a:pt x="1251" y="2492"/>
                    <a:pt x="1251" y="2492"/>
                    <a:pt x="1251" y="2492"/>
                  </a:cubicBezTo>
                  <a:cubicBezTo>
                    <a:pt x="1251" y="2482"/>
                    <a:pt x="1251" y="2482"/>
                    <a:pt x="1251" y="2482"/>
                  </a:cubicBezTo>
                  <a:cubicBezTo>
                    <a:pt x="1236" y="2466"/>
                    <a:pt x="1236" y="2466"/>
                    <a:pt x="1236" y="2466"/>
                  </a:cubicBezTo>
                  <a:cubicBezTo>
                    <a:pt x="1229" y="2456"/>
                    <a:pt x="1229" y="2456"/>
                    <a:pt x="1229" y="2456"/>
                  </a:cubicBezTo>
                  <a:cubicBezTo>
                    <a:pt x="1236" y="2439"/>
                    <a:pt x="1236" y="2439"/>
                    <a:pt x="1236" y="2439"/>
                  </a:cubicBezTo>
                  <a:cubicBezTo>
                    <a:pt x="1251" y="2423"/>
                    <a:pt x="1251" y="2423"/>
                    <a:pt x="1251" y="2423"/>
                  </a:cubicBezTo>
                  <a:cubicBezTo>
                    <a:pt x="1267" y="2412"/>
                    <a:pt x="1267" y="2412"/>
                    <a:pt x="1267" y="2412"/>
                  </a:cubicBezTo>
                  <a:cubicBezTo>
                    <a:pt x="1274" y="2400"/>
                    <a:pt x="1274" y="2400"/>
                    <a:pt x="1274" y="2400"/>
                  </a:cubicBezTo>
                  <a:cubicBezTo>
                    <a:pt x="1274" y="2383"/>
                    <a:pt x="1274" y="2383"/>
                    <a:pt x="1274" y="2383"/>
                  </a:cubicBezTo>
                  <a:cubicBezTo>
                    <a:pt x="1298" y="2373"/>
                    <a:pt x="1298" y="2373"/>
                    <a:pt x="1298" y="2373"/>
                  </a:cubicBezTo>
                  <a:cubicBezTo>
                    <a:pt x="1318" y="2362"/>
                    <a:pt x="1318" y="2362"/>
                    <a:pt x="1318" y="2362"/>
                  </a:cubicBezTo>
                  <a:cubicBezTo>
                    <a:pt x="1333" y="2355"/>
                    <a:pt x="1333" y="2355"/>
                    <a:pt x="1333" y="2355"/>
                  </a:cubicBezTo>
                  <a:cubicBezTo>
                    <a:pt x="1348" y="2346"/>
                    <a:pt x="1348" y="2346"/>
                    <a:pt x="1348" y="2346"/>
                  </a:cubicBezTo>
                  <a:cubicBezTo>
                    <a:pt x="1358" y="2332"/>
                    <a:pt x="1358" y="2332"/>
                    <a:pt x="1358" y="2332"/>
                  </a:cubicBezTo>
                  <a:cubicBezTo>
                    <a:pt x="1358" y="2319"/>
                    <a:pt x="1358" y="2319"/>
                    <a:pt x="1358" y="2319"/>
                  </a:cubicBezTo>
                  <a:cubicBezTo>
                    <a:pt x="1370" y="2312"/>
                    <a:pt x="1370" y="2312"/>
                    <a:pt x="1370" y="2312"/>
                  </a:cubicBezTo>
                  <a:cubicBezTo>
                    <a:pt x="1380" y="2302"/>
                    <a:pt x="1380" y="2302"/>
                    <a:pt x="1380" y="2302"/>
                  </a:cubicBezTo>
                  <a:cubicBezTo>
                    <a:pt x="1380" y="2285"/>
                    <a:pt x="1380" y="2285"/>
                    <a:pt x="1380" y="2285"/>
                  </a:cubicBezTo>
                  <a:cubicBezTo>
                    <a:pt x="1380" y="2266"/>
                    <a:pt x="1380" y="2266"/>
                    <a:pt x="1380" y="2266"/>
                  </a:cubicBezTo>
                  <a:cubicBezTo>
                    <a:pt x="1380" y="2259"/>
                    <a:pt x="1380" y="2259"/>
                    <a:pt x="1380" y="2259"/>
                  </a:cubicBezTo>
                  <a:cubicBezTo>
                    <a:pt x="1371" y="2245"/>
                    <a:pt x="1371" y="2245"/>
                    <a:pt x="1371" y="2245"/>
                  </a:cubicBezTo>
                  <a:cubicBezTo>
                    <a:pt x="1373" y="2228"/>
                    <a:pt x="1373" y="2228"/>
                    <a:pt x="1373" y="2228"/>
                  </a:cubicBezTo>
                  <a:cubicBezTo>
                    <a:pt x="1366" y="2221"/>
                    <a:pt x="1366" y="2221"/>
                    <a:pt x="1366" y="2221"/>
                  </a:cubicBezTo>
                  <a:cubicBezTo>
                    <a:pt x="1371" y="2221"/>
                    <a:pt x="1371" y="2221"/>
                    <a:pt x="1371" y="2221"/>
                  </a:cubicBezTo>
                  <a:cubicBezTo>
                    <a:pt x="1380" y="2201"/>
                    <a:pt x="1380" y="2201"/>
                    <a:pt x="1380" y="2201"/>
                  </a:cubicBezTo>
                  <a:cubicBezTo>
                    <a:pt x="1380" y="2179"/>
                    <a:pt x="1380" y="2179"/>
                    <a:pt x="1380" y="2179"/>
                  </a:cubicBezTo>
                  <a:cubicBezTo>
                    <a:pt x="1363" y="2166"/>
                    <a:pt x="1363" y="2166"/>
                    <a:pt x="1363" y="2166"/>
                  </a:cubicBezTo>
                  <a:cubicBezTo>
                    <a:pt x="1350" y="2139"/>
                    <a:pt x="1350" y="2139"/>
                    <a:pt x="1350" y="2139"/>
                  </a:cubicBezTo>
                  <a:cubicBezTo>
                    <a:pt x="1343" y="2121"/>
                    <a:pt x="1343" y="2121"/>
                    <a:pt x="1343" y="2121"/>
                  </a:cubicBezTo>
                  <a:cubicBezTo>
                    <a:pt x="1333" y="2107"/>
                    <a:pt x="1333" y="2107"/>
                    <a:pt x="1333" y="2107"/>
                  </a:cubicBezTo>
                  <a:cubicBezTo>
                    <a:pt x="1333" y="2082"/>
                    <a:pt x="1333" y="2082"/>
                    <a:pt x="1333" y="2082"/>
                  </a:cubicBezTo>
                  <a:cubicBezTo>
                    <a:pt x="1338" y="2065"/>
                    <a:pt x="1338" y="2065"/>
                    <a:pt x="1338" y="2065"/>
                  </a:cubicBezTo>
                  <a:cubicBezTo>
                    <a:pt x="1338" y="2052"/>
                    <a:pt x="1338" y="2052"/>
                    <a:pt x="1338" y="2052"/>
                  </a:cubicBezTo>
                  <a:cubicBezTo>
                    <a:pt x="1347" y="2042"/>
                    <a:pt x="1347" y="2042"/>
                    <a:pt x="1347" y="2042"/>
                  </a:cubicBezTo>
                  <a:cubicBezTo>
                    <a:pt x="1348" y="2027"/>
                    <a:pt x="1348" y="2027"/>
                    <a:pt x="1348" y="2027"/>
                  </a:cubicBezTo>
                  <a:cubicBezTo>
                    <a:pt x="1363" y="2014"/>
                    <a:pt x="1363" y="2014"/>
                    <a:pt x="1363" y="2014"/>
                  </a:cubicBezTo>
                  <a:cubicBezTo>
                    <a:pt x="1380" y="1988"/>
                    <a:pt x="1380" y="1988"/>
                    <a:pt x="1380" y="1988"/>
                  </a:cubicBezTo>
                  <a:cubicBezTo>
                    <a:pt x="1395" y="1968"/>
                    <a:pt x="1395" y="1968"/>
                    <a:pt x="1395" y="1968"/>
                  </a:cubicBezTo>
                  <a:cubicBezTo>
                    <a:pt x="1415" y="1954"/>
                    <a:pt x="1415" y="1954"/>
                    <a:pt x="1415" y="1954"/>
                  </a:cubicBezTo>
                  <a:cubicBezTo>
                    <a:pt x="1424" y="1937"/>
                    <a:pt x="1424" y="1937"/>
                    <a:pt x="1424" y="1937"/>
                  </a:cubicBezTo>
                  <a:cubicBezTo>
                    <a:pt x="1441" y="1913"/>
                    <a:pt x="1441" y="1913"/>
                    <a:pt x="1441" y="1913"/>
                  </a:cubicBezTo>
                  <a:cubicBezTo>
                    <a:pt x="1458" y="1898"/>
                    <a:pt x="1458" y="1898"/>
                    <a:pt x="1458" y="1898"/>
                  </a:cubicBezTo>
                  <a:cubicBezTo>
                    <a:pt x="1484" y="1880"/>
                    <a:pt x="1484" y="1880"/>
                    <a:pt x="1484" y="1880"/>
                  </a:cubicBezTo>
                  <a:cubicBezTo>
                    <a:pt x="1504" y="1863"/>
                    <a:pt x="1504" y="1863"/>
                    <a:pt x="1504" y="1863"/>
                  </a:cubicBezTo>
                  <a:cubicBezTo>
                    <a:pt x="1520" y="1848"/>
                    <a:pt x="1520" y="1848"/>
                    <a:pt x="1520" y="1848"/>
                  </a:cubicBezTo>
                  <a:cubicBezTo>
                    <a:pt x="1537" y="1834"/>
                    <a:pt x="1537" y="1834"/>
                    <a:pt x="1537" y="1834"/>
                  </a:cubicBezTo>
                  <a:cubicBezTo>
                    <a:pt x="1548" y="1813"/>
                    <a:pt x="1548" y="1813"/>
                    <a:pt x="1548" y="1813"/>
                  </a:cubicBezTo>
                  <a:cubicBezTo>
                    <a:pt x="1558" y="1793"/>
                    <a:pt x="1558" y="1793"/>
                    <a:pt x="1558" y="1793"/>
                  </a:cubicBezTo>
                  <a:cubicBezTo>
                    <a:pt x="1567" y="1767"/>
                    <a:pt x="1567" y="1767"/>
                    <a:pt x="1567" y="1767"/>
                  </a:cubicBezTo>
                  <a:cubicBezTo>
                    <a:pt x="1589" y="1733"/>
                    <a:pt x="1589" y="1733"/>
                    <a:pt x="1589" y="1733"/>
                  </a:cubicBezTo>
                  <a:cubicBezTo>
                    <a:pt x="1605" y="1709"/>
                    <a:pt x="1605" y="1709"/>
                    <a:pt x="1605" y="1709"/>
                  </a:cubicBezTo>
                  <a:cubicBezTo>
                    <a:pt x="1612" y="1691"/>
                    <a:pt x="1612" y="1691"/>
                    <a:pt x="1612" y="1691"/>
                  </a:cubicBezTo>
                  <a:cubicBezTo>
                    <a:pt x="1624" y="1674"/>
                    <a:pt x="1624" y="1674"/>
                    <a:pt x="1624" y="1674"/>
                  </a:cubicBezTo>
                  <a:cubicBezTo>
                    <a:pt x="1624" y="1642"/>
                    <a:pt x="1624" y="1642"/>
                    <a:pt x="1624" y="1642"/>
                  </a:cubicBezTo>
                  <a:cubicBezTo>
                    <a:pt x="1624" y="1622"/>
                    <a:pt x="1624" y="1622"/>
                    <a:pt x="1624" y="1622"/>
                  </a:cubicBezTo>
                  <a:cubicBezTo>
                    <a:pt x="1624" y="1614"/>
                    <a:pt x="1624" y="1614"/>
                    <a:pt x="1624" y="1614"/>
                  </a:cubicBezTo>
                  <a:cubicBezTo>
                    <a:pt x="1624" y="1602"/>
                    <a:pt x="1624" y="1602"/>
                    <a:pt x="1624" y="1602"/>
                  </a:cubicBezTo>
                  <a:cubicBezTo>
                    <a:pt x="1608" y="1602"/>
                    <a:pt x="1608" y="1602"/>
                    <a:pt x="1608" y="1602"/>
                  </a:cubicBezTo>
                  <a:cubicBezTo>
                    <a:pt x="1595" y="1602"/>
                    <a:pt x="1595" y="1602"/>
                    <a:pt x="1595" y="1602"/>
                  </a:cubicBezTo>
                  <a:cubicBezTo>
                    <a:pt x="1588" y="1609"/>
                    <a:pt x="1588" y="1609"/>
                    <a:pt x="1588" y="1609"/>
                  </a:cubicBezTo>
                  <a:cubicBezTo>
                    <a:pt x="1575" y="1622"/>
                    <a:pt x="1575" y="1622"/>
                    <a:pt x="1575" y="1622"/>
                  </a:cubicBezTo>
                  <a:cubicBezTo>
                    <a:pt x="1554" y="1622"/>
                    <a:pt x="1554" y="1622"/>
                    <a:pt x="1554" y="1622"/>
                  </a:cubicBezTo>
                  <a:cubicBezTo>
                    <a:pt x="1540" y="1630"/>
                    <a:pt x="1540" y="1630"/>
                    <a:pt x="1540" y="1630"/>
                  </a:cubicBezTo>
                  <a:cubicBezTo>
                    <a:pt x="1520" y="1630"/>
                    <a:pt x="1520" y="1630"/>
                    <a:pt x="1520" y="1630"/>
                  </a:cubicBezTo>
                  <a:cubicBezTo>
                    <a:pt x="1502" y="1637"/>
                    <a:pt x="1502" y="1637"/>
                    <a:pt x="1502" y="1637"/>
                  </a:cubicBezTo>
                  <a:cubicBezTo>
                    <a:pt x="1478" y="1640"/>
                    <a:pt x="1478" y="1640"/>
                    <a:pt x="1478" y="1640"/>
                  </a:cubicBezTo>
                  <a:cubicBezTo>
                    <a:pt x="1461" y="1634"/>
                    <a:pt x="1461" y="1634"/>
                    <a:pt x="1461" y="1634"/>
                  </a:cubicBezTo>
                  <a:cubicBezTo>
                    <a:pt x="1445" y="1622"/>
                    <a:pt x="1445" y="1622"/>
                    <a:pt x="1445" y="1622"/>
                  </a:cubicBezTo>
                  <a:cubicBezTo>
                    <a:pt x="1437" y="1602"/>
                    <a:pt x="1437" y="1602"/>
                    <a:pt x="1437" y="1602"/>
                  </a:cubicBezTo>
                  <a:cubicBezTo>
                    <a:pt x="1434" y="1593"/>
                    <a:pt x="1434" y="1593"/>
                    <a:pt x="1434" y="1593"/>
                  </a:cubicBezTo>
                  <a:cubicBezTo>
                    <a:pt x="1428" y="1583"/>
                    <a:pt x="1428" y="1583"/>
                    <a:pt x="1428" y="1583"/>
                  </a:cubicBezTo>
                  <a:cubicBezTo>
                    <a:pt x="1415" y="1567"/>
                    <a:pt x="1415" y="1567"/>
                    <a:pt x="1415" y="1567"/>
                  </a:cubicBezTo>
                  <a:cubicBezTo>
                    <a:pt x="1405" y="1555"/>
                    <a:pt x="1405" y="1555"/>
                    <a:pt x="1405" y="1555"/>
                  </a:cubicBezTo>
                  <a:cubicBezTo>
                    <a:pt x="1390" y="1543"/>
                    <a:pt x="1390" y="1543"/>
                    <a:pt x="1390" y="1543"/>
                  </a:cubicBezTo>
                  <a:cubicBezTo>
                    <a:pt x="1371" y="1526"/>
                    <a:pt x="1371" y="1526"/>
                    <a:pt x="1371" y="1526"/>
                  </a:cubicBezTo>
                  <a:cubicBezTo>
                    <a:pt x="1355" y="1512"/>
                    <a:pt x="1355" y="1512"/>
                    <a:pt x="1355" y="1512"/>
                  </a:cubicBezTo>
                  <a:cubicBezTo>
                    <a:pt x="1343" y="1500"/>
                    <a:pt x="1343" y="1500"/>
                    <a:pt x="1343" y="1500"/>
                  </a:cubicBezTo>
                  <a:cubicBezTo>
                    <a:pt x="1336" y="1480"/>
                    <a:pt x="1336" y="1480"/>
                    <a:pt x="1336" y="1480"/>
                  </a:cubicBezTo>
                  <a:cubicBezTo>
                    <a:pt x="1330" y="1458"/>
                    <a:pt x="1330" y="1458"/>
                    <a:pt x="1330" y="1458"/>
                  </a:cubicBezTo>
                  <a:cubicBezTo>
                    <a:pt x="1314" y="1445"/>
                    <a:pt x="1314" y="1445"/>
                    <a:pt x="1314" y="1445"/>
                  </a:cubicBezTo>
                  <a:cubicBezTo>
                    <a:pt x="1296" y="1413"/>
                    <a:pt x="1296" y="1413"/>
                    <a:pt x="1296" y="1413"/>
                  </a:cubicBezTo>
                  <a:cubicBezTo>
                    <a:pt x="1283" y="1395"/>
                    <a:pt x="1283" y="1395"/>
                    <a:pt x="1283" y="1395"/>
                  </a:cubicBezTo>
                  <a:cubicBezTo>
                    <a:pt x="1278" y="1373"/>
                    <a:pt x="1278" y="1373"/>
                    <a:pt x="1278" y="1373"/>
                  </a:cubicBezTo>
                  <a:cubicBezTo>
                    <a:pt x="1280" y="1352"/>
                    <a:pt x="1280" y="1352"/>
                    <a:pt x="1280" y="1352"/>
                  </a:cubicBezTo>
                  <a:cubicBezTo>
                    <a:pt x="1273" y="1345"/>
                    <a:pt x="1273" y="1345"/>
                    <a:pt x="1273" y="1345"/>
                  </a:cubicBezTo>
                  <a:cubicBezTo>
                    <a:pt x="1263" y="1331"/>
                    <a:pt x="1263" y="1331"/>
                    <a:pt x="1263" y="1331"/>
                  </a:cubicBezTo>
                  <a:cubicBezTo>
                    <a:pt x="1243" y="1308"/>
                    <a:pt x="1243" y="1308"/>
                    <a:pt x="1243" y="1308"/>
                  </a:cubicBezTo>
                  <a:cubicBezTo>
                    <a:pt x="1243" y="1289"/>
                    <a:pt x="1243" y="1289"/>
                    <a:pt x="1243" y="1289"/>
                  </a:cubicBezTo>
                  <a:cubicBezTo>
                    <a:pt x="1234" y="1278"/>
                    <a:pt x="1234" y="1278"/>
                    <a:pt x="1234" y="1278"/>
                  </a:cubicBezTo>
                  <a:cubicBezTo>
                    <a:pt x="1224" y="1261"/>
                    <a:pt x="1224" y="1261"/>
                    <a:pt x="1224" y="1261"/>
                  </a:cubicBezTo>
                  <a:cubicBezTo>
                    <a:pt x="1203" y="1222"/>
                    <a:pt x="1203" y="1222"/>
                    <a:pt x="1203" y="1222"/>
                  </a:cubicBezTo>
                  <a:cubicBezTo>
                    <a:pt x="1199" y="1199"/>
                    <a:pt x="1199" y="1199"/>
                    <a:pt x="1199" y="1199"/>
                  </a:cubicBezTo>
                  <a:cubicBezTo>
                    <a:pt x="1209" y="1191"/>
                    <a:pt x="1209" y="1191"/>
                    <a:pt x="1209" y="1191"/>
                  </a:cubicBezTo>
                  <a:cubicBezTo>
                    <a:pt x="1214" y="1171"/>
                    <a:pt x="1214" y="1171"/>
                    <a:pt x="1214" y="1171"/>
                  </a:cubicBezTo>
                  <a:cubicBezTo>
                    <a:pt x="1227" y="1199"/>
                    <a:pt x="1227" y="1199"/>
                    <a:pt x="1227" y="1199"/>
                  </a:cubicBezTo>
                  <a:cubicBezTo>
                    <a:pt x="1243" y="1235"/>
                    <a:pt x="1243" y="1235"/>
                    <a:pt x="1243" y="1235"/>
                  </a:cubicBezTo>
                  <a:cubicBezTo>
                    <a:pt x="1259" y="1261"/>
                    <a:pt x="1259" y="1261"/>
                    <a:pt x="1259" y="1261"/>
                  </a:cubicBezTo>
                  <a:cubicBezTo>
                    <a:pt x="1274" y="1284"/>
                    <a:pt x="1274" y="1284"/>
                    <a:pt x="1274" y="1284"/>
                  </a:cubicBezTo>
                  <a:cubicBezTo>
                    <a:pt x="1297" y="1315"/>
                    <a:pt x="1297" y="1315"/>
                    <a:pt x="1297" y="1315"/>
                  </a:cubicBezTo>
                  <a:cubicBezTo>
                    <a:pt x="1314" y="1329"/>
                    <a:pt x="1314" y="1329"/>
                    <a:pt x="1314" y="1329"/>
                  </a:cubicBezTo>
                  <a:cubicBezTo>
                    <a:pt x="1317" y="1345"/>
                    <a:pt x="1317" y="1345"/>
                    <a:pt x="1317" y="1345"/>
                  </a:cubicBezTo>
                  <a:cubicBezTo>
                    <a:pt x="1323" y="1362"/>
                    <a:pt x="1323" y="1362"/>
                    <a:pt x="1323" y="1362"/>
                  </a:cubicBezTo>
                  <a:cubicBezTo>
                    <a:pt x="1328" y="1388"/>
                    <a:pt x="1328" y="1388"/>
                    <a:pt x="1328" y="1388"/>
                  </a:cubicBezTo>
                  <a:cubicBezTo>
                    <a:pt x="1344" y="1403"/>
                    <a:pt x="1344" y="1403"/>
                    <a:pt x="1344" y="1403"/>
                  </a:cubicBezTo>
                  <a:cubicBezTo>
                    <a:pt x="1364" y="1430"/>
                    <a:pt x="1364" y="1430"/>
                    <a:pt x="1364" y="1430"/>
                  </a:cubicBezTo>
                  <a:cubicBezTo>
                    <a:pt x="1380" y="1449"/>
                    <a:pt x="1380" y="1449"/>
                    <a:pt x="1380" y="1449"/>
                  </a:cubicBezTo>
                  <a:cubicBezTo>
                    <a:pt x="1387" y="1472"/>
                    <a:pt x="1387" y="1472"/>
                    <a:pt x="1387" y="1472"/>
                  </a:cubicBezTo>
                  <a:cubicBezTo>
                    <a:pt x="1405" y="1485"/>
                    <a:pt x="1405" y="1485"/>
                    <a:pt x="1405" y="1485"/>
                  </a:cubicBezTo>
                  <a:cubicBezTo>
                    <a:pt x="1413" y="1517"/>
                    <a:pt x="1413" y="1517"/>
                    <a:pt x="1413" y="1517"/>
                  </a:cubicBezTo>
                  <a:cubicBezTo>
                    <a:pt x="1418" y="1553"/>
                    <a:pt x="1418" y="1553"/>
                    <a:pt x="1418" y="1553"/>
                  </a:cubicBezTo>
                  <a:cubicBezTo>
                    <a:pt x="1431" y="1572"/>
                    <a:pt x="1431" y="1572"/>
                    <a:pt x="1431" y="1572"/>
                  </a:cubicBezTo>
                  <a:cubicBezTo>
                    <a:pt x="1447" y="1589"/>
                    <a:pt x="1447" y="1589"/>
                    <a:pt x="1447" y="1589"/>
                  </a:cubicBezTo>
                  <a:cubicBezTo>
                    <a:pt x="1465" y="1590"/>
                    <a:pt x="1465" y="1590"/>
                    <a:pt x="1465" y="1590"/>
                  </a:cubicBezTo>
                  <a:cubicBezTo>
                    <a:pt x="1482" y="1586"/>
                    <a:pt x="1482" y="1586"/>
                    <a:pt x="1482" y="1586"/>
                  </a:cubicBezTo>
                  <a:cubicBezTo>
                    <a:pt x="1505" y="1582"/>
                    <a:pt x="1505" y="1582"/>
                    <a:pt x="1505" y="1582"/>
                  </a:cubicBezTo>
                  <a:cubicBezTo>
                    <a:pt x="1534" y="1572"/>
                    <a:pt x="1534" y="1572"/>
                    <a:pt x="1534" y="1572"/>
                  </a:cubicBezTo>
                  <a:cubicBezTo>
                    <a:pt x="1554" y="1557"/>
                    <a:pt x="1554" y="1557"/>
                    <a:pt x="1554" y="1557"/>
                  </a:cubicBezTo>
                  <a:cubicBezTo>
                    <a:pt x="1577" y="1549"/>
                    <a:pt x="1577" y="1549"/>
                    <a:pt x="1577" y="1549"/>
                  </a:cubicBezTo>
                  <a:cubicBezTo>
                    <a:pt x="1597" y="1542"/>
                    <a:pt x="1597" y="1542"/>
                    <a:pt x="1597" y="1542"/>
                  </a:cubicBezTo>
                  <a:cubicBezTo>
                    <a:pt x="1624" y="1530"/>
                    <a:pt x="1624" y="1530"/>
                    <a:pt x="1624" y="1530"/>
                  </a:cubicBezTo>
                  <a:cubicBezTo>
                    <a:pt x="1648" y="1510"/>
                    <a:pt x="1648" y="1510"/>
                    <a:pt x="1648" y="1510"/>
                  </a:cubicBezTo>
                  <a:cubicBezTo>
                    <a:pt x="1666" y="1489"/>
                    <a:pt x="1666" y="1489"/>
                    <a:pt x="1666" y="1489"/>
                  </a:cubicBezTo>
                  <a:cubicBezTo>
                    <a:pt x="1698" y="1480"/>
                    <a:pt x="1698" y="1480"/>
                    <a:pt x="1698" y="1480"/>
                  </a:cubicBezTo>
                  <a:cubicBezTo>
                    <a:pt x="1716" y="1473"/>
                    <a:pt x="1716" y="1473"/>
                    <a:pt x="1716" y="1473"/>
                  </a:cubicBezTo>
                  <a:cubicBezTo>
                    <a:pt x="1741" y="1450"/>
                    <a:pt x="1741" y="1450"/>
                    <a:pt x="1741" y="1450"/>
                  </a:cubicBezTo>
                  <a:cubicBezTo>
                    <a:pt x="1749" y="1433"/>
                    <a:pt x="1749" y="1433"/>
                    <a:pt x="1749" y="1433"/>
                  </a:cubicBezTo>
                  <a:cubicBezTo>
                    <a:pt x="1765" y="1412"/>
                    <a:pt x="1765" y="1412"/>
                    <a:pt x="1765" y="1412"/>
                  </a:cubicBezTo>
                  <a:cubicBezTo>
                    <a:pt x="1772" y="1398"/>
                    <a:pt x="1772" y="1398"/>
                    <a:pt x="1772" y="1398"/>
                  </a:cubicBezTo>
                  <a:cubicBezTo>
                    <a:pt x="1789" y="1379"/>
                    <a:pt x="1789" y="1379"/>
                    <a:pt x="1789" y="1379"/>
                  </a:cubicBezTo>
                  <a:cubicBezTo>
                    <a:pt x="1805" y="1371"/>
                    <a:pt x="1805" y="1371"/>
                    <a:pt x="1805" y="1371"/>
                  </a:cubicBezTo>
                  <a:cubicBezTo>
                    <a:pt x="1805" y="1356"/>
                    <a:pt x="1805" y="1356"/>
                    <a:pt x="1805" y="1356"/>
                  </a:cubicBezTo>
                  <a:cubicBezTo>
                    <a:pt x="1805" y="1329"/>
                    <a:pt x="1805" y="1329"/>
                    <a:pt x="1805" y="1329"/>
                  </a:cubicBezTo>
                  <a:cubicBezTo>
                    <a:pt x="1805" y="1316"/>
                    <a:pt x="1805" y="1316"/>
                    <a:pt x="1805" y="1316"/>
                  </a:cubicBezTo>
                  <a:cubicBezTo>
                    <a:pt x="1776" y="1304"/>
                    <a:pt x="1776" y="1304"/>
                    <a:pt x="1776" y="1304"/>
                  </a:cubicBezTo>
                  <a:cubicBezTo>
                    <a:pt x="1738" y="1276"/>
                    <a:pt x="1738" y="1276"/>
                    <a:pt x="1738" y="1276"/>
                  </a:cubicBezTo>
                  <a:cubicBezTo>
                    <a:pt x="1731" y="1264"/>
                    <a:pt x="1731" y="1264"/>
                    <a:pt x="1731" y="1264"/>
                  </a:cubicBezTo>
                  <a:cubicBezTo>
                    <a:pt x="1735" y="1246"/>
                    <a:pt x="1735" y="1246"/>
                    <a:pt x="1735" y="1246"/>
                  </a:cubicBezTo>
                  <a:cubicBezTo>
                    <a:pt x="1759" y="1265"/>
                    <a:pt x="1759" y="1265"/>
                    <a:pt x="1759" y="1265"/>
                  </a:cubicBezTo>
                  <a:cubicBezTo>
                    <a:pt x="1786" y="1274"/>
                    <a:pt x="1786" y="1274"/>
                    <a:pt x="1786" y="1274"/>
                  </a:cubicBezTo>
                  <a:cubicBezTo>
                    <a:pt x="1819" y="1274"/>
                    <a:pt x="1819" y="1274"/>
                    <a:pt x="1819" y="1274"/>
                  </a:cubicBezTo>
                  <a:cubicBezTo>
                    <a:pt x="1848" y="1268"/>
                    <a:pt x="1848" y="1268"/>
                    <a:pt x="1848" y="1268"/>
                  </a:cubicBezTo>
                  <a:cubicBezTo>
                    <a:pt x="1869" y="1266"/>
                    <a:pt x="1869" y="1266"/>
                    <a:pt x="1869" y="1266"/>
                  </a:cubicBezTo>
                  <a:cubicBezTo>
                    <a:pt x="1882" y="1274"/>
                    <a:pt x="1882" y="1274"/>
                    <a:pt x="1882" y="1274"/>
                  </a:cubicBezTo>
                  <a:cubicBezTo>
                    <a:pt x="1909" y="1274"/>
                    <a:pt x="1909" y="1274"/>
                    <a:pt x="1909" y="1274"/>
                  </a:cubicBezTo>
                  <a:cubicBezTo>
                    <a:pt x="1936" y="1269"/>
                    <a:pt x="1936" y="1269"/>
                    <a:pt x="1936" y="1269"/>
                  </a:cubicBezTo>
                  <a:cubicBezTo>
                    <a:pt x="1960" y="1279"/>
                    <a:pt x="1960" y="1279"/>
                    <a:pt x="1960" y="1279"/>
                  </a:cubicBezTo>
                  <a:cubicBezTo>
                    <a:pt x="1982" y="1302"/>
                    <a:pt x="1982" y="1302"/>
                    <a:pt x="1982" y="1302"/>
                  </a:cubicBezTo>
                  <a:cubicBezTo>
                    <a:pt x="2002" y="1319"/>
                    <a:pt x="2002" y="1319"/>
                    <a:pt x="2002" y="1319"/>
                  </a:cubicBezTo>
                  <a:cubicBezTo>
                    <a:pt x="2020" y="1333"/>
                    <a:pt x="2020" y="1333"/>
                    <a:pt x="2020" y="1333"/>
                  </a:cubicBezTo>
                  <a:cubicBezTo>
                    <a:pt x="2020" y="1351"/>
                    <a:pt x="2020" y="1351"/>
                    <a:pt x="2020" y="1351"/>
                  </a:cubicBezTo>
                  <a:cubicBezTo>
                    <a:pt x="2030" y="1372"/>
                    <a:pt x="2030" y="1372"/>
                    <a:pt x="2030" y="1372"/>
                  </a:cubicBezTo>
                  <a:cubicBezTo>
                    <a:pt x="2043" y="1378"/>
                    <a:pt x="2043" y="1378"/>
                    <a:pt x="2043" y="1378"/>
                  </a:cubicBezTo>
                  <a:cubicBezTo>
                    <a:pt x="2064" y="1382"/>
                    <a:pt x="2064" y="1382"/>
                    <a:pt x="2064" y="1382"/>
                  </a:cubicBezTo>
                  <a:cubicBezTo>
                    <a:pt x="2074" y="1383"/>
                    <a:pt x="2074" y="1383"/>
                    <a:pt x="2074" y="1383"/>
                  </a:cubicBezTo>
                  <a:cubicBezTo>
                    <a:pt x="2093" y="1369"/>
                    <a:pt x="2093" y="1369"/>
                    <a:pt x="2093" y="1369"/>
                  </a:cubicBezTo>
                  <a:cubicBezTo>
                    <a:pt x="2103" y="1352"/>
                    <a:pt x="2103" y="1352"/>
                    <a:pt x="2103" y="1352"/>
                  </a:cubicBezTo>
                  <a:cubicBezTo>
                    <a:pt x="2103" y="1378"/>
                    <a:pt x="2103" y="1378"/>
                    <a:pt x="2103" y="1378"/>
                  </a:cubicBezTo>
                  <a:cubicBezTo>
                    <a:pt x="2103" y="1416"/>
                    <a:pt x="2103" y="1416"/>
                    <a:pt x="2103" y="1416"/>
                  </a:cubicBezTo>
                  <a:cubicBezTo>
                    <a:pt x="2112" y="1443"/>
                    <a:pt x="2112" y="1443"/>
                    <a:pt x="2112" y="1443"/>
                  </a:cubicBezTo>
                  <a:cubicBezTo>
                    <a:pt x="2119" y="1485"/>
                    <a:pt x="2119" y="1485"/>
                    <a:pt x="2119" y="1485"/>
                  </a:cubicBezTo>
                  <a:cubicBezTo>
                    <a:pt x="2140" y="1519"/>
                    <a:pt x="2140" y="1519"/>
                    <a:pt x="2140" y="1519"/>
                  </a:cubicBezTo>
                  <a:cubicBezTo>
                    <a:pt x="2153" y="1543"/>
                    <a:pt x="2153" y="1543"/>
                    <a:pt x="2153" y="1543"/>
                  </a:cubicBezTo>
                  <a:cubicBezTo>
                    <a:pt x="2153" y="1560"/>
                    <a:pt x="2153" y="1560"/>
                    <a:pt x="2153" y="1560"/>
                  </a:cubicBezTo>
                  <a:cubicBezTo>
                    <a:pt x="2164" y="1575"/>
                    <a:pt x="2164" y="1575"/>
                    <a:pt x="2164" y="1575"/>
                  </a:cubicBezTo>
                  <a:cubicBezTo>
                    <a:pt x="2176" y="1592"/>
                    <a:pt x="2176" y="1592"/>
                    <a:pt x="2176" y="1592"/>
                  </a:cubicBezTo>
                  <a:cubicBezTo>
                    <a:pt x="2176" y="1606"/>
                    <a:pt x="2176" y="1606"/>
                    <a:pt x="2176" y="1606"/>
                  </a:cubicBezTo>
                  <a:cubicBezTo>
                    <a:pt x="2189" y="1622"/>
                    <a:pt x="2189" y="1622"/>
                    <a:pt x="2189" y="1622"/>
                  </a:cubicBezTo>
                  <a:cubicBezTo>
                    <a:pt x="2199" y="1653"/>
                    <a:pt x="2199" y="1653"/>
                    <a:pt x="2199" y="1653"/>
                  </a:cubicBezTo>
                  <a:cubicBezTo>
                    <a:pt x="2208" y="1670"/>
                    <a:pt x="2208" y="1670"/>
                    <a:pt x="2208" y="1670"/>
                  </a:cubicBezTo>
                  <a:cubicBezTo>
                    <a:pt x="2208" y="1683"/>
                    <a:pt x="2208" y="1683"/>
                    <a:pt x="2208" y="1683"/>
                  </a:cubicBezTo>
                  <a:cubicBezTo>
                    <a:pt x="2217" y="1694"/>
                    <a:pt x="2217" y="1694"/>
                    <a:pt x="2217" y="1694"/>
                  </a:cubicBezTo>
                  <a:cubicBezTo>
                    <a:pt x="2233" y="1707"/>
                    <a:pt x="2233" y="1707"/>
                    <a:pt x="2233" y="1707"/>
                  </a:cubicBezTo>
                  <a:cubicBezTo>
                    <a:pt x="2257" y="1709"/>
                    <a:pt x="2257" y="1709"/>
                    <a:pt x="2257" y="1709"/>
                  </a:cubicBezTo>
                  <a:cubicBezTo>
                    <a:pt x="2273" y="1694"/>
                    <a:pt x="2273" y="1694"/>
                    <a:pt x="2273" y="1694"/>
                  </a:cubicBezTo>
                  <a:cubicBezTo>
                    <a:pt x="2284" y="1679"/>
                    <a:pt x="2284" y="1679"/>
                    <a:pt x="2284" y="1679"/>
                  </a:cubicBezTo>
                  <a:cubicBezTo>
                    <a:pt x="2296" y="1657"/>
                    <a:pt x="2296" y="1657"/>
                    <a:pt x="2296" y="1657"/>
                  </a:cubicBezTo>
                  <a:cubicBezTo>
                    <a:pt x="2296" y="1714"/>
                    <a:pt x="2296" y="1714"/>
                    <a:pt x="2296" y="1714"/>
                  </a:cubicBezTo>
                  <a:cubicBezTo>
                    <a:pt x="2303" y="1729"/>
                    <a:pt x="2303" y="1729"/>
                    <a:pt x="2303" y="1729"/>
                  </a:cubicBezTo>
                  <a:cubicBezTo>
                    <a:pt x="2303" y="1743"/>
                    <a:pt x="2303" y="1743"/>
                    <a:pt x="2303" y="1743"/>
                  </a:cubicBezTo>
                  <a:cubicBezTo>
                    <a:pt x="2310" y="1757"/>
                    <a:pt x="2310" y="1757"/>
                    <a:pt x="2310" y="1757"/>
                  </a:cubicBezTo>
                  <a:cubicBezTo>
                    <a:pt x="2328" y="1760"/>
                    <a:pt x="2328" y="1760"/>
                    <a:pt x="2328" y="1760"/>
                  </a:cubicBezTo>
                  <a:cubicBezTo>
                    <a:pt x="2345" y="1759"/>
                    <a:pt x="2345" y="1759"/>
                    <a:pt x="2345" y="1759"/>
                  </a:cubicBezTo>
                  <a:cubicBezTo>
                    <a:pt x="2358" y="1750"/>
                    <a:pt x="2358" y="1750"/>
                    <a:pt x="2358" y="1750"/>
                  </a:cubicBezTo>
                  <a:cubicBezTo>
                    <a:pt x="2365" y="1723"/>
                    <a:pt x="2365" y="1723"/>
                    <a:pt x="2365" y="1723"/>
                  </a:cubicBezTo>
                  <a:cubicBezTo>
                    <a:pt x="2355" y="1703"/>
                    <a:pt x="2355" y="1703"/>
                    <a:pt x="2355" y="1703"/>
                  </a:cubicBezTo>
                  <a:cubicBezTo>
                    <a:pt x="2344" y="1684"/>
                    <a:pt x="2344" y="1684"/>
                    <a:pt x="2344" y="1684"/>
                  </a:cubicBezTo>
                  <a:cubicBezTo>
                    <a:pt x="2321" y="1664"/>
                    <a:pt x="2321" y="1664"/>
                    <a:pt x="2321" y="1664"/>
                  </a:cubicBezTo>
                  <a:cubicBezTo>
                    <a:pt x="2310" y="1653"/>
                    <a:pt x="2310" y="1653"/>
                    <a:pt x="2310" y="1653"/>
                  </a:cubicBezTo>
                  <a:cubicBezTo>
                    <a:pt x="2303" y="1622"/>
                    <a:pt x="2303" y="1622"/>
                    <a:pt x="2303" y="1622"/>
                  </a:cubicBezTo>
                  <a:cubicBezTo>
                    <a:pt x="2313" y="1596"/>
                    <a:pt x="2313" y="1596"/>
                    <a:pt x="2313" y="1596"/>
                  </a:cubicBezTo>
                  <a:cubicBezTo>
                    <a:pt x="2313" y="1580"/>
                    <a:pt x="2313" y="1580"/>
                    <a:pt x="2313" y="1580"/>
                  </a:cubicBezTo>
                  <a:cubicBezTo>
                    <a:pt x="2311" y="1553"/>
                    <a:pt x="2311" y="1553"/>
                    <a:pt x="2311" y="1553"/>
                  </a:cubicBezTo>
                  <a:cubicBezTo>
                    <a:pt x="2303" y="1539"/>
                    <a:pt x="2303" y="1539"/>
                    <a:pt x="2303" y="1539"/>
                  </a:cubicBezTo>
                  <a:cubicBezTo>
                    <a:pt x="2310" y="1515"/>
                    <a:pt x="2310" y="1515"/>
                    <a:pt x="2310" y="1515"/>
                  </a:cubicBezTo>
                  <a:cubicBezTo>
                    <a:pt x="2338" y="1498"/>
                    <a:pt x="2338" y="1498"/>
                    <a:pt x="2338" y="1498"/>
                  </a:cubicBezTo>
                  <a:cubicBezTo>
                    <a:pt x="2353" y="1483"/>
                    <a:pt x="2353" y="1483"/>
                    <a:pt x="2353" y="1483"/>
                  </a:cubicBezTo>
                  <a:cubicBezTo>
                    <a:pt x="2365" y="1463"/>
                    <a:pt x="2365" y="1463"/>
                    <a:pt x="2365" y="1463"/>
                  </a:cubicBezTo>
                  <a:cubicBezTo>
                    <a:pt x="2381" y="1449"/>
                    <a:pt x="2381" y="1449"/>
                    <a:pt x="2381" y="1449"/>
                  </a:cubicBezTo>
                  <a:cubicBezTo>
                    <a:pt x="2398" y="1439"/>
                    <a:pt x="2398" y="1439"/>
                    <a:pt x="2398" y="1439"/>
                  </a:cubicBezTo>
                  <a:cubicBezTo>
                    <a:pt x="2414" y="1418"/>
                    <a:pt x="2414" y="1418"/>
                    <a:pt x="2414" y="1418"/>
                  </a:cubicBezTo>
                  <a:cubicBezTo>
                    <a:pt x="2431" y="1409"/>
                    <a:pt x="2431" y="1409"/>
                    <a:pt x="2431" y="1409"/>
                  </a:cubicBezTo>
                  <a:cubicBezTo>
                    <a:pt x="2444" y="1403"/>
                    <a:pt x="2444" y="1403"/>
                    <a:pt x="2444" y="1403"/>
                  </a:cubicBezTo>
                  <a:cubicBezTo>
                    <a:pt x="2444" y="1375"/>
                    <a:pt x="2444" y="1375"/>
                    <a:pt x="2444" y="1375"/>
                  </a:cubicBezTo>
                  <a:cubicBezTo>
                    <a:pt x="2460" y="1362"/>
                    <a:pt x="2460" y="1362"/>
                    <a:pt x="2460" y="1362"/>
                  </a:cubicBezTo>
                  <a:cubicBezTo>
                    <a:pt x="2482" y="1356"/>
                    <a:pt x="2482" y="1356"/>
                    <a:pt x="2482" y="1356"/>
                  </a:cubicBezTo>
                  <a:cubicBezTo>
                    <a:pt x="2502" y="1346"/>
                    <a:pt x="2502" y="1346"/>
                    <a:pt x="2502" y="1346"/>
                  </a:cubicBezTo>
                  <a:cubicBezTo>
                    <a:pt x="2512" y="1346"/>
                    <a:pt x="2512" y="1346"/>
                    <a:pt x="2512" y="1346"/>
                  </a:cubicBezTo>
                  <a:cubicBezTo>
                    <a:pt x="2527" y="1345"/>
                    <a:pt x="2527" y="1345"/>
                    <a:pt x="2527" y="1345"/>
                  </a:cubicBezTo>
                  <a:cubicBezTo>
                    <a:pt x="2544" y="1356"/>
                    <a:pt x="2544" y="1356"/>
                    <a:pt x="2544" y="1356"/>
                  </a:cubicBezTo>
                  <a:cubicBezTo>
                    <a:pt x="2544" y="1368"/>
                    <a:pt x="2544" y="1368"/>
                    <a:pt x="2544" y="1368"/>
                  </a:cubicBezTo>
                  <a:cubicBezTo>
                    <a:pt x="2551" y="1381"/>
                    <a:pt x="2551" y="1381"/>
                    <a:pt x="2551" y="1381"/>
                  </a:cubicBezTo>
                  <a:cubicBezTo>
                    <a:pt x="2568" y="1395"/>
                    <a:pt x="2568" y="1395"/>
                    <a:pt x="2568" y="1395"/>
                  </a:cubicBezTo>
                  <a:cubicBezTo>
                    <a:pt x="2588" y="1406"/>
                    <a:pt x="2588" y="1406"/>
                    <a:pt x="2588" y="1406"/>
                  </a:cubicBezTo>
                  <a:cubicBezTo>
                    <a:pt x="2596" y="1423"/>
                    <a:pt x="2596" y="1423"/>
                    <a:pt x="2596" y="1423"/>
                  </a:cubicBezTo>
                  <a:cubicBezTo>
                    <a:pt x="2604" y="1443"/>
                    <a:pt x="2604" y="1443"/>
                    <a:pt x="2604" y="1443"/>
                  </a:cubicBezTo>
                  <a:cubicBezTo>
                    <a:pt x="2614" y="1450"/>
                    <a:pt x="2614" y="1450"/>
                    <a:pt x="2614" y="1450"/>
                  </a:cubicBezTo>
                  <a:cubicBezTo>
                    <a:pt x="2622" y="1475"/>
                    <a:pt x="2622" y="1475"/>
                    <a:pt x="2622" y="1475"/>
                  </a:cubicBezTo>
                  <a:cubicBezTo>
                    <a:pt x="2622" y="1495"/>
                    <a:pt x="2622" y="1495"/>
                    <a:pt x="2622" y="1495"/>
                  </a:cubicBezTo>
                  <a:cubicBezTo>
                    <a:pt x="2635" y="1506"/>
                    <a:pt x="2635" y="1506"/>
                    <a:pt x="2635" y="1506"/>
                  </a:cubicBezTo>
                  <a:cubicBezTo>
                    <a:pt x="2654" y="1515"/>
                    <a:pt x="2654" y="1515"/>
                    <a:pt x="2654" y="1515"/>
                  </a:cubicBezTo>
                  <a:cubicBezTo>
                    <a:pt x="2672" y="1510"/>
                    <a:pt x="2672" y="1510"/>
                    <a:pt x="2672" y="1510"/>
                  </a:cubicBezTo>
                  <a:cubicBezTo>
                    <a:pt x="2681" y="1489"/>
                    <a:pt x="2681" y="1489"/>
                    <a:pt x="2681" y="1489"/>
                  </a:cubicBezTo>
                  <a:cubicBezTo>
                    <a:pt x="2691" y="1488"/>
                    <a:pt x="2691" y="1488"/>
                    <a:pt x="2691" y="1488"/>
                  </a:cubicBezTo>
                  <a:cubicBezTo>
                    <a:pt x="2703" y="1509"/>
                    <a:pt x="2703" y="1509"/>
                    <a:pt x="2703" y="1509"/>
                  </a:cubicBezTo>
                  <a:cubicBezTo>
                    <a:pt x="2713" y="1546"/>
                    <a:pt x="2713" y="1546"/>
                    <a:pt x="2713" y="1546"/>
                  </a:cubicBezTo>
                  <a:cubicBezTo>
                    <a:pt x="2721" y="1575"/>
                    <a:pt x="2721" y="1575"/>
                    <a:pt x="2721" y="1575"/>
                  </a:cubicBezTo>
                  <a:cubicBezTo>
                    <a:pt x="2728" y="1596"/>
                    <a:pt x="2728" y="1596"/>
                    <a:pt x="2728" y="1596"/>
                  </a:cubicBezTo>
                  <a:cubicBezTo>
                    <a:pt x="2741" y="1604"/>
                    <a:pt x="2741" y="1604"/>
                    <a:pt x="2741" y="1604"/>
                  </a:cubicBezTo>
                  <a:cubicBezTo>
                    <a:pt x="2741" y="1622"/>
                    <a:pt x="2741" y="1622"/>
                    <a:pt x="2741" y="1622"/>
                  </a:cubicBezTo>
                  <a:cubicBezTo>
                    <a:pt x="2739" y="1655"/>
                    <a:pt x="2739" y="1655"/>
                    <a:pt x="2739" y="1655"/>
                  </a:cubicBezTo>
                  <a:cubicBezTo>
                    <a:pt x="2725" y="1677"/>
                    <a:pt x="2725" y="1677"/>
                    <a:pt x="2725" y="1677"/>
                  </a:cubicBezTo>
                  <a:cubicBezTo>
                    <a:pt x="2722" y="1701"/>
                    <a:pt x="2722" y="1701"/>
                    <a:pt x="2722" y="1701"/>
                  </a:cubicBezTo>
                  <a:cubicBezTo>
                    <a:pt x="2733" y="1719"/>
                    <a:pt x="2733" y="1719"/>
                    <a:pt x="2733" y="1719"/>
                  </a:cubicBezTo>
                  <a:cubicBezTo>
                    <a:pt x="2755" y="1727"/>
                    <a:pt x="2755" y="1727"/>
                    <a:pt x="2755" y="1727"/>
                  </a:cubicBezTo>
                  <a:cubicBezTo>
                    <a:pt x="2772" y="1746"/>
                    <a:pt x="2772" y="1746"/>
                    <a:pt x="2772" y="1746"/>
                  </a:cubicBezTo>
                  <a:cubicBezTo>
                    <a:pt x="2783" y="1786"/>
                    <a:pt x="2783" y="1786"/>
                    <a:pt x="2783" y="1786"/>
                  </a:cubicBezTo>
                  <a:cubicBezTo>
                    <a:pt x="2792" y="1811"/>
                    <a:pt x="2792" y="1811"/>
                    <a:pt x="2792" y="1811"/>
                  </a:cubicBezTo>
                  <a:cubicBezTo>
                    <a:pt x="2799" y="1827"/>
                    <a:pt x="2799" y="1827"/>
                    <a:pt x="2799" y="1827"/>
                  </a:cubicBezTo>
                  <a:cubicBezTo>
                    <a:pt x="2813" y="1844"/>
                    <a:pt x="2813" y="1844"/>
                    <a:pt x="2813" y="1844"/>
                  </a:cubicBezTo>
                  <a:cubicBezTo>
                    <a:pt x="2826" y="1856"/>
                    <a:pt x="2826" y="1856"/>
                    <a:pt x="2826" y="1856"/>
                  </a:cubicBezTo>
                  <a:cubicBezTo>
                    <a:pt x="2848" y="1870"/>
                    <a:pt x="2848" y="1870"/>
                    <a:pt x="2848" y="1870"/>
                  </a:cubicBezTo>
                  <a:cubicBezTo>
                    <a:pt x="2870" y="1881"/>
                    <a:pt x="2870" y="1881"/>
                    <a:pt x="2870" y="1881"/>
                  </a:cubicBezTo>
                  <a:cubicBezTo>
                    <a:pt x="2882" y="1880"/>
                    <a:pt x="2882" y="1880"/>
                    <a:pt x="2882" y="1880"/>
                  </a:cubicBezTo>
                  <a:cubicBezTo>
                    <a:pt x="2882" y="1853"/>
                    <a:pt x="2882" y="1853"/>
                    <a:pt x="2882" y="1853"/>
                  </a:cubicBezTo>
                  <a:cubicBezTo>
                    <a:pt x="2873" y="1816"/>
                    <a:pt x="2873" y="1816"/>
                    <a:pt x="2873" y="1816"/>
                  </a:cubicBezTo>
                  <a:cubicBezTo>
                    <a:pt x="2869" y="1787"/>
                    <a:pt x="2869" y="1787"/>
                    <a:pt x="2869" y="1787"/>
                  </a:cubicBezTo>
                  <a:cubicBezTo>
                    <a:pt x="2858" y="1766"/>
                    <a:pt x="2858" y="1766"/>
                    <a:pt x="2858" y="1766"/>
                  </a:cubicBezTo>
                  <a:cubicBezTo>
                    <a:pt x="2835" y="1751"/>
                    <a:pt x="2835" y="1751"/>
                    <a:pt x="2835" y="1751"/>
                  </a:cubicBezTo>
                  <a:cubicBezTo>
                    <a:pt x="2809" y="1746"/>
                    <a:pt x="2809" y="1746"/>
                    <a:pt x="2809" y="1746"/>
                  </a:cubicBezTo>
                  <a:cubicBezTo>
                    <a:pt x="2800" y="1719"/>
                    <a:pt x="2800" y="1719"/>
                    <a:pt x="2800" y="1719"/>
                  </a:cubicBezTo>
                  <a:cubicBezTo>
                    <a:pt x="2782" y="1689"/>
                    <a:pt x="2782" y="1689"/>
                    <a:pt x="2782" y="1689"/>
                  </a:cubicBezTo>
                  <a:cubicBezTo>
                    <a:pt x="2775" y="1688"/>
                    <a:pt x="2775" y="1688"/>
                    <a:pt x="2775" y="1688"/>
                  </a:cubicBezTo>
                  <a:cubicBezTo>
                    <a:pt x="2764" y="1681"/>
                    <a:pt x="2764" y="1681"/>
                    <a:pt x="2764" y="1681"/>
                  </a:cubicBezTo>
                  <a:cubicBezTo>
                    <a:pt x="2759" y="1662"/>
                    <a:pt x="2759" y="1662"/>
                    <a:pt x="2759" y="1662"/>
                  </a:cubicBezTo>
                  <a:cubicBezTo>
                    <a:pt x="2768" y="1633"/>
                    <a:pt x="2768" y="1633"/>
                    <a:pt x="2768" y="1633"/>
                  </a:cubicBezTo>
                  <a:cubicBezTo>
                    <a:pt x="2775" y="1622"/>
                    <a:pt x="2775" y="1622"/>
                    <a:pt x="2775" y="1622"/>
                  </a:cubicBezTo>
                  <a:cubicBezTo>
                    <a:pt x="2775" y="1603"/>
                    <a:pt x="2775" y="1603"/>
                    <a:pt x="2775" y="1603"/>
                  </a:cubicBezTo>
                  <a:cubicBezTo>
                    <a:pt x="2776" y="1585"/>
                    <a:pt x="2776" y="1585"/>
                    <a:pt x="2776" y="1585"/>
                  </a:cubicBezTo>
                  <a:cubicBezTo>
                    <a:pt x="2795" y="1585"/>
                    <a:pt x="2795" y="1585"/>
                    <a:pt x="2795" y="1585"/>
                  </a:cubicBezTo>
                  <a:cubicBezTo>
                    <a:pt x="2812" y="1603"/>
                    <a:pt x="2812" y="1603"/>
                    <a:pt x="2812" y="1603"/>
                  </a:cubicBezTo>
                  <a:cubicBezTo>
                    <a:pt x="2829" y="1612"/>
                    <a:pt x="2829" y="1612"/>
                    <a:pt x="2829" y="1612"/>
                  </a:cubicBezTo>
                  <a:cubicBezTo>
                    <a:pt x="2838" y="1622"/>
                    <a:pt x="2838" y="1622"/>
                    <a:pt x="2838" y="1622"/>
                  </a:cubicBezTo>
                  <a:cubicBezTo>
                    <a:pt x="2852" y="1642"/>
                    <a:pt x="2852" y="1642"/>
                    <a:pt x="2852" y="1642"/>
                  </a:cubicBezTo>
                  <a:cubicBezTo>
                    <a:pt x="2862" y="1650"/>
                    <a:pt x="2862" y="1650"/>
                    <a:pt x="2862" y="1650"/>
                  </a:cubicBezTo>
                  <a:cubicBezTo>
                    <a:pt x="2872" y="1654"/>
                    <a:pt x="2872" y="1654"/>
                    <a:pt x="2872" y="1654"/>
                  </a:cubicBezTo>
                  <a:cubicBezTo>
                    <a:pt x="2882" y="1654"/>
                    <a:pt x="2882" y="1654"/>
                    <a:pt x="2882" y="1654"/>
                  </a:cubicBezTo>
                  <a:cubicBezTo>
                    <a:pt x="2890" y="1677"/>
                    <a:pt x="2890" y="1677"/>
                    <a:pt x="2890" y="1677"/>
                  </a:cubicBezTo>
                  <a:cubicBezTo>
                    <a:pt x="2897" y="1693"/>
                    <a:pt x="2897" y="1693"/>
                    <a:pt x="2897" y="1693"/>
                  </a:cubicBezTo>
                  <a:cubicBezTo>
                    <a:pt x="2917" y="1691"/>
                    <a:pt x="2917" y="1691"/>
                    <a:pt x="2917" y="1691"/>
                  </a:cubicBezTo>
                  <a:cubicBezTo>
                    <a:pt x="2932" y="1667"/>
                    <a:pt x="2932" y="1667"/>
                    <a:pt x="2932" y="1667"/>
                  </a:cubicBezTo>
                  <a:cubicBezTo>
                    <a:pt x="2945" y="1654"/>
                    <a:pt x="2945" y="1654"/>
                    <a:pt x="2945" y="1654"/>
                  </a:cubicBezTo>
                  <a:cubicBezTo>
                    <a:pt x="2957" y="1652"/>
                    <a:pt x="2957" y="1652"/>
                    <a:pt x="2957" y="1652"/>
                  </a:cubicBezTo>
                  <a:cubicBezTo>
                    <a:pt x="2970" y="1642"/>
                    <a:pt x="2970" y="1642"/>
                    <a:pt x="2970" y="1642"/>
                  </a:cubicBezTo>
                  <a:cubicBezTo>
                    <a:pt x="2982" y="1633"/>
                    <a:pt x="2982" y="1633"/>
                    <a:pt x="2982" y="1633"/>
                  </a:cubicBezTo>
                  <a:cubicBezTo>
                    <a:pt x="2990" y="1622"/>
                    <a:pt x="2990" y="1622"/>
                    <a:pt x="2990" y="1622"/>
                  </a:cubicBezTo>
                  <a:cubicBezTo>
                    <a:pt x="2990" y="1594"/>
                    <a:pt x="2990" y="1594"/>
                    <a:pt x="2990" y="1594"/>
                  </a:cubicBezTo>
                  <a:cubicBezTo>
                    <a:pt x="2990" y="1575"/>
                    <a:pt x="2990" y="1575"/>
                    <a:pt x="2990" y="1575"/>
                  </a:cubicBezTo>
                  <a:cubicBezTo>
                    <a:pt x="2990" y="1543"/>
                    <a:pt x="2990" y="1543"/>
                    <a:pt x="2990" y="1543"/>
                  </a:cubicBezTo>
                  <a:cubicBezTo>
                    <a:pt x="2977" y="1522"/>
                    <a:pt x="2977" y="1522"/>
                    <a:pt x="2977" y="1522"/>
                  </a:cubicBezTo>
                  <a:cubicBezTo>
                    <a:pt x="2966" y="1498"/>
                    <a:pt x="2966" y="1498"/>
                    <a:pt x="2966" y="1498"/>
                  </a:cubicBezTo>
                  <a:cubicBezTo>
                    <a:pt x="2950" y="1473"/>
                    <a:pt x="2950" y="1473"/>
                    <a:pt x="2950" y="1473"/>
                  </a:cubicBezTo>
                  <a:cubicBezTo>
                    <a:pt x="2908" y="1465"/>
                    <a:pt x="2908" y="1465"/>
                    <a:pt x="2908" y="1465"/>
                  </a:cubicBezTo>
                  <a:cubicBezTo>
                    <a:pt x="2883" y="1439"/>
                    <a:pt x="2883" y="1439"/>
                    <a:pt x="2883" y="1439"/>
                  </a:cubicBezTo>
                  <a:cubicBezTo>
                    <a:pt x="2893" y="1415"/>
                    <a:pt x="2893" y="1415"/>
                    <a:pt x="2893" y="1415"/>
                  </a:cubicBezTo>
                  <a:cubicBezTo>
                    <a:pt x="2903" y="1389"/>
                    <a:pt x="2903" y="1389"/>
                    <a:pt x="2903" y="1389"/>
                  </a:cubicBezTo>
                  <a:cubicBezTo>
                    <a:pt x="2926" y="1369"/>
                    <a:pt x="2926" y="1369"/>
                    <a:pt x="2926" y="1369"/>
                  </a:cubicBezTo>
                  <a:cubicBezTo>
                    <a:pt x="2945" y="1365"/>
                    <a:pt x="2945" y="1365"/>
                    <a:pt x="2945" y="1365"/>
                  </a:cubicBezTo>
                  <a:cubicBezTo>
                    <a:pt x="2966" y="1381"/>
                    <a:pt x="2966" y="1381"/>
                    <a:pt x="2966" y="1381"/>
                  </a:cubicBezTo>
                  <a:cubicBezTo>
                    <a:pt x="2970" y="1396"/>
                    <a:pt x="2970" y="1396"/>
                    <a:pt x="2970" y="1396"/>
                  </a:cubicBezTo>
                  <a:cubicBezTo>
                    <a:pt x="2956" y="1409"/>
                    <a:pt x="2956" y="1409"/>
                    <a:pt x="2956" y="1409"/>
                  </a:cubicBezTo>
                  <a:cubicBezTo>
                    <a:pt x="2952" y="1429"/>
                    <a:pt x="2952" y="1429"/>
                    <a:pt x="2952" y="1429"/>
                  </a:cubicBezTo>
                  <a:cubicBezTo>
                    <a:pt x="2955" y="1448"/>
                    <a:pt x="2955" y="1448"/>
                    <a:pt x="2955" y="1448"/>
                  </a:cubicBezTo>
                  <a:cubicBezTo>
                    <a:pt x="2974" y="1450"/>
                    <a:pt x="2974" y="1450"/>
                    <a:pt x="2974" y="1450"/>
                  </a:cubicBezTo>
                  <a:cubicBezTo>
                    <a:pt x="2990" y="1446"/>
                    <a:pt x="2990" y="1446"/>
                    <a:pt x="2990" y="1446"/>
                  </a:cubicBezTo>
                  <a:cubicBezTo>
                    <a:pt x="3003" y="1422"/>
                    <a:pt x="3003" y="1422"/>
                    <a:pt x="3003" y="1422"/>
                  </a:cubicBezTo>
                  <a:cubicBezTo>
                    <a:pt x="3003" y="1399"/>
                    <a:pt x="3003" y="1399"/>
                    <a:pt x="3003" y="1399"/>
                  </a:cubicBezTo>
                  <a:cubicBezTo>
                    <a:pt x="2987" y="1391"/>
                    <a:pt x="2987" y="1391"/>
                    <a:pt x="2987" y="1391"/>
                  </a:cubicBezTo>
                  <a:cubicBezTo>
                    <a:pt x="3003" y="1376"/>
                    <a:pt x="3003" y="1376"/>
                    <a:pt x="3003" y="1376"/>
                  </a:cubicBezTo>
                  <a:cubicBezTo>
                    <a:pt x="3024" y="1362"/>
                    <a:pt x="3024" y="1362"/>
                    <a:pt x="3024" y="1362"/>
                  </a:cubicBezTo>
                  <a:cubicBezTo>
                    <a:pt x="3042" y="1356"/>
                    <a:pt x="3042" y="1356"/>
                    <a:pt x="3042" y="1356"/>
                  </a:cubicBezTo>
                  <a:cubicBezTo>
                    <a:pt x="3070" y="1353"/>
                    <a:pt x="3070" y="1353"/>
                    <a:pt x="3070" y="1353"/>
                  </a:cubicBezTo>
                  <a:cubicBezTo>
                    <a:pt x="3083" y="1342"/>
                    <a:pt x="3083" y="1342"/>
                    <a:pt x="3083" y="1342"/>
                  </a:cubicBezTo>
                  <a:cubicBezTo>
                    <a:pt x="3126" y="1332"/>
                    <a:pt x="3126" y="1332"/>
                    <a:pt x="3126" y="1332"/>
                  </a:cubicBezTo>
                  <a:cubicBezTo>
                    <a:pt x="3148" y="1318"/>
                    <a:pt x="3148" y="1318"/>
                    <a:pt x="3148" y="1318"/>
                  </a:cubicBezTo>
                  <a:cubicBezTo>
                    <a:pt x="3177" y="1268"/>
                    <a:pt x="3177" y="1268"/>
                    <a:pt x="3177" y="1268"/>
                  </a:cubicBezTo>
                  <a:cubicBezTo>
                    <a:pt x="3198" y="1191"/>
                    <a:pt x="3198" y="1191"/>
                    <a:pt x="3198" y="1191"/>
                  </a:cubicBezTo>
                  <a:cubicBezTo>
                    <a:pt x="3208" y="1164"/>
                    <a:pt x="3208" y="1164"/>
                    <a:pt x="3208" y="1164"/>
                  </a:cubicBezTo>
                  <a:cubicBezTo>
                    <a:pt x="3208" y="1139"/>
                    <a:pt x="3208" y="1139"/>
                    <a:pt x="3208" y="1139"/>
                  </a:cubicBezTo>
                  <a:cubicBezTo>
                    <a:pt x="3191" y="1139"/>
                    <a:pt x="3191" y="1139"/>
                    <a:pt x="3191" y="1139"/>
                  </a:cubicBezTo>
                  <a:cubicBezTo>
                    <a:pt x="3178" y="1139"/>
                    <a:pt x="3178" y="1139"/>
                    <a:pt x="3178" y="1139"/>
                  </a:cubicBezTo>
                  <a:cubicBezTo>
                    <a:pt x="3183" y="1111"/>
                    <a:pt x="3183" y="1111"/>
                    <a:pt x="3183" y="1111"/>
                  </a:cubicBezTo>
                  <a:cubicBezTo>
                    <a:pt x="3173" y="1091"/>
                    <a:pt x="3173" y="1091"/>
                    <a:pt x="3173" y="1091"/>
                  </a:cubicBezTo>
                  <a:cubicBezTo>
                    <a:pt x="3144" y="1058"/>
                    <a:pt x="3144" y="1058"/>
                    <a:pt x="3144" y="1058"/>
                  </a:cubicBezTo>
                  <a:cubicBezTo>
                    <a:pt x="3126" y="1032"/>
                    <a:pt x="3126" y="1032"/>
                    <a:pt x="3126" y="1032"/>
                  </a:cubicBezTo>
                  <a:cubicBezTo>
                    <a:pt x="3100" y="1017"/>
                    <a:pt x="3100" y="1017"/>
                    <a:pt x="3100" y="1017"/>
                  </a:cubicBezTo>
                  <a:cubicBezTo>
                    <a:pt x="3101" y="1000"/>
                    <a:pt x="3101" y="1000"/>
                    <a:pt x="3101" y="1000"/>
                  </a:cubicBezTo>
                  <a:cubicBezTo>
                    <a:pt x="3124" y="983"/>
                    <a:pt x="3124" y="983"/>
                    <a:pt x="3124" y="983"/>
                  </a:cubicBezTo>
                  <a:cubicBezTo>
                    <a:pt x="3143" y="974"/>
                    <a:pt x="3143" y="974"/>
                    <a:pt x="3143" y="974"/>
                  </a:cubicBezTo>
                  <a:cubicBezTo>
                    <a:pt x="3150" y="960"/>
                    <a:pt x="3150" y="960"/>
                    <a:pt x="3150" y="960"/>
                  </a:cubicBezTo>
                  <a:cubicBezTo>
                    <a:pt x="3150" y="945"/>
                    <a:pt x="3150" y="945"/>
                    <a:pt x="3150" y="945"/>
                  </a:cubicBezTo>
                  <a:cubicBezTo>
                    <a:pt x="3133" y="945"/>
                    <a:pt x="3133" y="945"/>
                    <a:pt x="3133" y="945"/>
                  </a:cubicBezTo>
                  <a:cubicBezTo>
                    <a:pt x="3109" y="933"/>
                    <a:pt x="3109" y="933"/>
                    <a:pt x="3109" y="933"/>
                  </a:cubicBezTo>
                  <a:cubicBezTo>
                    <a:pt x="3083" y="933"/>
                    <a:pt x="3083" y="933"/>
                    <a:pt x="3083" y="933"/>
                  </a:cubicBezTo>
                  <a:cubicBezTo>
                    <a:pt x="3066" y="941"/>
                    <a:pt x="3066" y="941"/>
                    <a:pt x="3066" y="941"/>
                  </a:cubicBezTo>
                  <a:cubicBezTo>
                    <a:pt x="3050" y="924"/>
                    <a:pt x="3050" y="924"/>
                    <a:pt x="3050" y="924"/>
                  </a:cubicBezTo>
                  <a:cubicBezTo>
                    <a:pt x="3037" y="910"/>
                    <a:pt x="3037" y="910"/>
                    <a:pt x="3037" y="910"/>
                  </a:cubicBezTo>
                  <a:cubicBezTo>
                    <a:pt x="3047" y="898"/>
                    <a:pt x="3047" y="898"/>
                    <a:pt x="3047" y="898"/>
                  </a:cubicBezTo>
                  <a:cubicBezTo>
                    <a:pt x="3064" y="878"/>
                    <a:pt x="3064" y="878"/>
                    <a:pt x="3064" y="878"/>
                  </a:cubicBezTo>
                  <a:cubicBezTo>
                    <a:pt x="3077" y="878"/>
                    <a:pt x="3077" y="878"/>
                    <a:pt x="3077" y="878"/>
                  </a:cubicBezTo>
                  <a:cubicBezTo>
                    <a:pt x="3093" y="887"/>
                    <a:pt x="3093" y="887"/>
                    <a:pt x="3093" y="887"/>
                  </a:cubicBezTo>
                  <a:cubicBezTo>
                    <a:pt x="3101" y="907"/>
                    <a:pt x="3101" y="907"/>
                    <a:pt x="3101" y="907"/>
                  </a:cubicBezTo>
                  <a:cubicBezTo>
                    <a:pt x="3121" y="911"/>
                    <a:pt x="3121" y="911"/>
                    <a:pt x="3121" y="911"/>
                  </a:cubicBezTo>
                  <a:cubicBezTo>
                    <a:pt x="3136" y="901"/>
                    <a:pt x="3136" y="901"/>
                    <a:pt x="3136" y="901"/>
                  </a:cubicBezTo>
                  <a:cubicBezTo>
                    <a:pt x="3147" y="897"/>
                    <a:pt x="3147" y="897"/>
                    <a:pt x="3147" y="897"/>
                  </a:cubicBezTo>
                  <a:cubicBezTo>
                    <a:pt x="3164" y="908"/>
                    <a:pt x="3164" y="908"/>
                    <a:pt x="3164" y="908"/>
                  </a:cubicBezTo>
                  <a:cubicBezTo>
                    <a:pt x="3177" y="923"/>
                    <a:pt x="3177" y="923"/>
                    <a:pt x="3177" y="923"/>
                  </a:cubicBezTo>
                  <a:cubicBezTo>
                    <a:pt x="3184" y="950"/>
                    <a:pt x="3184" y="950"/>
                    <a:pt x="3184" y="950"/>
                  </a:cubicBezTo>
                  <a:cubicBezTo>
                    <a:pt x="3208" y="950"/>
                    <a:pt x="3208" y="950"/>
                    <a:pt x="3208" y="950"/>
                  </a:cubicBezTo>
                  <a:cubicBezTo>
                    <a:pt x="3227" y="968"/>
                    <a:pt x="3227" y="968"/>
                    <a:pt x="3227" y="968"/>
                  </a:cubicBezTo>
                  <a:cubicBezTo>
                    <a:pt x="3251" y="1000"/>
                    <a:pt x="3251" y="1000"/>
                    <a:pt x="3251" y="1000"/>
                  </a:cubicBezTo>
                  <a:cubicBezTo>
                    <a:pt x="3251" y="1021"/>
                    <a:pt x="3251" y="1021"/>
                    <a:pt x="3251" y="1021"/>
                  </a:cubicBezTo>
                  <a:cubicBezTo>
                    <a:pt x="3280" y="1034"/>
                    <a:pt x="3280" y="1034"/>
                    <a:pt x="3280" y="1034"/>
                  </a:cubicBezTo>
                  <a:cubicBezTo>
                    <a:pt x="3295" y="1024"/>
                    <a:pt x="3295" y="1024"/>
                    <a:pt x="3295" y="1024"/>
                  </a:cubicBezTo>
                  <a:cubicBezTo>
                    <a:pt x="3308" y="1017"/>
                    <a:pt x="3308" y="1017"/>
                    <a:pt x="3308" y="1017"/>
                  </a:cubicBezTo>
                  <a:cubicBezTo>
                    <a:pt x="3318" y="1003"/>
                    <a:pt x="3318" y="1003"/>
                    <a:pt x="3318" y="1003"/>
                  </a:cubicBezTo>
                  <a:cubicBezTo>
                    <a:pt x="3318" y="978"/>
                    <a:pt x="3318" y="978"/>
                    <a:pt x="3318" y="978"/>
                  </a:cubicBezTo>
                  <a:cubicBezTo>
                    <a:pt x="3311" y="954"/>
                    <a:pt x="3311" y="954"/>
                    <a:pt x="3311" y="954"/>
                  </a:cubicBezTo>
                  <a:cubicBezTo>
                    <a:pt x="3288" y="928"/>
                    <a:pt x="3288" y="928"/>
                    <a:pt x="3288" y="928"/>
                  </a:cubicBezTo>
                  <a:cubicBezTo>
                    <a:pt x="3264" y="914"/>
                    <a:pt x="3264" y="914"/>
                    <a:pt x="3264" y="914"/>
                  </a:cubicBezTo>
                  <a:cubicBezTo>
                    <a:pt x="3244" y="900"/>
                    <a:pt x="3244" y="900"/>
                    <a:pt x="3244" y="900"/>
                  </a:cubicBezTo>
                  <a:cubicBezTo>
                    <a:pt x="3254" y="886"/>
                    <a:pt x="3254" y="886"/>
                    <a:pt x="3254" y="886"/>
                  </a:cubicBezTo>
                  <a:cubicBezTo>
                    <a:pt x="3263" y="856"/>
                    <a:pt x="3263" y="856"/>
                    <a:pt x="3263" y="856"/>
                  </a:cubicBezTo>
                  <a:cubicBezTo>
                    <a:pt x="3263" y="837"/>
                    <a:pt x="3263" y="837"/>
                    <a:pt x="3263" y="837"/>
                  </a:cubicBezTo>
                  <a:cubicBezTo>
                    <a:pt x="3274" y="814"/>
                    <a:pt x="3274" y="814"/>
                    <a:pt x="3274" y="814"/>
                  </a:cubicBezTo>
                  <a:cubicBezTo>
                    <a:pt x="3298" y="814"/>
                    <a:pt x="3298" y="814"/>
                    <a:pt x="3298" y="814"/>
                  </a:cubicBezTo>
                  <a:cubicBezTo>
                    <a:pt x="3325" y="814"/>
                    <a:pt x="3325" y="814"/>
                    <a:pt x="3325" y="814"/>
                  </a:cubicBezTo>
                  <a:cubicBezTo>
                    <a:pt x="3347" y="773"/>
                    <a:pt x="3347" y="773"/>
                    <a:pt x="3347" y="773"/>
                  </a:cubicBezTo>
                  <a:cubicBezTo>
                    <a:pt x="3358" y="702"/>
                    <a:pt x="3358" y="702"/>
                    <a:pt x="3358" y="702"/>
                  </a:cubicBezTo>
                  <a:cubicBezTo>
                    <a:pt x="3358" y="674"/>
                    <a:pt x="3358" y="674"/>
                    <a:pt x="3358" y="674"/>
                  </a:cubicBezTo>
                  <a:cubicBezTo>
                    <a:pt x="3358" y="647"/>
                    <a:pt x="3358" y="647"/>
                    <a:pt x="3358" y="647"/>
                  </a:cubicBezTo>
                  <a:cubicBezTo>
                    <a:pt x="3328" y="607"/>
                    <a:pt x="3328" y="607"/>
                    <a:pt x="3328" y="607"/>
                  </a:cubicBezTo>
                  <a:cubicBezTo>
                    <a:pt x="3317" y="592"/>
                    <a:pt x="3317" y="592"/>
                    <a:pt x="3317" y="592"/>
                  </a:cubicBezTo>
                  <a:cubicBezTo>
                    <a:pt x="3303" y="562"/>
                    <a:pt x="3303" y="562"/>
                    <a:pt x="3303" y="562"/>
                  </a:cubicBezTo>
                  <a:cubicBezTo>
                    <a:pt x="3278" y="540"/>
                    <a:pt x="3278" y="540"/>
                    <a:pt x="3278" y="540"/>
                  </a:cubicBezTo>
                  <a:cubicBezTo>
                    <a:pt x="3238" y="522"/>
                    <a:pt x="3238" y="522"/>
                    <a:pt x="3238" y="522"/>
                  </a:cubicBezTo>
                  <a:cubicBezTo>
                    <a:pt x="3186" y="522"/>
                    <a:pt x="3186" y="522"/>
                    <a:pt x="3186" y="522"/>
                  </a:cubicBezTo>
                  <a:cubicBezTo>
                    <a:pt x="3161" y="496"/>
                    <a:pt x="3161" y="496"/>
                    <a:pt x="3161" y="496"/>
                  </a:cubicBezTo>
                  <a:cubicBezTo>
                    <a:pt x="3166" y="459"/>
                    <a:pt x="3166" y="459"/>
                    <a:pt x="3166" y="459"/>
                  </a:cubicBezTo>
                  <a:cubicBezTo>
                    <a:pt x="3180" y="435"/>
                    <a:pt x="3180" y="435"/>
                    <a:pt x="3180" y="435"/>
                  </a:cubicBezTo>
                  <a:cubicBezTo>
                    <a:pt x="3198" y="411"/>
                    <a:pt x="3198" y="411"/>
                    <a:pt x="3198" y="411"/>
                  </a:cubicBezTo>
                  <a:cubicBezTo>
                    <a:pt x="3227" y="403"/>
                    <a:pt x="3227" y="403"/>
                    <a:pt x="3227" y="403"/>
                  </a:cubicBezTo>
                  <a:cubicBezTo>
                    <a:pt x="3261" y="412"/>
                    <a:pt x="3261" y="412"/>
                    <a:pt x="3261" y="412"/>
                  </a:cubicBezTo>
                  <a:cubicBezTo>
                    <a:pt x="3288" y="411"/>
                    <a:pt x="3288" y="411"/>
                    <a:pt x="3288" y="411"/>
                  </a:cubicBezTo>
                  <a:cubicBezTo>
                    <a:pt x="3314" y="403"/>
                    <a:pt x="3314" y="403"/>
                    <a:pt x="3314" y="403"/>
                  </a:cubicBezTo>
                  <a:cubicBezTo>
                    <a:pt x="3358" y="415"/>
                    <a:pt x="3358" y="415"/>
                    <a:pt x="3358" y="415"/>
                  </a:cubicBezTo>
                  <a:cubicBezTo>
                    <a:pt x="3387" y="415"/>
                    <a:pt x="3387" y="415"/>
                    <a:pt x="3387" y="415"/>
                  </a:cubicBezTo>
                  <a:cubicBezTo>
                    <a:pt x="3408" y="403"/>
                    <a:pt x="3408" y="403"/>
                    <a:pt x="3408" y="403"/>
                  </a:cubicBezTo>
                  <a:cubicBezTo>
                    <a:pt x="3408" y="373"/>
                    <a:pt x="3408" y="373"/>
                    <a:pt x="3408" y="373"/>
                  </a:cubicBezTo>
                  <a:cubicBezTo>
                    <a:pt x="3415" y="356"/>
                    <a:pt x="3415" y="356"/>
                    <a:pt x="3415" y="356"/>
                  </a:cubicBezTo>
                  <a:cubicBezTo>
                    <a:pt x="3440" y="356"/>
                    <a:pt x="3440" y="356"/>
                    <a:pt x="3440" y="356"/>
                  </a:cubicBezTo>
                  <a:cubicBezTo>
                    <a:pt x="3458" y="372"/>
                    <a:pt x="3458" y="372"/>
                    <a:pt x="3458" y="372"/>
                  </a:cubicBezTo>
                  <a:cubicBezTo>
                    <a:pt x="3477" y="375"/>
                    <a:pt x="3477" y="375"/>
                    <a:pt x="3477" y="375"/>
                  </a:cubicBezTo>
                  <a:cubicBezTo>
                    <a:pt x="3491" y="368"/>
                    <a:pt x="3491" y="368"/>
                    <a:pt x="3491" y="368"/>
                  </a:cubicBezTo>
                  <a:cubicBezTo>
                    <a:pt x="3499" y="356"/>
                    <a:pt x="3499" y="356"/>
                    <a:pt x="3499" y="356"/>
                  </a:cubicBezTo>
                  <a:cubicBezTo>
                    <a:pt x="3499" y="344"/>
                    <a:pt x="3499" y="344"/>
                    <a:pt x="3499" y="344"/>
                  </a:cubicBezTo>
                  <a:cubicBezTo>
                    <a:pt x="3514" y="344"/>
                    <a:pt x="3514" y="344"/>
                    <a:pt x="3514" y="344"/>
                  </a:cubicBezTo>
                  <a:cubicBezTo>
                    <a:pt x="3527" y="368"/>
                    <a:pt x="3527" y="368"/>
                    <a:pt x="3527" y="368"/>
                  </a:cubicBezTo>
                  <a:cubicBezTo>
                    <a:pt x="3515" y="393"/>
                    <a:pt x="3515" y="393"/>
                    <a:pt x="3515" y="393"/>
                  </a:cubicBezTo>
                  <a:cubicBezTo>
                    <a:pt x="3514" y="421"/>
                    <a:pt x="3514" y="421"/>
                    <a:pt x="3514" y="421"/>
                  </a:cubicBezTo>
                  <a:cubicBezTo>
                    <a:pt x="3504" y="441"/>
                    <a:pt x="3504" y="441"/>
                    <a:pt x="3504" y="441"/>
                  </a:cubicBezTo>
                  <a:cubicBezTo>
                    <a:pt x="3501" y="459"/>
                    <a:pt x="3501" y="459"/>
                    <a:pt x="3501" y="459"/>
                  </a:cubicBezTo>
                  <a:cubicBezTo>
                    <a:pt x="3504" y="478"/>
                    <a:pt x="3504" y="478"/>
                    <a:pt x="3504" y="478"/>
                  </a:cubicBezTo>
                  <a:cubicBezTo>
                    <a:pt x="3519" y="498"/>
                    <a:pt x="3519" y="498"/>
                    <a:pt x="3519" y="498"/>
                  </a:cubicBezTo>
                  <a:cubicBezTo>
                    <a:pt x="3536" y="522"/>
                    <a:pt x="3536" y="522"/>
                    <a:pt x="3536" y="522"/>
                  </a:cubicBezTo>
                  <a:cubicBezTo>
                    <a:pt x="3556" y="543"/>
                    <a:pt x="3556" y="543"/>
                    <a:pt x="3556" y="543"/>
                  </a:cubicBezTo>
                  <a:cubicBezTo>
                    <a:pt x="3575" y="559"/>
                    <a:pt x="3575" y="559"/>
                    <a:pt x="3575" y="559"/>
                  </a:cubicBezTo>
                  <a:cubicBezTo>
                    <a:pt x="3595" y="576"/>
                    <a:pt x="3595" y="576"/>
                    <a:pt x="3595" y="576"/>
                  </a:cubicBezTo>
                  <a:cubicBezTo>
                    <a:pt x="3621" y="596"/>
                    <a:pt x="3621" y="596"/>
                    <a:pt x="3621" y="596"/>
                  </a:cubicBezTo>
                  <a:cubicBezTo>
                    <a:pt x="3634" y="609"/>
                    <a:pt x="3634" y="609"/>
                    <a:pt x="3634" y="609"/>
                  </a:cubicBezTo>
                  <a:cubicBezTo>
                    <a:pt x="3656" y="610"/>
                    <a:pt x="3656" y="610"/>
                    <a:pt x="3656" y="610"/>
                  </a:cubicBezTo>
                  <a:cubicBezTo>
                    <a:pt x="3668" y="589"/>
                    <a:pt x="3668" y="589"/>
                    <a:pt x="3668" y="589"/>
                  </a:cubicBezTo>
                  <a:cubicBezTo>
                    <a:pt x="3668" y="557"/>
                    <a:pt x="3668" y="557"/>
                    <a:pt x="3668" y="557"/>
                  </a:cubicBezTo>
                  <a:cubicBezTo>
                    <a:pt x="3659" y="530"/>
                    <a:pt x="3659" y="530"/>
                    <a:pt x="3659" y="530"/>
                  </a:cubicBezTo>
                  <a:cubicBezTo>
                    <a:pt x="3668" y="516"/>
                    <a:pt x="3668" y="516"/>
                    <a:pt x="3668" y="516"/>
                  </a:cubicBezTo>
                  <a:cubicBezTo>
                    <a:pt x="3668" y="493"/>
                    <a:pt x="3668" y="493"/>
                    <a:pt x="3668" y="493"/>
                  </a:cubicBezTo>
                  <a:cubicBezTo>
                    <a:pt x="3646" y="479"/>
                    <a:pt x="3646" y="479"/>
                    <a:pt x="3646" y="479"/>
                  </a:cubicBezTo>
                  <a:cubicBezTo>
                    <a:pt x="3641" y="453"/>
                    <a:pt x="3641" y="453"/>
                    <a:pt x="3641" y="453"/>
                  </a:cubicBezTo>
                  <a:cubicBezTo>
                    <a:pt x="3621" y="442"/>
                    <a:pt x="3621" y="442"/>
                    <a:pt x="3621" y="442"/>
                  </a:cubicBezTo>
                  <a:cubicBezTo>
                    <a:pt x="3598" y="433"/>
                    <a:pt x="3598" y="433"/>
                    <a:pt x="3598" y="433"/>
                  </a:cubicBezTo>
                  <a:cubicBezTo>
                    <a:pt x="3586" y="413"/>
                    <a:pt x="3586" y="413"/>
                    <a:pt x="3586" y="413"/>
                  </a:cubicBezTo>
                  <a:cubicBezTo>
                    <a:pt x="3582" y="395"/>
                    <a:pt x="3582" y="395"/>
                    <a:pt x="3582" y="395"/>
                  </a:cubicBezTo>
                  <a:cubicBezTo>
                    <a:pt x="3608" y="392"/>
                    <a:pt x="3608" y="392"/>
                    <a:pt x="3608" y="392"/>
                  </a:cubicBezTo>
                  <a:cubicBezTo>
                    <a:pt x="3626" y="382"/>
                    <a:pt x="3626" y="382"/>
                    <a:pt x="3626" y="382"/>
                  </a:cubicBezTo>
                  <a:cubicBezTo>
                    <a:pt x="3651" y="383"/>
                    <a:pt x="3651" y="383"/>
                    <a:pt x="3651" y="383"/>
                  </a:cubicBezTo>
                  <a:cubicBezTo>
                    <a:pt x="3668" y="393"/>
                    <a:pt x="3668" y="393"/>
                    <a:pt x="3668" y="393"/>
                  </a:cubicBezTo>
                  <a:cubicBezTo>
                    <a:pt x="3693" y="385"/>
                    <a:pt x="3693" y="385"/>
                    <a:pt x="3693" y="385"/>
                  </a:cubicBezTo>
                  <a:cubicBezTo>
                    <a:pt x="3719" y="351"/>
                    <a:pt x="3719" y="351"/>
                    <a:pt x="3719" y="351"/>
                  </a:cubicBezTo>
                  <a:cubicBezTo>
                    <a:pt x="3739" y="344"/>
                    <a:pt x="3739" y="344"/>
                    <a:pt x="3739" y="344"/>
                  </a:cubicBezTo>
                  <a:cubicBezTo>
                    <a:pt x="3776" y="344"/>
                    <a:pt x="3776" y="344"/>
                    <a:pt x="3776" y="344"/>
                  </a:cubicBezTo>
                  <a:cubicBezTo>
                    <a:pt x="3776" y="319"/>
                    <a:pt x="3776" y="319"/>
                    <a:pt x="3776" y="319"/>
                  </a:cubicBezTo>
                  <a:cubicBezTo>
                    <a:pt x="3749" y="298"/>
                    <a:pt x="3749" y="298"/>
                    <a:pt x="3749" y="298"/>
                  </a:cubicBezTo>
                  <a:cubicBezTo>
                    <a:pt x="3711" y="279"/>
                    <a:pt x="3711" y="279"/>
                    <a:pt x="3711" y="279"/>
                  </a:cubicBezTo>
                  <a:cubicBezTo>
                    <a:pt x="3719" y="264"/>
                    <a:pt x="3719" y="264"/>
                    <a:pt x="3719" y="264"/>
                  </a:cubicBezTo>
                  <a:cubicBezTo>
                    <a:pt x="3728" y="252"/>
                    <a:pt x="3728" y="252"/>
                    <a:pt x="3728" y="252"/>
                  </a:cubicBezTo>
                  <a:cubicBezTo>
                    <a:pt x="3756" y="269"/>
                    <a:pt x="3756" y="269"/>
                    <a:pt x="3756" y="269"/>
                  </a:cubicBezTo>
                  <a:cubicBezTo>
                    <a:pt x="3786" y="278"/>
                    <a:pt x="3786" y="278"/>
                    <a:pt x="3786" y="278"/>
                  </a:cubicBezTo>
                  <a:cubicBezTo>
                    <a:pt x="3817" y="284"/>
                    <a:pt x="3817" y="284"/>
                    <a:pt x="3817" y="284"/>
                  </a:cubicBezTo>
                  <a:cubicBezTo>
                    <a:pt x="3845" y="285"/>
                    <a:pt x="3845" y="285"/>
                    <a:pt x="3845" y="285"/>
                  </a:cubicBezTo>
                  <a:cubicBezTo>
                    <a:pt x="3860" y="278"/>
                    <a:pt x="3860" y="278"/>
                    <a:pt x="3860" y="278"/>
                  </a:cubicBezTo>
                  <a:cubicBezTo>
                    <a:pt x="3853" y="252"/>
                    <a:pt x="3853" y="252"/>
                    <a:pt x="3853" y="252"/>
                  </a:cubicBezTo>
                  <a:cubicBezTo>
                    <a:pt x="3835" y="231"/>
                    <a:pt x="3835" y="231"/>
                    <a:pt x="3835" y="231"/>
                  </a:cubicBezTo>
                  <a:cubicBezTo>
                    <a:pt x="3803" y="215"/>
                    <a:pt x="3803" y="215"/>
                    <a:pt x="3803" y="215"/>
                  </a:cubicBezTo>
                  <a:cubicBezTo>
                    <a:pt x="3756" y="215"/>
                    <a:pt x="3756" y="215"/>
                    <a:pt x="3756" y="215"/>
                  </a:cubicBezTo>
                  <a:cubicBezTo>
                    <a:pt x="3703" y="208"/>
                    <a:pt x="3703" y="208"/>
                    <a:pt x="3703" y="208"/>
                  </a:cubicBezTo>
                  <a:cubicBezTo>
                    <a:pt x="3659" y="197"/>
                    <a:pt x="3659" y="197"/>
                    <a:pt x="3659" y="197"/>
                  </a:cubicBezTo>
                  <a:cubicBezTo>
                    <a:pt x="3643" y="197"/>
                    <a:pt x="3643" y="197"/>
                    <a:pt x="3643" y="197"/>
                  </a:cubicBezTo>
                  <a:cubicBezTo>
                    <a:pt x="3616" y="188"/>
                    <a:pt x="3616" y="188"/>
                    <a:pt x="3616" y="188"/>
                  </a:cubicBezTo>
                  <a:cubicBezTo>
                    <a:pt x="3598" y="175"/>
                    <a:pt x="3598" y="175"/>
                    <a:pt x="3598" y="175"/>
                  </a:cubicBezTo>
                  <a:cubicBezTo>
                    <a:pt x="3565" y="175"/>
                    <a:pt x="3565" y="175"/>
                    <a:pt x="3565" y="175"/>
                  </a:cubicBezTo>
                  <a:cubicBezTo>
                    <a:pt x="3542" y="167"/>
                    <a:pt x="3542" y="167"/>
                    <a:pt x="3542" y="167"/>
                  </a:cubicBezTo>
                  <a:cubicBezTo>
                    <a:pt x="3519" y="167"/>
                    <a:pt x="3519" y="167"/>
                    <a:pt x="3519" y="167"/>
                  </a:cubicBezTo>
                  <a:cubicBezTo>
                    <a:pt x="3481" y="154"/>
                    <a:pt x="3481" y="154"/>
                    <a:pt x="3481" y="154"/>
                  </a:cubicBezTo>
                  <a:cubicBezTo>
                    <a:pt x="3435" y="154"/>
                    <a:pt x="3435" y="154"/>
                    <a:pt x="3435" y="154"/>
                  </a:cubicBezTo>
                  <a:cubicBezTo>
                    <a:pt x="3402" y="154"/>
                    <a:pt x="3402" y="154"/>
                    <a:pt x="3402" y="154"/>
                  </a:cubicBezTo>
                  <a:cubicBezTo>
                    <a:pt x="3384" y="171"/>
                    <a:pt x="3384" y="171"/>
                    <a:pt x="3384" y="171"/>
                  </a:cubicBezTo>
                  <a:cubicBezTo>
                    <a:pt x="3355" y="164"/>
                    <a:pt x="3355" y="164"/>
                    <a:pt x="3355" y="164"/>
                  </a:cubicBezTo>
                  <a:cubicBezTo>
                    <a:pt x="3337" y="161"/>
                    <a:pt x="3337" y="161"/>
                    <a:pt x="3337" y="161"/>
                  </a:cubicBezTo>
                  <a:cubicBezTo>
                    <a:pt x="3297" y="161"/>
                    <a:pt x="3297" y="161"/>
                    <a:pt x="3297" y="161"/>
                  </a:cubicBezTo>
                  <a:cubicBezTo>
                    <a:pt x="3270" y="161"/>
                    <a:pt x="3270" y="161"/>
                    <a:pt x="3270" y="161"/>
                  </a:cubicBezTo>
                  <a:cubicBezTo>
                    <a:pt x="3258" y="170"/>
                    <a:pt x="3258" y="170"/>
                    <a:pt x="3258" y="170"/>
                  </a:cubicBezTo>
                  <a:cubicBezTo>
                    <a:pt x="3234" y="161"/>
                    <a:pt x="3234" y="161"/>
                    <a:pt x="3234" y="161"/>
                  </a:cubicBezTo>
                  <a:cubicBezTo>
                    <a:pt x="3204" y="154"/>
                    <a:pt x="3204" y="154"/>
                    <a:pt x="3204" y="154"/>
                  </a:cubicBezTo>
                  <a:cubicBezTo>
                    <a:pt x="3177" y="132"/>
                    <a:pt x="3177" y="132"/>
                    <a:pt x="3177" y="132"/>
                  </a:cubicBezTo>
                  <a:cubicBezTo>
                    <a:pt x="3144" y="132"/>
                    <a:pt x="3144" y="132"/>
                    <a:pt x="3144" y="132"/>
                  </a:cubicBezTo>
                  <a:cubicBezTo>
                    <a:pt x="3131" y="144"/>
                    <a:pt x="3131" y="144"/>
                    <a:pt x="3131" y="144"/>
                  </a:cubicBezTo>
                  <a:cubicBezTo>
                    <a:pt x="3099" y="145"/>
                    <a:pt x="3099" y="145"/>
                    <a:pt x="3099" y="145"/>
                  </a:cubicBezTo>
                  <a:cubicBezTo>
                    <a:pt x="3086" y="132"/>
                    <a:pt x="3086" y="132"/>
                    <a:pt x="3086" y="132"/>
                  </a:cubicBezTo>
                  <a:cubicBezTo>
                    <a:pt x="3046" y="132"/>
                    <a:pt x="3046" y="132"/>
                    <a:pt x="3046" y="132"/>
                  </a:cubicBezTo>
                  <a:cubicBezTo>
                    <a:pt x="3014" y="132"/>
                    <a:pt x="3014" y="132"/>
                    <a:pt x="3014" y="132"/>
                  </a:cubicBezTo>
                  <a:cubicBezTo>
                    <a:pt x="2994" y="122"/>
                    <a:pt x="2994" y="122"/>
                    <a:pt x="2994" y="122"/>
                  </a:cubicBezTo>
                  <a:cubicBezTo>
                    <a:pt x="2966" y="114"/>
                    <a:pt x="2966" y="114"/>
                    <a:pt x="2966" y="114"/>
                  </a:cubicBezTo>
                  <a:cubicBezTo>
                    <a:pt x="2949" y="105"/>
                    <a:pt x="2949" y="105"/>
                    <a:pt x="2949" y="105"/>
                  </a:cubicBezTo>
                  <a:cubicBezTo>
                    <a:pt x="2915" y="105"/>
                    <a:pt x="2915" y="105"/>
                    <a:pt x="2915" y="105"/>
                  </a:cubicBezTo>
                  <a:cubicBezTo>
                    <a:pt x="2883" y="105"/>
                    <a:pt x="2883" y="105"/>
                    <a:pt x="2883" y="105"/>
                  </a:cubicBezTo>
                  <a:cubicBezTo>
                    <a:pt x="2866" y="98"/>
                    <a:pt x="2866" y="98"/>
                    <a:pt x="2866" y="98"/>
                  </a:cubicBezTo>
                  <a:cubicBezTo>
                    <a:pt x="2816" y="98"/>
                    <a:pt x="2816" y="98"/>
                    <a:pt x="2816" y="98"/>
                  </a:cubicBezTo>
                  <a:cubicBezTo>
                    <a:pt x="2799" y="111"/>
                    <a:pt x="2799" y="111"/>
                    <a:pt x="2799" y="111"/>
                  </a:cubicBezTo>
                  <a:cubicBezTo>
                    <a:pt x="2796" y="131"/>
                    <a:pt x="2796" y="131"/>
                    <a:pt x="2796" y="131"/>
                  </a:cubicBezTo>
                  <a:cubicBezTo>
                    <a:pt x="2778" y="130"/>
                    <a:pt x="2778" y="130"/>
                    <a:pt x="2778" y="130"/>
                  </a:cubicBezTo>
                  <a:cubicBezTo>
                    <a:pt x="2749" y="130"/>
                    <a:pt x="2749" y="130"/>
                    <a:pt x="2749" y="130"/>
                  </a:cubicBezTo>
                  <a:cubicBezTo>
                    <a:pt x="2723" y="127"/>
                    <a:pt x="2723" y="127"/>
                    <a:pt x="2723" y="127"/>
                  </a:cubicBezTo>
                  <a:cubicBezTo>
                    <a:pt x="2708" y="131"/>
                    <a:pt x="2708" y="131"/>
                    <a:pt x="2708" y="131"/>
                  </a:cubicBezTo>
                  <a:cubicBezTo>
                    <a:pt x="2683" y="141"/>
                    <a:pt x="2683" y="141"/>
                    <a:pt x="2683" y="141"/>
                  </a:cubicBezTo>
                  <a:cubicBezTo>
                    <a:pt x="2663" y="132"/>
                    <a:pt x="2663" y="132"/>
                    <a:pt x="2663" y="132"/>
                  </a:cubicBezTo>
                  <a:cubicBezTo>
                    <a:pt x="2646" y="118"/>
                    <a:pt x="2646" y="118"/>
                    <a:pt x="2646" y="118"/>
                  </a:cubicBezTo>
                  <a:cubicBezTo>
                    <a:pt x="2611" y="91"/>
                    <a:pt x="2611" y="91"/>
                    <a:pt x="2611" y="91"/>
                  </a:cubicBezTo>
                  <a:cubicBezTo>
                    <a:pt x="2585" y="91"/>
                    <a:pt x="2585" y="91"/>
                    <a:pt x="2585" y="91"/>
                  </a:cubicBezTo>
                  <a:cubicBezTo>
                    <a:pt x="2548" y="91"/>
                    <a:pt x="2548" y="91"/>
                    <a:pt x="2548" y="91"/>
                  </a:cubicBezTo>
                  <a:cubicBezTo>
                    <a:pt x="2508" y="91"/>
                    <a:pt x="2508" y="91"/>
                    <a:pt x="2508" y="91"/>
                  </a:cubicBezTo>
                  <a:cubicBezTo>
                    <a:pt x="2488" y="91"/>
                    <a:pt x="2488" y="91"/>
                    <a:pt x="2488" y="91"/>
                  </a:cubicBezTo>
                  <a:cubicBezTo>
                    <a:pt x="2468" y="102"/>
                    <a:pt x="2468" y="102"/>
                    <a:pt x="2468" y="102"/>
                  </a:cubicBezTo>
                  <a:cubicBezTo>
                    <a:pt x="2458" y="91"/>
                    <a:pt x="2458" y="91"/>
                    <a:pt x="2458" y="91"/>
                  </a:cubicBezTo>
                  <a:cubicBezTo>
                    <a:pt x="2447" y="91"/>
                    <a:pt x="2447" y="91"/>
                    <a:pt x="2447" y="91"/>
                  </a:cubicBezTo>
                  <a:cubicBezTo>
                    <a:pt x="2440" y="91"/>
                    <a:pt x="2440" y="91"/>
                    <a:pt x="2440" y="91"/>
                  </a:cubicBezTo>
                  <a:cubicBezTo>
                    <a:pt x="2424" y="91"/>
                    <a:pt x="2424" y="91"/>
                    <a:pt x="2424" y="91"/>
                  </a:cubicBezTo>
                  <a:cubicBezTo>
                    <a:pt x="2418" y="81"/>
                    <a:pt x="2418" y="81"/>
                    <a:pt x="2418" y="81"/>
                  </a:cubicBezTo>
                  <a:cubicBezTo>
                    <a:pt x="2400" y="81"/>
                    <a:pt x="2400" y="81"/>
                    <a:pt x="2400" y="81"/>
                  </a:cubicBezTo>
                  <a:cubicBezTo>
                    <a:pt x="2388" y="81"/>
                    <a:pt x="2388" y="81"/>
                    <a:pt x="2388" y="81"/>
                  </a:cubicBezTo>
                  <a:cubicBezTo>
                    <a:pt x="2382" y="90"/>
                    <a:pt x="2382" y="90"/>
                    <a:pt x="2382" y="90"/>
                  </a:cubicBezTo>
                  <a:cubicBezTo>
                    <a:pt x="2360" y="94"/>
                    <a:pt x="2360" y="94"/>
                    <a:pt x="2360" y="94"/>
                  </a:cubicBezTo>
                  <a:cubicBezTo>
                    <a:pt x="2348" y="81"/>
                    <a:pt x="2348" y="81"/>
                    <a:pt x="2348" y="81"/>
                  </a:cubicBezTo>
                  <a:cubicBezTo>
                    <a:pt x="2337" y="81"/>
                    <a:pt x="2337" y="81"/>
                    <a:pt x="2337" y="81"/>
                  </a:cubicBezTo>
                  <a:cubicBezTo>
                    <a:pt x="2321" y="81"/>
                    <a:pt x="2321" y="81"/>
                    <a:pt x="2321" y="81"/>
                  </a:cubicBezTo>
                  <a:cubicBezTo>
                    <a:pt x="2310" y="73"/>
                    <a:pt x="2310" y="73"/>
                    <a:pt x="2310" y="73"/>
                  </a:cubicBezTo>
                  <a:cubicBezTo>
                    <a:pt x="2288" y="73"/>
                    <a:pt x="2288" y="73"/>
                    <a:pt x="2288" y="73"/>
                  </a:cubicBezTo>
                  <a:cubicBezTo>
                    <a:pt x="2271" y="83"/>
                    <a:pt x="2271" y="83"/>
                    <a:pt x="2271" y="83"/>
                  </a:cubicBezTo>
                  <a:cubicBezTo>
                    <a:pt x="2287" y="55"/>
                    <a:pt x="2287" y="55"/>
                    <a:pt x="2287" y="55"/>
                  </a:cubicBezTo>
                  <a:cubicBezTo>
                    <a:pt x="2281" y="31"/>
                    <a:pt x="2281" y="31"/>
                    <a:pt x="2281" y="31"/>
                  </a:cubicBezTo>
                  <a:cubicBezTo>
                    <a:pt x="2260" y="24"/>
                    <a:pt x="2260" y="24"/>
                    <a:pt x="2260" y="24"/>
                  </a:cubicBezTo>
                  <a:cubicBezTo>
                    <a:pt x="2243" y="24"/>
                    <a:pt x="2243" y="24"/>
                    <a:pt x="2243" y="24"/>
                  </a:cubicBezTo>
                  <a:cubicBezTo>
                    <a:pt x="2221" y="17"/>
                    <a:pt x="2221" y="17"/>
                    <a:pt x="2221" y="17"/>
                  </a:cubicBezTo>
                  <a:cubicBezTo>
                    <a:pt x="2206" y="17"/>
                    <a:pt x="2206" y="17"/>
                    <a:pt x="2206" y="17"/>
                  </a:cubicBezTo>
                  <a:cubicBezTo>
                    <a:pt x="2177" y="17"/>
                    <a:pt x="2177" y="17"/>
                    <a:pt x="2177" y="17"/>
                  </a:cubicBezTo>
                  <a:cubicBezTo>
                    <a:pt x="2161" y="17"/>
                    <a:pt x="2161" y="17"/>
                    <a:pt x="2161" y="17"/>
                  </a:cubicBezTo>
                  <a:cubicBezTo>
                    <a:pt x="2149" y="17"/>
                    <a:pt x="2149" y="17"/>
                    <a:pt x="2149" y="17"/>
                  </a:cubicBezTo>
                  <a:cubicBezTo>
                    <a:pt x="2127" y="0"/>
                    <a:pt x="2127" y="0"/>
                    <a:pt x="2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>
              <a:off x="3344862" y="-1384300"/>
              <a:ext cx="1087438" cy="800100"/>
            </a:xfrm>
            <a:custGeom>
              <a:avLst/>
              <a:gdLst>
                <a:gd name="T0" fmla="*/ 434 w 685"/>
                <a:gd name="T1" fmla="*/ 0 h 504"/>
                <a:gd name="T2" fmla="*/ 344 w 685"/>
                <a:gd name="T3" fmla="*/ 0 h 504"/>
                <a:gd name="T4" fmla="*/ 298 w 685"/>
                <a:gd name="T5" fmla="*/ 48 h 504"/>
                <a:gd name="T6" fmla="*/ 298 w 685"/>
                <a:gd name="T7" fmla="*/ 147 h 504"/>
                <a:gd name="T8" fmla="*/ 237 w 685"/>
                <a:gd name="T9" fmla="*/ 184 h 504"/>
                <a:gd name="T10" fmla="*/ 173 w 685"/>
                <a:gd name="T11" fmla="*/ 168 h 504"/>
                <a:gd name="T12" fmla="*/ 106 w 685"/>
                <a:gd name="T13" fmla="*/ 200 h 504"/>
                <a:gd name="T14" fmla="*/ 37 w 685"/>
                <a:gd name="T15" fmla="*/ 254 h 504"/>
                <a:gd name="T16" fmla="*/ 0 w 685"/>
                <a:gd name="T17" fmla="*/ 283 h 504"/>
                <a:gd name="T18" fmla="*/ 0 w 685"/>
                <a:gd name="T19" fmla="*/ 358 h 504"/>
                <a:gd name="T20" fmla="*/ 37 w 685"/>
                <a:gd name="T21" fmla="*/ 435 h 504"/>
                <a:gd name="T22" fmla="*/ 173 w 685"/>
                <a:gd name="T23" fmla="*/ 406 h 504"/>
                <a:gd name="T24" fmla="*/ 250 w 685"/>
                <a:gd name="T25" fmla="*/ 390 h 504"/>
                <a:gd name="T26" fmla="*/ 250 w 685"/>
                <a:gd name="T27" fmla="*/ 312 h 504"/>
                <a:gd name="T28" fmla="*/ 298 w 685"/>
                <a:gd name="T29" fmla="*/ 254 h 504"/>
                <a:gd name="T30" fmla="*/ 298 w 685"/>
                <a:gd name="T31" fmla="*/ 206 h 504"/>
                <a:gd name="T32" fmla="*/ 389 w 685"/>
                <a:gd name="T33" fmla="*/ 254 h 504"/>
                <a:gd name="T34" fmla="*/ 365 w 685"/>
                <a:gd name="T35" fmla="*/ 254 h 504"/>
                <a:gd name="T36" fmla="*/ 298 w 685"/>
                <a:gd name="T37" fmla="*/ 312 h 504"/>
                <a:gd name="T38" fmla="*/ 298 w 685"/>
                <a:gd name="T39" fmla="*/ 382 h 504"/>
                <a:gd name="T40" fmla="*/ 373 w 685"/>
                <a:gd name="T41" fmla="*/ 419 h 504"/>
                <a:gd name="T42" fmla="*/ 298 w 685"/>
                <a:gd name="T43" fmla="*/ 459 h 504"/>
                <a:gd name="T44" fmla="*/ 298 w 685"/>
                <a:gd name="T45" fmla="*/ 504 h 504"/>
                <a:gd name="T46" fmla="*/ 434 w 685"/>
                <a:gd name="T47" fmla="*/ 464 h 504"/>
                <a:gd name="T48" fmla="*/ 560 w 685"/>
                <a:gd name="T49" fmla="*/ 464 h 504"/>
                <a:gd name="T50" fmla="*/ 624 w 685"/>
                <a:gd name="T51" fmla="*/ 419 h 504"/>
                <a:gd name="T52" fmla="*/ 685 w 685"/>
                <a:gd name="T53" fmla="*/ 382 h 504"/>
                <a:gd name="T54" fmla="*/ 685 w 685"/>
                <a:gd name="T55" fmla="*/ 328 h 504"/>
                <a:gd name="T56" fmla="*/ 616 w 685"/>
                <a:gd name="T57" fmla="*/ 328 h 504"/>
                <a:gd name="T58" fmla="*/ 562 w 685"/>
                <a:gd name="T59" fmla="*/ 275 h 504"/>
                <a:gd name="T60" fmla="*/ 562 w 685"/>
                <a:gd name="T61" fmla="*/ 222 h 504"/>
                <a:gd name="T62" fmla="*/ 480 w 685"/>
                <a:gd name="T63" fmla="*/ 139 h 504"/>
                <a:gd name="T64" fmla="*/ 434 w 685"/>
                <a:gd name="T65" fmla="*/ 107 h 504"/>
                <a:gd name="T66" fmla="*/ 480 w 685"/>
                <a:gd name="T67" fmla="*/ 40 h 504"/>
                <a:gd name="T68" fmla="*/ 434 w 685"/>
                <a:gd name="T69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5" h="504">
                  <a:moveTo>
                    <a:pt x="434" y="0"/>
                  </a:moveTo>
                  <a:lnTo>
                    <a:pt x="344" y="0"/>
                  </a:lnTo>
                  <a:lnTo>
                    <a:pt x="298" y="48"/>
                  </a:lnTo>
                  <a:lnTo>
                    <a:pt x="298" y="147"/>
                  </a:lnTo>
                  <a:lnTo>
                    <a:pt x="237" y="184"/>
                  </a:lnTo>
                  <a:lnTo>
                    <a:pt x="173" y="168"/>
                  </a:lnTo>
                  <a:lnTo>
                    <a:pt x="106" y="200"/>
                  </a:lnTo>
                  <a:lnTo>
                    <a:pt x="37" y="254"/>
                  </a:lnTo>
                  <a:lnTo>
                    <a:pt x="0" y="283"/>
                  </a:lnTo>
                  <a:lnTo>
                    <a:pt x="0" y="358"/>
                  </a:lnTo>
                  <a:lnTo>
                    <a:pt x="37" y="435"/>
                  </a:lnTo>
                  <a:lnTo>
                    <a:pt x="173" y="406"/>
                  </a:lnTo>
                  <a:lnTo>
                    <a:pt x="250" y="390"/>
                  </a:lnTo>
                  <a:lnTo>
                    <a:pt x="250" y="312"/>
                  </a:lnTo>
                  <a:lnTo>
                    <a:pt x="298" y="254"/>
                  </a:lnTo>
                  <a:lnTo>
                    <a:pt x="298" y="206"/>
                  </a:lnTo>
                  <a:lnTo>
                    <a:pt x="389" y="254"/>
                  </a:lnTo>
                  <a:lnTo>
                    <a:pt x="365" y="254"/>
                  </a:lnTo>
                  <a:lnTo>
                    <a:pt x="298" y="312"/>
                  </a:lnTo>
                  <a:lnTo>
                    <a:pt x="298" y="382"/>
                  </a:lnTo>
                  <a:lnTo>
                    <a:pt x="373" y="419"/>
                  </a:lnTo>
                  <a:lnTo>
                    <a:pt x="298" y="459"/>
                  </a:lnTo>
                  <a:lnTo>
                    <a:pt x="298" y="504"/>
                  </a:lnTo>
                  <a:lnTo>
                    <a:pt x="434" y="464"/>
                  </a:lnTo>
                  <a:lnTo>
                    <a:pt x="560" y="464"/>
                  </a:lnTo>
                  <a:lnTo>
                    <a:pt x="624" y="419"/>
                  </a:lnTo>
                  <a:lnTo>
                    <a:pt x="685" y="382"/>
                  </a:lnTo>
                  <a:lnTo>
                    <a:pt x="685" y="328"/>
                  </a:lnTo>
                  <a:lnTo>
                    <a:pt x="616" y="328"/>
                  </a:lnTo>
                  <a:lnTo>
                    <a:pt x="562" y="275"/>
                  </a:lnTo>
                  <a:lnTo>
                    <a:pt x="562" y="222"/>
                  </a:lnTo>
                  <a:lnTo>
                    <a:pt x="480" y="139"/>
                  </a:lnTo>
                  <a:lnTo>
                    <a:pt x="434" y="107"/>
                  </a:lnTo>
                  <a:lnTo>
                    <a:pt x="480" y="40"/>
                  </a:lnTo>
                  <a:lnTo>
                    <a:pt x="4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>
              <a:off x="3344862" y="-1384300"/>
              <a:ext cx="1087438" cy="800100"/>
            </a:xfrm>
            <a:custGeom>
              <a:avLst/>
              <a:gdLst>
                <a:gd name="T0" fmla="*/ 434 w 685"/>
                <a:gd name="T1" fmla="*/ 0 h 504"/>
                <a:gd name="T2" fmla="*/ 344 w 685"/>
                <a:gd name="T3" fmla="*/ 0 h 504"/>
                <a:gd name="T4" fmla="*/ 298 w 685"/>
                <a:gd name="T5" fmla="*/ 48 h 504"/>
                <a:gd name="T6" fmla="*/ 298 w 685"/>
                <a:gd name="T7" fmla="*/ 147 h 504"/>
                <a:gd name="T8" fmla="*/ 237 w 685"/>
                <a:gd name="T9" fmla="*/ 184 h 504"/>
                <a:gd name="T10" fmla="*/ 173 w 685"/>
                <a:gd name="T11" fmla="*/ 168 h 504"/>
                <a:gd name="T12" fmla="*/ 106 w 685"/>
                <a:gd name="T13" fmla="*/ 200 h 504"/>
                <a:gd name="T14" fmla="*/ 37 w 685"/>
                <a:gd name="T15" fmla="*/ 254 h 504"/>
                <a:gd name="T16" fmla="*/ 0 w 685"/>
                <a:gd name="T17" fmla="*/ 283 h 504"/>
                <a:gd name="T18" fmla="*/ 0 w 685"/>
                <a:gd name="T19" fmla="*/ 358 h 504"/>
                <a:gd name="T20" fmla="*/ 37 w 685"/>
                <a:gd name="T21" fmla="*/ 435 h 504"/>
                <a:gd name="T22" fmla="*/ 173 w 685"/>
                <a:gd name="T23" fmla="*/ 406 h 504"/>
                <a:gd name="T24" fmla="*/ 250 w 685"/>
                <a:gd name="T25" fmla="*/ 390 h 504"/>
                <a:gd name="T26" fmla="*/ 250 w 685"/>
                <a:gd name="T27" fmla="*/ 312 h 504"/>
                <a:gd name="T28" fmla="*/ 298 w 685"/>
                <a:gd name="T29" fmla="*/ 254 h 504"/>
                <a:gd name="T30" fmla="*/ 298 w 685"/>
                <a:gd name="T31" fmla="*/ 206 h 504"/>
                <a:gd name="T32" fmla="*/ 389 w 685"/>
                <a:gd name="T33" fmla="*/ 254 h 504"/>
                <a:gd name="T34" fmla="*/ 365 w 685"/>
                <a:gd name="T35" fmla="*/ 254 h 504"/>
                <a:gd name="T36" fmla="*/ 298 w 685"/>
                <a:gd name="T37" fmla="*/ 312 h 504"/>
                <a:gd name="T38" fmla="*/ 298 w 685"/>
                <a:gd name="T39" fmla="*/ 382 h 504"/>
                <a:gd name="T40" fmla="*/ 373 w 685"/>
                <a:gd name="T41" fmla="*/ 419 h 504"/>
                <a:gd name="T42" fmla="*/ 298 w 685"/>
                <a:gd name="T43" fmla="*/ 459 h 504"/>
                <a:gd name="T44" fmla="*/ 298 w 685"/>
                <a:gd name="T45" fmla="*/ 504 h 504"/>
                <a:gd name="T46" fmla="*/ 434 w 685"/>
                <a:gd name="T47" fmla="*/ 464 h 504"/>
                <a:gd name="T48" fmla="*/ 560 w 685"/>
                <a:gd name="T49" fmla="*/ 464 h 504"/>
                <a:gd name="T50" fmla="*/ 624 w 685"/>
                <a:gd name="T51" fmla="*/ 419 h 504"/>
                <a:gd name="T52" fmla="*/ 685 w 685"/>
                <a:gd name="T53" fmla="*/ 382 h 504"/>
                <a:gd name="T54" fmla="*/ 685 w 685"/>
                <a:gd name="T55" fmla="*/ 328 h 504"/>
                <a:gd name="T56" fmla="*/ 616 w 685"/>
                <a:gd name="T57" fmla="*/ 328 h 504"/>
                <a:gd name="T58" fmla="*/ 562 w 685"/>
                <a:gd name="T59" fmla="*/ 275 h 504"/>
                <a:gd name="T60" fmla="*/ 562 w 685"/>
                <a:gd name="T61" fmla="*/ 222 h 504"/>
                <a:gd name="T62" fmla="*/ 480 w 685"/>
                <a:gd name="T63" fmla="*/ 139 h 504"/>
                <a:gd name="T64" fmla="*/ 434 w 685"/>
                <a:gd name="T65" fmla="*/ 107 h 504"/>
                <a:gd name="T66" fmla="*/ 480 w 685"/>
                <a:gd name="T67" fmla="*/ 40 h 504"/>
                <a:gd name="T68" fmla="*/ 434 w 685"/>
                <a:gd name="T69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5" h="504">
                  <a:moveTo>
                    <a:pt x="434" y="0"/>
                  </a:moveTo>
                  <a:lnTo>
                    <a:pt x="344" y="0"/>
                  </a:lnTo>
                  <a:lnTo>
                    <a:pt x="298" y="48"/>
                  </a:lnTo>
                  <a:lnTo>
                    <a:pt x="298" y="147"/>
                  </a:lnTo>
                  <a:lnTo>
                    <a:pt x="237" y="184"/>
                  </a:lnTo>
                  <a:lnTo>
                    <a:pt x="173" y="168"/>
                  </a:lnTo>
                  <a:lnTo>
                    <a:pt x="106" y="200"/>
                  </a:lnTo>
                  <a:lnTo>
                    <a:pt x="37" y="254"/>
                  </a:lnTo>
                  <a:lnTo>
                    <a:pt x="0" y="283"/>
                  </a:lnTo>
                  <a:lnTo>
                    <a:pt x="0" y="358"/>
                  </a:lnTo>
                  <a:lnTo>
                    <a:pt x="37" y="435"/>
                  </a:lnTo>
                  <a:lnTo>
                    <a:pt x="173" y="406"/>
                  </a:lnTo>
                  <a:lnTo>
                    <a:pt x="250" y="390"/>
                  </a:lnTo>
                  <a:lnTo>
                    <a:pt x="250" y="312"/>
                  </a:lnTo>
                  <a:lnTo>
                    <a:pt x="298" y="254"/>
                  </a:lnTo>
                  <a:lnTo>
                    <a:pt x="298" y="206"/>
                  </a:lnTo>
                  <a:lnTo>
                    <a:pt x="389" y="254"/>
                  </a:lnTo>
                  <a:lnTo>
                    <a:pt x="365" y="254"/>
                  </a:lnTo>
                  <a:lnTo>
                    <a:pt x="298" y="312"/>
                  </a:lnTo>
                  <a:lnTo>
                    <a:pt x="298" y="382"/>
                  </a:lnTo>
                  <a:lnTo>
                    <a:pt x="373" y="419"/>
                  </a:lnTo>
                  <a:lnTo>
                    <a:pt x="298" y="459"/>
                  </a:lnTo>
                  <a:lnTo>
                    <a:pt x="298" y="504"/>
                  </a:lnTo>
                  <a:lnTo>
                    <a:pt x="434" y="464"/>
                  </a:lnTo>
                  <a:lnTo>
                    <a:pt x="560" y="464"/>
                  </a:lnTo>
                  <a:lnTo>
                    <a:pt x="624" y="419"/>
                  </a:lnTo>
                  <a:lnTo>
                    <a:pt x="685" y="382"/>
                  </a:lnTo>
                  <a:lnTo>
                    <a:pt x="685" y="328"/>
                  </a:lnTo>
                  <a:lnTo>
                    <a:pt x="616" y="328"/>
                  </a:lnTo>
                  <a:lnTo>
                    <a:pt x="562" y="275"/>
                  </a:lnTo>
                  <a:lnTo>
                    <a:pt x="562" y="222"/>
                  </a:lnTo>
                  <a:lnTo>
                    <a:pt x="480" y="139"/>
                  </a:lnTo>
                  <a:lnTo>
                    <a:pt x="434" y="107"/>
                  </a:lnTo>
                  <a:lnTo>
                    <a:pt x="480" y="40"/>
                  </a:lnTo>
                  <a:lnTo>
                    <a:pt x="43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>
              <a:off x="7962900" y="6784975"/>
              <a:ext cx="723900" cy="1462088"/>
            </a:xfrm>
            <a:custGeom>
              <a:avLst/>
              <a:gdLst>
                <a:gd name="T0" fmla="*/ 397 w 456"/>
                <a:gd name="T1" fmla="*/ 0 h 921"/>
                <a:gd name="T2" fmla="*/ 352 w 456"/>
                <a:gd name="T3" fmla="*/ 45 h 921"/>
                <a:gd name="T4" fmla="*/ 312 w 456"/>
                <a:gd name="T5" fmla="*/ 131 h 921"/>
                <a:gd name="T6" fmla="*/ 258 w 456"/>
                <a:gd name="T7" fmla="*/ 168 h 921"/>
                <a:gd name="T8" fmla="*/ 176 w 456"/>
                <a:gd name="T9" fmla="*/ 245 h 921"/>
                <a:gd name="T10" fmla="*/ 53 w 456"/>
                <a:gd name="T11" fmla="*/ 312 h 921"/>
                <a:gd name="T12" fmla="*/ 53 w 456"/>
                <a:gd name="T13" fmla="*/ 419 h 921"/>
                <a:gd name="T14" fmla="*/ 53 w 456"/>
                <a:gd name="T15" fmla="*/ 526 h 921"/>
                <a:gd name="T16" fmla="*/ 0 w 456"/>
                <a:gd name="T17" fmla="*/ 624 h 921"/>
                <a:gd name="T18" fmla="*/ 0 w 456"/>
                <a:gd name="T19" fmla="*/ 694 h 921"/>
                <a:gd name="T20" fmla="*/ 0 w 456"/>
                <a:gd name="T21" fmla="*/ 784 h 921"/>
                <a:gd name="T22" fmla="*/ 0 w 456"/>
                <a:gd name="T23" fmla="*/ 822 h 921"/>
                <a:gd name="T24" fmla="*/ 0 w 456"/>
                <a:gd name="T25" fmla="*/ 921 h 921"/>
                <a:gd name="T26" fmla="*/ 32 w 456"/>
                <a:gd name="T27" fmla="*/ 921 h 921"/>
                <a:gd name="T28" fmla="*/ 176 w 456"/>
                <a:gd name="T29" fmla="*/ 921 h 921"/>
                <a:gd name="T30" fmla="*/ 245 w 456"/>
                <a:gd name="T31" fmla="*/ 891 h 921"/>
                <a:gd name="T32" fmla="*/ 258 w 456"/>
                <a:gd name="T33" fmla="*/ 822 h 921"/>
                <a:gd name="T34" fmla="*/ 317 w 456"/>
                <a:gd name="T35" fmla="*/ 715 h 921"/>
                <a:gd name="T36" fmla="*/ 317 w 456"/>
                <a:gd name="T37" fmla="*/ 632 h 921"/>
                <a:gd name="T38" fmla="*/ 373 w 456"/>
                <a:gd name="T39" fmla="*/ 558 h 921"/>
                <a:gd name="T40" fmla="*/ 402 w 456"/>
                <a:gd name="T41" fmla="*/ 419 h 921"/>
                <a:gd name="T42" fmla="*/ 456 w 456"/>
                <a:gd name="T43" fmla="*/ 304 h 921"/>
                <a:gd name="T44" fmla="*/ 456 w 456"/>
                <a:gd name="T45" fmla="*/ 213 h 921"/>
                <a:gd name="T46" fmla="*/ 456 w 456"/>
                <a:gd name="T47" fmla="*/ 53 h 921"/>
                <a:gd name="T48" fmla="*/ 397 w 456"/>
                <a:gd name="T49" fmla="*/ 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6" h="921">
                  <a:moveTo>
                    <a:pt x="397" y="0"/>
                  </a:moveTo>
                  <a:lnTo>
                    <a:pt x="352" y="45"/>
                  </a:lnTo>
                  <a:lnTo>
                    <a:pt x="312" y="131"/>
                  </a:lnTo>
                  <a:lnTo>
                    <a:pt x="258" y="168"/>
                  </a:lnTo>
                  <a:lnTo>
                    <a:pt x="176" y="245"/>
                  </a:lnTo>
                  <a:lnTo>
                    <a:pt x="53" y="312"/>
                  </a:lnTo>
                  <a:lnTo>
                    <a:pt x="53" y="419"/>
                  </a:lnTo>
                  <a:lnTo>
                    <a:pt x="53" y="526"/>
                  </a:lnTo>
                  <a:lnTo>
                    <a:pt x="0" y="624"/>
                  </a:lnTo>
                  <a:lnTo>
                    <a:pt x="0" y="694"/>
                  </a:lnTo>
                  <a:lnTo>
                    <a:pt x="0" y="784"/>
                  </a:lnTo>
                  <a:lnTo>
                    <a:pt x="0" y="822"/>
                  </a:lnTo>
                  <a:lnTo>
                    <a:pt x="0" y="921"/>
                  </a:lnTo>
                  <a:lnTo>
                    <a:pt x="32" y="921"/>
                  </a:lnTo>
                  <a:lnTo>
                    <a:pt x="176" y="921"/>
                  </a:lnTo>
                  <a:lnTo>
                    <a:pt x="245" y="891"/>
                  </a:lnTo>
                  <a:lnTo>
                    <a:pt x="258" y="822"/>
                  </a:lnTo>
                  <a:lnTo>
                    <a:pt x="317" y="715"/>
                  </a:lnTo>
                  <a:lnTo>
                    <a:pt x="317" y="632"/>
                  </a:lnTo>
                  <a:lnTo>
                    <a:pt x="373" y="558"/>
                  </a:lnTo>
                  <a:lnTo>
                    <a:pt x="402" y="419"/>
                  </a:lnTo>
                  <a:lnTo>
                    <a:pt x="456" y="304"/>
                  </a:lnTo>
                  <a:lnTo>
                    <a:pt x="456" y="213"/>
                  </a:lnTo>
                  <a:lnTo>
                    <a:pt x="456" y="53"/>
                  </a:lnTo>
                  <a:lnTo>
                    <a:pt x="39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>
              <a:off x="7962900" y="6784975"/>
              <a:ext cx="723900" cy="1462088"/>
            </a:xfrm>
            <a:custGeom>
              <a:avLst/>
              <a:gdLst>
                <a:gd name="T0" fmla="*/ 397 w 456"/>
                <a:gd name="T1" fmla="*/ 0 h 921"/>
                <a:gd name="T2" fmla="*/ 352 w 456"/>
                <a:gd name="T3" fmla="*/ 45 h 921"/>
                <a:gd name="T4" fmla="*/ 312 w 456"/>
                <a:gd name="T5" fmla="*/ 131 h 921"/>
                <a:gd name="T6" fmla="*/ 258 w 456"/>
                <a:gd name="T7" fmla="*/ 168 h 921"/>
                <a:gd name="T8" fmla="*/ 176 w 456"/>
                <a:gd name="T9" fmla="*/ 245 h 921"/>
                <a:gd name="T10" fmla="*/ 53 w 456"/>
                <a:gd name="T11" fmla="*/ 312 h 921"/>
                <a:gd name="T12" fmla="*/ 53 w 456"/>
                <a:gd name="T13" fmla="*/ 419 h 921"/>
                <a:gd name="T14" fmla="*/ 53 w 456"/>
                <a:gd name="T15" fmla="*/ 526 h 921"/>
                <a:gd name="T16" fmla="*/ 0 w 456"/>
                <a:gd name="T17" fmla="*/ 624 h 921"/>
                <a:gd name="T18" fmla="*/ 0 w 456"/>
                <a:gd name="T19" fmla="*/ 694 h 921"/>
                <a:gd name="T20" fmla="*/ 0 w 456"/>
                <a:gd name="T21" fmla="*/ 784 h 921"/>
                <a:gd name="T22" fmla="*/ 0 w 456"/>
                <a:gd name="T23" fmla="*/ 822 h 921"/>
                <a:gd name="T24" fmla="*/ 0 w 456"/>
                <a:gd name="T25" fmla="*/ 921 h 921"/>
                <a:gd name="T26" fmla="*/ 32 w 456"/>
                <a:gd name="T27" fmla="*/ 921 h 921"/>
                <a:gd name="T28" fmla="*/ 176 w 456"/>
                <a:gd name="T29" fmla="*/ 921 h 921"/>
                <a:gd name="T30" fmla="*/ 245 w 456"/>
                <a:gd name="T31" fmla="*/ 891 h 921"/>
                <a:gd name="T32" fmla="*/ 258 w 456"/>
                <a:gd name="T33" fmla="*/ 822 h 921"/>
                <a:gd name="T34" fmla="*/ 317 w 456"/>
                <a:gd name="T35" fmla="*/ 715 h 921"/>
                <a:gd name="T36" fmla="*/ 317 w 456"/>
                <a:gd name="T37" fmla="*/ 632 h 921"/>
                <a:gd name="T38" fmla="*/ 373 w 456"/>
                <a:gd name="T39" fmla="*/ 558 h 921"/>
                <a:gd name="T40" fmla="*/ 402 w 456"/>
                <a:gd name="T41" fmla="*/ 419 h 921"/>
                <a:gd name="T42" fmla="*/ 456 w 456"/>
                <a:gd name="T43" fmla="*/ 304 h 921"/>
                <a:gd name="T44" fmla="*/ 456 w 456"/>
                <a:gd name="T45" fmla="*/ 213 h 921"/>
                <a:gd name="T46" fmla="*/ 456 w 456"/>
                <a:gd name="T47" fmla="*/ 53 h 921"/>
                <a:gd name="T48" fmla="*/ 397 w 456"/>
                <a:gd name="T49" fmla="*/ 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6" h="921">
                  <a:moveTo>
                    <a:pt x="397" y="0"/>
                  </a:moveTo>
                  <a:lnTo>
                    <a:pt x="352" y="45"/>
                  </a:lnTo>
                  <a:lnTo>
                    <a:pt x="312" y="131"/>
                  </a:lnTo>
                  <a:lnTo>
                    <a:pt x="258" y="168"/>
                  </a:lnTo>
                  <a:lnTo>
                    <a:pt x="176" y="245"/>
                  </a:lnTo>
                  <a:lnTo>
                    <a:pt x="53" y="312"/>
                  </a:lnTo>
                  <a:lnTo>
                    <a:pt x="53" y="419"/>
                  </a:lnTo>
                  <a:lnTo>
                    <a:pt x="53" y="526"/>
                  </a:lnTo>
                  <a:lnTo>
                    <a:pt x="0" y="624"/>
                  </a:lnTo>
                  <a:lnTo>
                    <a:pt x="0" y="694"/>
                  </a:lnTo>
                  <a:lnTo>
                    <a:pt x="0" y="784"/>
                  </a:lnTo>
                  <a:lnTo>
                    <a:pt x="0" y="822"/>
                  </a:lnTo>
                  <a:lnTo>
                    <a:pt x="0" y="921"/>
                  </a:lnTo>
                  <a:lnTo>
                    <a:pt x="32" y="921"/>
                  </a:lnTo>
                  <a:lnTo>
                    <a:pt x="176" y="921"/>
                  </a:lnTo>
                  <a:lnTo>
                    <a:pt x="245" y="891"/>
                  </a:lnTo>
                  <a:lnTo>
                    <a:pt x="258" y="822"/>
                  </a:lnTo>
                  <a:lnTo>
                    <a:pt x="317" y="715"/>
                  </a:lnTo>
                  <a:lnTo>
                    <a:pt x="317" y="632"/>
                  </a:lnTo>
                  <a:lnTo>
                    <a:pt x="373" y="558"/>
                  </a:lnTo>
                  <a:lnTo>
                    <a:pt x="402" y="419"/>
                  </a:lnTo>
                  <a:lnTo>
                    <a:pt x="456" y="304"/>
                  </a:lnTo>
                  <a:lnTo>
                    <a:pt x="456" y="213"/>
                  </a:lnTo>
                  <a:lnTo>
                    <a:pt x="456" y="53"/>
                  </a:lnTo>
                  <a:lnTo>
                    <a:pt x="397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>
              <a:off x="13846175" y="4416425"/>
              <a:ext cx="1062038" cy="1219200"/>
            </a:xfrm>
            <a:custGeom>
              <a:avLst/>
              <a:gdLst>
                <a:gd name="T0" fmla="*/ 99 w 669"/>
                <a:gd name="T1" fmla="*/ 0 h 768"/>
                <a:gd name="T2" fmla="*/ 0 w 669"/>
                <a:gd name="T3" fmla="*/ 0 h 768"/>
                <a:gd name="T4" fmla="*/ 0 w 669"/>
                <a:gd name="T5" fmla="*/ 69 h 768"/>
                <a:gd name="T6" fmla="*/ 29 w 669"/>
                <a:gd name="T7" fmla="*/ 139 h 768"/>
                <a:gd name="T8" fmla="*/ 139 w 669"/>
                <a:gd name="T9" fmla="*/ 229 h 768"/>
                <a:gd name="T10" fmla="*/ 243 w 669"/>
                <a:gd name="T11" fmla="*/ 357 h 768"/>
                <a:gd name="T12" fmla="*/ 280 w 669"/>
                <a:gd name="T13" fmla="*/ 427 h 768"/>
                <a:gd name="T14" fmla="*/ 341 w 669"/>
                <a:gd name="T15" fmla="*/ 518 h 768"/>
                <a:gd name="T16" fmla="*/ 341 w 669"/>
                <a:gd name="T17" fmla="*/ 587 h 768"/>
                <a:gd name="T18" fmla="*/ 419 w 669"/>
                <a:gd name="T19" fmla="*/ 648 h 768"/>
                <a:gd name="T20" fmla="*/ 501 w 669"/>
                <a:gd name="T21" fmla="*/ 723 h 768"/>
                <a:gd name="T22" fmla="*/ 547 w 669"/>
                <a:gd name="T23" fmla="*/ 723 h 768"/>
                <a:gd name="T24" fmla="*/ 608 w 669"/>
                <a:gd name="T25" fmla="*/ 768 h 768"/>
                <a:gd name="T26" fmla="*/ 669 w 669"/>
                <a:gd name="T27" fmla="*/ 768 h 768"/>
                <a:gd name="T28" fmla="*/ 669 w 669"/>
                <a:gd name="T29" fmla="*/ 662 h 768"/>
                <a:gd name="T30" fmla="*/ 669 w 669"/>
                <a:gd name="T31" fmla="*/ 579 h 768"/>
                <a:gd name="T32" fmla="*/ 669 w 669"/>
                <a:gd name="T33" fmla="*/ 502 h 768"/>
                <a:gd name="T34" fmla="*/ 563 w 669"/>
                <a:gd name="T35" fmla="*/ 451 h 768"/>
                <a:gd name="T36" fmla="*/ 501 w 669"/>
                <a:gd name="T37" fmla="*/ 384 h 768"/>
                <a:gd name="T38" fmla="*/ 493 w 669"/>
                <a:gd name="T39" fmla="*/ 328 h 768"/>
                <a:gd name="T40" fmla="*/ 456 w 669"/>
                <a:gd name="T41" fmla="*/ 296 h 768"/>
                <a:gd name="T42" fmla="*/ 371 w 669"/>
                <a:gd name="T43" fmla="*/ 251 h 768"/>
                <a:gd name="T44" fmla="*/ 333 w 669"/>
                <a:gd name="T45" fmla="*/ 192 h 768"/>
                <a:gd name="T46" fmla="*/ 280 w 669"/>
                <a:gd name="T47" fmla="*/ 139 h 768"/>
                <a:gd name="T48" fmla="*/ 213 w 669"/>
                <a:gd name="T49" fmla="*/ 45 h 768"/>
                <a:gd name="T50" fmla="*/ 99 w 669"/>
                <a:gd name="T51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9" h="768">
                  <a:moveTo>
                    <a:pt x="99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29" y="139"/>
                  </a:lnTo>
                  <a:lnTo>
                    <a:pt x="139" y="229"/>
                  </a:lnTo>
                  <a:lnTo>
                    <a:pt x="243" y="357"/>
                  </a:lnTo>
                  <a:lnTo>
                    <a:pt x="280" y="427"/>
                  </a:lnTo>
                  <a:lnTo>
                    <a:pt x="341" y="518"/>
                  </a:lnTo>
                  <a:lnTo>
                    <a:pt x="341" y="587"/>
                  </a:lnTo>
                  <a:lnTo>
                    <a:pt x="419" y="648"/>
                  </a:lnTo>
                  <a:lnTo>
                    <a:pt x="501" y="723"/>
                  </a:lnTo>
                  <a:lnTo>
                    <a:pt x="547" y="723"/>
                  </a:lnTo>
                  <a:lnTo>
                    <a:pt x="608" y="768"/>
                  </a:lnTo>
                  <a:lnTo>
                    <a:pt x="669" y="768"/>
                  </a:lnTo>
                  <a:lnTo>
                    <a:pt x="669" y="662"/>
                  </a:lnTo>
                  <a:lnTo>
                    <a:pt x="669" y="579"/>
                  </a:lnTo>
                  <a:lnTo>
                    <a:pt x="669" y="502"/>
                  </a:lnTo>
                  <a:lnTo>
                    <a:pt x="563" y="451"/>
                  </a:lnTo>
                  <a:lnTo>
                    <a:pt x="501" y="384"/>
                  </a:lnTo>
                  <a:lnTo>
                    <a:pt x="493" y="328"/>
                  </a:lnTo>
                  <a:lnTo>
                    <a:pt x="456" y="296"/>
                  </a:lnTo>
                  <a:lnTo>
                    <a:pt x="371" y="251"/>
                  </a:lnTo>
                  <a:lnTo>
                    <a:pt x="333" y="192"/>
                  </a:lnTo>
                  <a:lnTo>
                    <a:pt x="280" y="139"/>
                  </a:lnTo>
                  <a:lnTo>
                    <a:pt x="213" y="45"/>
                  </a:lnTo>
                  <a:lnTo>
                    <a:pt x="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>
              <a:off x="13846175" y="4416425"/>
              <a:ext cx="1062038" cy="1219200"/>
            </a:xfrm>
            <a:custGeom>
              <a:avLst/>
              <a:gdLst>
                <a:gd name="T0" fmla="*/ 99 w 669"/>
                <a:gd name="T1" fmla="*/ 0 h 768"/>
                <a:gd name="T2" fmla="*/ 0 w 669"/>
                <a:gd name="T3" fmla="*/ 0 h 768"/>
                <a:gd name="T4" fmla="*/ 0 w 669"/>
                <a:gd name="T5" fmla="*/ 69 h 768"/>
                <a:gd name="T6" fmla="*/ 29 w 669"/>
                <a:gd name="T7" fmla="*/ 139 h 768"/>
                <a:gd name="T8" fmla="*/ 139 w 669"/>
                <a:gd name="T9" fmla="*/ 229 h 768"/>
                <a:gd name="T10" fmla="*/ 243 w 669"/>
                <a:gd name="T11" fmla="*/ 357 h 768"/>
                <a:gd name="T12" fmla="*/ 280 w 669"/>
                <a:gd name="T13" fmla="*/ 427 h 768"/>
                <a:gd name="T14" fmla="*/ 341 w 669"/>
                <a:gd name="T15" fmla="*/ 518 h 768"/>
                <a:gd name="T16" fmla="*/ 341 w 669"/>
                <a:gd name="T17" fmla="*/ 587 h 768"/>
                <a:gd name="T18" fmla="*/ 419 w 669"/>
                <a:gd name="T19" fmla="*/ 648 h 768"/>
                <a:gd name="T20" fmla="*/ 501 w 669"/>
                <a:gd name="T21" fmla="*/ 723 h 768"/>
                <a:gd name="T22" fmla="*/ 547 w 669"/>
                <a:gd name="T23" fmla="*/ 723 h 768"/>
                <a:gd name="T24" fmla="*/ 608 w 669"/>
                <a:gd name="T25" fmla="*/ 768 h 768"/>
                <a:gd name="T26" fmla="*/ 669 w 669"/>
                <a:gd name="T27" fmla="*/ 768 h 768"/>
                <a:gd name="T28" fmla="*/ 669 w 669"/>
                <a:gd name="T29" fmla="*/ 662 h 768"/>
                <a:gd name="T30" fmla="*/ 669 w 669"/>
                <a:gd name="T31" fmla="*/ 579 h 768"/>
                <a:gd name="T32" fmla="*/ 669 w 669"/>
                <a:gd name="T33" fmla="*/ 502 h 768"/>
                <a:gd name="T34" fmla="*/ 563 w 669"/>
                <a:gd name="T35" fmla="*/ 451 h 768"/>
                <a:gd name="T36" fmla="*/ 501 w 669"/>
                <a:gd name="T37" fmla="*/ 384 h 768"/>
                <a:gd name="T38" fmla="*/ 493 w 669"/>
                <a:gd name="T39" fmla="*/ 328 h 768"/>
                <a:gd name="T40" fmla="*/ 456 w 669"/>
                <a:gd name="T41" fmla="*/ 296 h 768"/>
                <a:gd name="T42" fmla="*/ 371 w 669"/>
                <a:gd name="T43" fmla="*/ 251 h 768"/>
                <a:gd name="T44" fmla="*/ 333 w 669"/>
                <a:gd name="T45" fmla="*/ 192 h 768"/>
                <a:gd name="T46" fmla="*/ 280 w 669"/>
                <a:gd name="T47" fmla="*/ 139 h 768"/>
                <a:gd name="T48" fmla="*/ 213 w 669"/>
                <a:gd name="T49" fmla="*/ 45 h 768"/>
                <a:gd name="T50" fmla="*/ 99 w 669"/>
                <a:gd name="T51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9" h="768">
                  <a:moveTo>
                    <a:pt x="99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29" y="139"/>
                  </a:lnTo>
                  <a:lnTo>
                    <a:pt x="139" y="229"/>
                  </a:lnTo>
                  <a:lnTo>
                    <a:pt x="243" y="357"/>
                  </a:lnTo>
                  <a:lnTo>
                    <a:pt x="280" y="427"/>
                  </a:lnTo>
                  <a:lnTo>
                    <a:pt x="341" y="518"/>
                  </a:lnTo>
                  <a:lnTo>
                    <a:pt x="341" y="587"/>
                  </a:lnTo>
                  <a:lnTo>
                    <a:pt x="419" y="648"/>
                  </a:lnTo>
                  <a:lnTo>
                    <a:pt x="501" y="723"/>
                  </a:lnTo>
                  <a:lnTo>
                    <a:pt x="547" y="723"/>
                  </a:lnTo>
                  <a:lnTo>
                    <a:pt x="608" y="768"/>
                  </a:lnTo>
                  <a:lnTo>
                    <a:pt x="669" y="768"/>
                  </a:lnTo>
                  <a:lnTo>
                    <a:pt x="669" y="662"/>
                  </a:lnTo>
                  <a:lnTo>
                    <a:pt x="669" y="579"/>
                  </a:lnTo>
                  <a:lnTo>
                    <a:pt x="669" y="502"/>
                  </a:lnTo>
                  <a:lnTo>
                    <a:pt x="563" y="451"/>
                  </a:lnTo>
                  <a:lnTo>
                    <a:pt x="501" y="384"/>
                  </a:lnTo>
                  <a:lnTo>
                    <a:pt x="493" y="328"/>
                  </a:lnTo>
                  <a:lnTo>
                    <a:pt x="456" y="296"/>
                  </a:lnTo>
                  <a:lnTo>
                    <a:pt x="371" y="251"/>
                  </a:lnTo>
                  <a:lnTo>
                    <a:pt x="333" y="192"/>
                  </a:lnTo>
                  <a:lnTo>
                    <a:pt x="280" y="139"/>
                  </a:lnTo>
                  <a:lnTo>
                    <a:pt x="213" y="45"/>
                  </a:lnTo>
                  <a:lnTo>
                    <a:pt x="99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>
              <a:off x="14981238" y="5487988"/>
              <a:ext cx="990600" cy="301625"/>
            </a:xfrm>
            <a:custGeom>
              <a:avLst/>
              <a:gdLst>
                <a:gd name="T0" fmla="*/ 144 w 624"/>
                <a:gd name="T1" fmla="*/ 0 h 190"/>
                <a:gd name="T2" fmla="*/ 74 w 624"/>
                <a:gd name="T3" fmla="*/ 0 h 190"/>
                <a:gd name="T4" fmla="*/ 0 w 624"/>
                <a:gd name="T5" fmla="*/ 37 h 190"/>
                <a:gd name="T6" fmla="*/ 0 w 624"/>
                <a:gd name="T7" fmla="*/ 93 h 190"/>
                <a:gd name="T8" fmla="*/ 45 w 624"/>
                <a:gd name="T9" fmla="*/ 136 h 190"/>
                <a:gd name="T10" fmla="*/ 144 w 624"/>
                <a:gd name="T11" fmla="*/ 144 h 190"/>
                <a:gd name="T12" fmla="*/ 250 w 624"/>
                <a:gd name="T13" fmla="*/ 136 h 190"/>
                <a:gd name="T14" fmla="*/ 325 w 624"/>
                <a:gd name="T15" fmla="*/ 190 h 190"/>
                <a:gd name="T16" fmla="*/ 418 w 624"/>
                <a:gd name="T17" fmla="*/ 190 h 190"/>
                <a:gd name="T18" fmla="*/ 554 w 624"/>
                <a:gd name="T19" fmla="*/ 190 h 190"/>
                <a:gd name="T20" fmla="*/ 624 w 624"/>
                <a:gd name="T21" fmla="*/ 190 h 190"/>
                <a:gd name="T22" fmla="*/ 624 w 624"/>
                <a:gd name="T23" fmla="*/ 136 h 190"/>
                <a:gd name="T24" fmla="*/ 562 w 624"/>
                <a:gd name="T25" fmla="*/ 99 h 190"/>
                <a:gd name="T26" fmla="*/ 501 w 624"/>
                <a:gd name="T27" fmla="*/ 59 h 190"/>
                <a:gd name="T28" fmla="*/ 440 w 624"/>
                <a:gd name="T29" fmla="*/ 29 h 190"/>
                <a:gd name="T30" fmla="*/ 373 w 624"/>
                <a:gd name="T31" fmla="*/ 29 h 190"/>
                <a:gd name="T32" fmla="*/ 274 w 624"/>
                <a:gd name="T33" fmla="*/ 59 h 190"/>
                <a:gd name="T34" fmla="*/ 144 w 624"/>
                <a:gd name="T3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4" h="190">
                  <a:moveTo>
                    <a:pt x="144" y="0"/>
                  </a:moveTo>
                  <a:lnTo>
                    <a:pt x="74" y="0"/>
                  </a:lnTo>
                  <a:lnTo>
                    <a:pt x="0" y="37"/>
                  </a:lnTo>
                  <a:lnTo>
                    <a:pt x="0" y="93"/>
                  </a:lnTo>
                  <a:lnTo>
                    <a:pt x="45" y="136"/>
                  </a:lnTo>
                  <a:lnTo>
                    <a:pt x="144" y="144"/>
                  </a:lnTo>
                  <a:lnTo>
                    <a:pt x="250" y="136"/>
                  </a:lnTo>
                  <a:lnTo>
                    <a:pt x="325" y="190"/>
                  </a:lnTo>
                  <a:lnTo>
                    <a:pt x="418" y="190"/>
                  </a:lnTo>
                  <a:lnTo>
                    <a:pt x="554" y="190"/>
                  </a:lnTo>
                  <a:lnTo>
                    <a:pt x="624" y="190"/>
                  </a:lnTo>
                  <a:lnTo>
                    <a:pt x="624" y="136"/>
                  </a:lnTo>
                  <a:lnTo>
                    <a:pt x="562" y="99"/>
                  </a:lnTo>
                  <a:lnTo>
                    <a:pt x="501" y="59"/>
                  </a:lnTo>
                  <a:lnTo>
                    <a:pt x="440" y="29"/>
                  </a:lnTo>
                  <a:lnTo>
                    <a:pt x="373" y="29"/>
                  </a:lnTo>
                  <a:lnTo>
                    <a:pt x="274" y="59"/>
                  </a:lnTo>
                  <a:lnTo>
                    <a:pt x="1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>
              <a:off x="14981238" y="5487988"/>
              <a:ext cx="990600" cy="301625"/>
            </a:xfrm>
            <a:custGeom>
              <a:avLst/>
              <a:gdLst>
                <a:gd name="T0" fmla="*/ 144 w 624"/>
                <a:gd name="T1" fmla="*/ 0 h 190"/>
                <a:gd name="T2" fmla="*/ 74 w 624"/>
                <a:gd name="T3" fmla="*/ 0 h 190"/>
                <a:gd name="T4" fmla="*/ 0 w 624"/>
                <a:gd name="T5" fmla="*/ 37 h 190"/>
                <a:gd name="T6" fmla="*/ 0 w 624"/>
                <a:gd name="T7" fmla="*/ 93 h 190"/>
                <a:gd name="T8" fmla="*/ 45 w 624"/>
                <a:gd name="T9" fmla="*/ 136 h 190"/>
                <a:gd name="T10" fmla="*/ 144 w 624"/>
                <a:gd name="T11" fmla="*/ 144 h 190"/>
                <a:gd name="T12" fmla="*/ 250 w 624"/>
                <a:gd name="T13" fmla="*/ 136 h 190"/>
                <a:gd name="T14" fmla="*/ 325 w 624"/>
                <a:gd name="T15" fmla="*/ 190 h 190"/>
                <a:gd name="T16" fmla="*/ 418 w 624"/>
                <a:gd name="T17" fmla="*/ 190 h 190"/>
                <a:gd name="T18" fmla="*/ 554 w 624"/>
                <a:gd name="T19" fmla="*/ 190 h 190"/>
                <a:gd name="T20" fmla="*/ 624 w 624"/>
                <a:gd name="T21" fmla="*/ 190 h 190"/>
                <a:gd name="T22" fmla="*/ 624 w 624"/>
                <a:gd name="T23" fmla="*/ 136 h 190"/>
                <a:gd name="T24" fmla="*/ 562 w 624"/>
                <a:gd name="T25" fmla="*/ 99 h 190"/>
                <a:gd name="T26" fmla="*/ 501 w 624"/>
                <a:gd name="T27" fmla="*/ 59 h 190"/>
                <a:gd name="T28" fmla="*/ 440 w 624"/>
                <a:gd name="T29" fmla="*/ 29 h 190"/>
                <a:gd name="T30" fmla="*/ 373 w 624"/>
                <a:gd name="T31" fmla="*/ 29 h 190"/>
                <a:gd name="T32" fmla="*/ 274 w 624"/>
                <a:gd name="T33" fmla="*/ 59 h 190"/>
                <a:gd name="T34" fmla="*/ 144 w 624"/>
                <a:gd name="T3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4" h="190">
                  <a:moveTo>
                    <a:pt x="144" y="0"/>
                  </a:moveTo>
                  <a:lnTo>
                    <a:pt x="74" y="0"/>
                  </a:lnTo>
                  <a:lnTo>
                    <a:pt x="0" y="37"/>
                  </a:lnTo>
                  <a:lnTo>
                    <a:pt x="0" y="93"/>
                  </a:lnTo>
                  <a:lnTo>
                    <a:pt x="45" y="136"/>
                  </a:lnTo>
                  <a:lnTo>
                    <a:pt x="144" y="144"/>
                  </a:lnTo>
                  <a:lnTo>
                    <a:pt x="250" y="136"/>
                  </a:lnTo>
                  <a:lnTo>
                    <a:pt x="325" y="190"/>
                  </a:lnTo>
                  <a:lnTo>
                    <a:pt x="418" y="190"/>
                  </a:lnTo>
                  <a:lnTo>
                    <a:pt x="554" y="190"/>
                  </a:lnTo>
                  <a:lnTo>
                    <a:pt x="624" y="190"/>
                  </a:lnTo>
                  <a:lnTo>
                    <a:pt x="624" y="136"/>
                  </a:lnTo>
                  <a:lnTo>
                    <a:pt x="562" y="99"/>
                  </a:lnTo>
                  <a:lnTo>
                    <a:pt x="501" y="59"/>
                  </a:lnTo>
                  <a:lnTo>
                    <a:pt x="440" y="29"/>
                  </a:lnTo>
                  <a:lnTo>
                    <a:pt x="373" y="29"/>
                  </a:lnTo>
                  <a:lnTo>
                    <a:pt x="274" y="59"/>
                  </a:lnTo>
                  <a:lnTo>
                    <a:pt x="14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>
              <a:off x="16017875" y="5648325"/>
              <a:ext cx="617538" cy="280988"/>
            </a:xfrm>
            <a:custGeom>
              <a:avLst/>
              <a:gdLst>
                <a:gd name="T0" fmla="*/ 349 w 389"/>
                <a:gd name="T1" fmla="*/ 0 h 177"/>
                <a:gd name="T2" fmla="*/ 283 w 389"/>
                <a:gd name="T3" fmla="*/ 0 h 177"/>
                <a:gd name="T4" fmla="*/ 248 w 389"/>
                <a:gd name="T5" fmla="*/ 0 h 177"/>
                <a:gd name="T6" fmla="*/ 248 w 389"/>
                <a:gd name="T7" fmla="*/ 46 h 177"/>
                <a:gd name="T8" fmla="*/ 221 w 389"/>
                <a:gd name="T9" fmla="*/ 46 h 177"/>
                <a:gd name="T10" fmla="*/ 184 w 389"/>
                <a:gd name="T11" fmla="*/ 0 h 177"/>
                <a:gd name="T12" fmla="*/ 107 w 389"/>
                <a:gd name="T13" fmla="*/ 0 h 177"/>
                <a:gd name="T14" fmla="*/ 45 w 389"/>
                <a:gd name="T15" fmla="*/ 0 h 177"/>
                <a:gd name="T16" fmla="*/ 0 w 389"/>
                <a:gd name="T17" fmla="*/ 46 h 177"/>
                <a:gd name="T18" fmla="*/ 0 w 389"/>
                <a:gd name="T19" fmla="*/ 89 h 177"/>
                <a:gd name="T20" fmla="*/ 45 w 389"/>
                <a:gd name="T21" fmla="*/ 89 h 177"/>
                <a:gd name="T22" fmla="*/ 107 w 389"/>
                <a:gd name="T23" fmla="*/ 99 h 177"/>
                <a:gd name="T24" fmla="*/ 168 w 389"/>
                <a:gd name="T25" fmla="*/ 46 h 177"/>
                <a:gd name="T26" fmla="*/ 168 w 389"/>
                <a:gd name="T27" fmla="*/ 99 h 177"/>
                <a:gd name="T28" fmla="*/ 168 w 389"/>
                <a:gd name="T29" fmla="*/ 139 h 177"/>
                <a:gd name="T30" fmla="*/ 221 w 389"/>
                <a:gd name="T31" fmla="*/ 139 h 177"/>
                <a:gd name="T32" fmla="*/ 275 w 389"/>
                <a:gd name="T33" fmla="*/ 177 h 177"/>
                <a:gd name="T34" fmla="*/ 275 w 389"/>
                <a:gd name="T35" fmla="*/ 153 h 177"/>
                <a:gd name="T36" fmla="*/ 275 w 389"/>
                <a:gd name="T37" fmla="*/ 113 h 177"/>
                <a:gd name="T38" fmla="*/ 349 w 389"/>
                <a:gd name="T39" fmla="*/ 113 h 177"/>
                <a:gd name="T40" fmla="*/ 389 w 389"/>
                <a:gd name="T41" fmla="*/ 46 h 177"/>
                <a:gd name="T42" fmla="*/ 349 w 389"/>
                <a:gd name="T4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9" h="177">
                  <a:moveTo>
                    <a:pt x="349" y="0"/>
                  </a:moveTo>
                  <a:lnTo>
                    <a:pt x="283" y="0"/>
                  </a:lnTo>
                  <a:lnTo>
                    <a:pt x="248" y="0"/>
                  </a:lnTo>
                  <a:lnTo>
                    <a:pt x="248" y="46"/>
                  </a:lnTo>
                  <a:lnTo>
                    <a:pt x="221" y="46"/>
                  </a:lnTo>
                  <a:lnTo>
                    <a:pt x="184" y="0"/>
                  </a:lnTo>
                  <a:lnTo>
                    <a:pt x="10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89"/>
                  </a:lnTo>
                  <a:lnTo>
                    <a:pt x="45" y="89"/>
                  </a:lnTo>
                  <a:lnTo>
                    <a:pt x="107" y="99"/>
                  </a:lnTo>
                  <a:lnTo>
                    <a:pt x="168" y="46"/>
                  </a:lnTo>
                  <a:lnTo>
                    <a:pt x="168" y="99"/>
                  </a:lnTo>
                  <a:lnTo>
                    <a:pt x="168" y="139"/>
                  </a:lnTo>
                  <a:lnTo>
                    <a:pt x="221" y="139"/>
                  </a:lnTo>
                  <a:lnTo>
                    <a:pt x="275" y="177"/>
                  </a:lnTo>
                  <a:lnTo>
                    <a:pt x="275" y="153"/>
                  </a:lnTo>
                  <a:lnTo>
                    <a:pt x="275" y="113"/>
                  </a:lnTo>
                  <a:lnTo>
                    <a:pt x="349" y="113"/>
                  </a:lnTo>
                  <a:lnTo>
                    <a:pt x="389" y="46"/>
                  </a:lnTo>
                  <a:lnTo>
                    <a:pt x="3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>
              <a:off x="16017875" y="5648325"/>
              <a:ext cx="617538" cy="280988"/>
            </a:xfrm>
            <a:custGeom>
              <a:avLst/>
              <a:gdLst>
                <a:gd name="T0" fmla="*/ 349 w 389"/>
                <a:gd name="T1" fmla="*/ 0 h 177"/>
                <a:gd name="T2" fmla="*/ 283 w 389"/>
                <a:gd name="T3" fmla="*/ 0 h 177"/>
                <a:gd name="T4" fmla="*/ 248 w 389"/>
                <a:gd name="T5" fmla="*/ 0 h 177"/>
                <a:gd name="T6" fmla="*/ 248 w 389"/>
                <a:gd name="T7" fmla="*/ 46 h 177"/>
                <a:gd name="T8" fmla="*/ 221 w 389"/>
                <a:gd name="T9" fmla="*/ 46 h 177"/>
                <a:gd name="T10" fmla="*/ 184 w 389"/>
                <a:gd name="T11" fmla="*/ 0 h 177"/>
                <a:gd name="T12" fmla="*/ 107 w 389"/>
                <a:gd name="T13" fmla="*/ 0 h 177"/>
                <a:gd name="T14" fmla="*/ 45 w 389"/>
                <a:gd name="T15" fmla="*/ 0 h 177"/>
                <a:gd name="T16" fmla="*/ 0 w 389"/>
                <a:gd name="T17" fmla="*/ 46 h 177"/>
                <a:gd name="T18" fmla="*/ 0 w 389"/>
                <a:gd name="T19" fmla="*/ 89 h 177"/>
                <a:gd name="T20" fmla="*/ 45 w 389"/>
                <a:gd name="T21" fmla="*/ 89 h 177"/>
                <a:gd name="T22" fmla="*/ 107 w 389"/>
                <a:gd name="T23" fmla="*/ 99 h 177"/>
                <a:gd name="T24" fmla="*/ 168 w 389"/>
                <a:gd name="T25" fmla="*/ 46 h 177"/>
                <a:gd name="T26" fmla="*/ 168 w 389"/>
                <a:gd name="T27" fmla="*/ 99 h 177"/>
                <a:gd name="T28" fmla="*/ 168 w 389"/>
                <a:gd name="T29" fmla="*/ 139 h 177"/>
                <a:gd name="T30" fmla="*/ 221 w 389"/>
                <a:gd name="T31" fmla="*/ 139 h 177"/>
                <a:gd name="T32" fmla="*/ 275 w 389"/>
                <a:gd name="T33" fmla="*/ 177 h 177"/>
                <a:gd name="T34" fmla="*/ 275 w 389"/>
                <a:gd name="T35" fmla="*/ 153 h 177"/>
                <a:gd name="T36" fmla="*/ 275 w 389"/>
                <a:gd name="T37" fmla="*/ 113 h 177"/>
                <a:gd name="T38" fmla="*/ 349 w 389"/>
                <a:gd name="T39" fmla="*/ 113 h 177"/>
                <a:gd name="T40" fmla="*/ 389 w 389"/>
                <a:gd name="T41" fmla="*/ 46 h 177"/>
                <a:gd name="T42" fmla="*/ 349 w 389"/>
                <a:gd name="T4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9" h="177">
                  <a:moveTo>
                    <a:pt x="349" y="0"/>
                  </a:moveTo>
                  <a:lnTo>
                    <a:pt x="283" y="0"/>
                  </a:lnTo>
                  <a:lnTo>
                    <a:pt x="248" y="0"/>
                  </a:lnTo>
                  <a:lnTo>
                    <a:pt x="248" y="46"/>
                  </a:lnTo>
                  <a:lnTo>
                    <a:pt x="221" y="46"/>
                  </a:lnTo>
                  <a:lnTo>
                    <a:pt x="184" y="0"/>
                  </a:lnTo>
                  <a:lnTo>
                    <a:pt x="10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89"/>
                  </a:lnTo>
                  <a:lnTo>
                    <a:pt x="45" y="89"/>
                  </a:lnTo>
                  <a:lnTo>
                    <a:pt x="107" y="99"/>
                  </a:lnTo>
                  <a:lnTo>
                    <a:pt x="168" y="46"/>
                  </a:lnTo>
                  <a:lnTo>
                    <a:pt x="168" y="99"/>
                  </a:lnTo>
                  <a:lnTo>
                    <a:pt x="168" y="139"/>
                  </a:lnTo>
                  <a:lnTo>
                    <a:pt x="221" y="139"/>
                  </a:lnTo>
                  <a:lnTo>
                    <a:pt x="275" y="177"/>
                  </a:lnTo>
                  <a:lnTo>
                    <a:pt x="275" y="153"/>
                  </a:lnTo>
                  <a:lnTo>
                    <a:pt x="275" y="113"/>
                  </a:lnTo>
                  <a:lnTo>
                    <a:pt x="349" y="113"/>
                  </a:lnTo>
                  <a:lnTo>
                    <a:pt x="389" y="46"/>
                  </a:lnTo>
                  <a:lnTo>
                    <a:pt x="349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>
              <a:off x="16635413" y="5648325"/>
              <a:ext cx="530225" cy="280988"/>
            </a:xfrm>
            <a:custGeom>
              <a:avLst/>
              <a:gdLst>
                <a:gd name="T0" fmla="*/ 334 w 334"/>
                <a:gd name="T1" fmla="*/ 0 h 177"/>
                <a:gd name="T2" fmla="*/ 235 w 334"/>
                <a:gd name="T3" fmla="*/ 0 h 177"/>
                <a:gd name="T4" fmla="*/ 174 w 334"/>
                <a:gd name="T5" fmla="*/ 0 h 177"/>
                <a:gd name="T6" fmla="*/ 136 w 334"/>
                <a:gd name="T7" fmla="*/ 0 h 177"/>
                <a:gd name="T8" fmla="*/ 99 w 334"/>
                <a:gd name="T9" fmla="*/ 46 h 177"/>
                <a:gd name="T10" fmla="*/ 54 w 334"/>
                <a:gd name="T11" fmla="*/ 46 h 177"/>
                <a:gd name="T12" fmla="*/ 0 w 334"/>
                <a:gd name="T13" fmla="*/ 115 h 177"/>
                <a:gd name="T14" fmla="*/ 54 w 334"/>
                <a:gd name="T15" fmla="*/ 177 h 177"/>
                <a:gd name="T16" fmla="*/ 136 w 334"/>
                <a:gd name="T17" fmla="*/ 177 h 177"/>
                <a:gd name="T18" fmla="*/ 214 w 334"/>
                <a:gd name="T19" fmla="*/ 89 h 177"/>
                <a:gd name="T20" fmla="*/ 296 w 334"/>
                <a:gd name="T21" fmla="*/ 89 h 177"/>
                <a:gd name="T22" fmla="*/ 334 w 334"/>
                <a:gd name="T23" fmla="*/ 46 h 177"/>
                <a:gd name="T24" fmla="*/ 334 w 334"/>
                <a:gd name="T2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4" h="177">
                  <a:moveTo>
                    <a:pt x="334" y="0"/>
                  </a:moveTo>
                  <a:lnTo>
                    <a:pt x="235" y="0"/>
                  </a:lnTo>
                  <a:lnTo>
                    <a:pt x="174" y="0"/>
                  </a:lnTo>
                  <a:lnTo>
                    <a:pt x="136" y="0"/>
                  </a:lnTo>
                  <a:lnTo>
                    <a:pt x="99" y="46"/>
                  </a:lnTo>
                  <a:lnTo>
                    <a:pt x="54" y="46"/>
                  </a:lnTo>
                  <a:lnTo>
                    <a:pt x="0" y="115"/>
                  </a:lnTo>
                  <a:lnTo>
                    <a:pt x="54" y="177"/>
                  </a:lnTo>
                  <a:lnTo>
                    <a:pt x="136" y="177"/>
                  </a:lnTo>
                  <a:lnTo>
                    <a:pt x="214" y="89"/>
                  </a:lnTo>
                  <a:lnTo>
                    <a:pt x="296" y="89"/>
                  </a:lnTo>
                  <a:lnTo>
                    <a:pt x="334" y="46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>
              <a:off x="16635413" y="5648325"/>
              <a:ext cx="530225" cy="280988"/>
            </a:xfrm>
            <a:custGeom>
              <a:avLst/>
              <a:gdLst>
                <a:gd name="T0" fmla="*/ 334 w 334"/>
                <a:gd name="T1" fmla="*/ 0 h 177"/>
                <a:gd name="T2" fmla="*/ 235 w 334"/>
                <a:gd name="T3" fmla="*/ 0 h 177"/>
                <a:gd name="T4" fmla="*/ 174 w 334"/>
                <a:gd name="T5" fmla="*/ 0 h 177"/>
                <a:gd name="T6" fmla="*/ 136 w 334"/>
                <a:gd name="T7" fmla="*/ 0 h 177"/>
                <a:gd name="T8" fmla="*/ 99 w 334"/>
                <a:gd name="T9" fmla="*/ 46 h 177"/>
                <a:gd name="T10" fmla="*/ 54 w 334"/>
                <a:gd name="T11" fmla="*/ 46 h 177"/>
                <a:gd name="T12" fmla="*/ 0 w 334"/>
                <a:gd name="T13" fmla="*/ 115 h 177"/>
                <a:gd name="T14" fmla="*/ 54 w 334"/>
                <a:gd name="T15" fmla="*/ 177 h 177"/>
                <a:gd name="T16" fmla="*/ 136 w 334"/>
                <a:gd name="T17" fmla="*/ 177 h 177"/>
                <a:gd name="T18" fmla="*/ 214 w 334"/>
                <a:gd name="T19" fmla="*/ 89 h 177"/>
                <a:gd name="T20" fmla="*/ 296 w 334"/>
                <a:gd name="T21" fmla="*/ 89 h 177"/>
                <a:gd name="T22" fmla="*/ 334 w 334"/>
                <a:gd name="T23" fmla="*/ 46 h 177"/>
                <a:gd name="T24" fmla="*/ 334 w 334"/>
                <a:gd name="T2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4" h="177">
                  <a:moveTo>
                    <a:pt x="334" y="0"/>
                  </a:moveTo>
                  <a:lnTo>
                    <a:pt x="235" y="0"/>
                  </a:lnTo>
                  <a:lnTo>
                    <a:pt x="174" y="0"/>
                  </a:lnTo>
                  <a:lnTo>
                    <a:pt x="136" y="0"/>
                  </a:lnTo>
                  <a:lnTo>
                    <a:pt x="99" y="46"/>
                  </a:lnTo>
                  <a:lnTo>
                    <a:pt x="54" y="46"/>
                  </a:lnTo>
                  <a:lnTo>
                    <a:pt x="0" y="115"/>
                  </a:lnTo>
                  <a:lnTo>
                    <a:pt x="54" y="177"/>
                  </a:lnTo>
                  <a:lnTo>
                    <a:pt x="136" y="177"/>
                  </a:lnTo>
                  <a:lnTo>
                    <a:pt x="214" y="89"/>
                  </a:lnTo>
                  <a:lnTo>
                    <a:pt x="296" y="89"/>
                  </a:lnTo>
                  <a:lnTo>
                    <a:pt x="334" y="46"/>
                  </a:lnTo>
                  <a:lnTo>
                    <a:pt x="33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>
              <a:off x="15365413" y="4225925"/>
              <a:ext cx="1008063" cy="1155700"/>
            </a:xfrm>
            <a:custGeom>
              <a:avLst/>
              <a:gdLst>
                <a:gd name="T0" fmla="*/ 203 w 238"/>
                <a:gd name="T1" fmla="*/ 0 h 273"/>
                <a:gd name="T2" fmla="*/ 166 w 238"/>
                <a:gd name="T3" fmla="*/ 0 h 273"/>
                <a:gd name="T4" fmla="*/ 158 w 238"/>
                <a:gd name="T5" fmla="*/ 17 h 273"/>
                <a:gd name="T6" fmla="*/ 146 w 238"/>
                <a:gd name="T7" fmla="*/ 37 h 273"/>
                <a:gd name="T8" fmla="*/ 108 w 238"/>
                <a:gd name="T9" fmla="*/ 37 h 273"/>
                <a:gd name="T10" fmla="*/ 91 w 238"/>
                <a:gd name="T11" fmla="*/ 65 h 273"/>
                <a:gd name="T12" fmla="*/ 77 w 238"/>
                <a:gd name="T13" fmla="*/ 85 h 273"/>
                <a:gd name="T14" fmla="*/ 51 w 238"/>
                <a:gd name="T15" fmla="*/ 97 h 273"/>
                <a:gd name="T16" fmla="*/ 29 w 238"/>
                <a:gd name="T17" fmla="*/ 122 h 273"/>
                <a:gd name="T18" fmla="*/ 0 w 238"/>
                <a:gd name="T19" fmla="*/ 136 h 273"/>
                <a:gd name="T20" fmla="*/ 0 w 238"/>
                <a:gd name="T21" fmla="*/ 154 h 273"/>
                <a:gd name="T22" fmla="*/ 0 w 238"/>
                <a:gd name="T23" fmla="*/ 199 h 273"/>
                <a:gd name="T24" fmla="*/ 14 w 238"/>
                <a:gd name="T25" fmla="*/ 228 h 273"/>
                <a:gd name="T26" fmla="*/ 29 w 238"/>
                <a:gd name="T27" fmla="*/ 256 h 273"/>
                <a:gd name="T28" fmla="*/ 77 w 238"/>
                <a:gd name="T29" fmla="*/ 265 h 273"/>
                <a:gd name="T30" fmla="*/ 77 w 238"/>
                <a:gd name="T31" fmla="*/ 265 h 273"/>
                <a:gd name="T32" fmla="*/ 131 w 238"/>
                <a:gd name="T33" fmla="*/ 265 h 273"/>
                <a:gd name="T34" fmla="*/ 146 w 238"/>
                <a:gd name="T35" fmla="*/ 273 h 273"/>
                <a:gd name="T36" fmla="*/ 166 w 238"/>
                <a:gd name="T37" fmla="*/ 265 h 273"/>
                <a:gd name="T38" fmla="*/ 191 w 238"/>
                <a:gd name="T39" fmla="*/ 225 h 273"/>
                <a:gd name="T40" fmla="*/ 206 w 238"/>
                <a:gd name="T41" fmla="*/ 181 h 273"/>
                <a:gd name="T42" fmla="*/ 206 w 238"/>
                <a:gd name="T43" fmla="*/ 162 h 273"/>
                <a:gd name="T44" fmla="*/ 238 w 238"/>
                <a:gd name="T45" fmla="*/ 162 h 273"/>
                <a:gd name="T46" fmla="*/ 238 w 238"/>
                <a:gd name="T47" fmla="*/ 136 h 273"/>
                <a:gd name="T48" fmla="*/ 220 w 238"/>
                <a:gd name="T49" fmla="*/ 117 h 273"/>
                <a:gd name="T50" fmla="*/ 200 w 238"/>
                <a:gd name="T51" fmla="*/ 82 h 273"/>
                <a:gd name="T52" fmla="*/ 238 w 238"/>
                <a:gd name="T53" fmla="*/ 62 h 273"/>
                <a:gd name="T54" fmla="*/ 238 w 238"/>
                <a:gd name="T55" fmla="*/ 37 h 273"/>
                <a:gd name="T56" fmla="*/ 203 w 238"/>
                <a:gd name="T57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8" h="273">
                  <a:moveTo>
                    <a:pt x="203" y="0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46" y="37"/>
                    <a:pt x="146" y="37"/>
                    <a:pt x="146" y="37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14" y="228"/>
                    <a:pt x="14" y="228"/>
                    <a:pt x="14" y="228"/>
                  </a:cubicBezTo>
                  <a:cubicBezTo>
                    <a:pt x="14" y="228"/>
                    <a:pt x="12" y="256"/>
                    <a:pt x="29" y="256"/>
                  </a:cubicBezTo>
                  <a:cubicBezTo>
                    <a:pt x="46" y="256"/>
                    <a:pt x="77" y="265"/>
                    <a:pt x="77" y="265"/>
                  </a:cubicBezTo>
                  <a:cubicBezTo>
                    <a:pt x="77" y="265"/>
                    <a:pt x="77" y="265"/>
                    <a:pt x="77" y="265"/>
                  </a:cubicBezTo>
                  <a:cubicBezTo>
                    <a:pt x="131" y="265"/>
                    <a:pt x="131" y="265"/>
                    <a:pt x="131" y="265"/>
                  </a:cubicBezTo>
                  <a:cubicBezTo>
                    <a:pt x="146" y="273"/>
                    <a:pt x="146" y="273"/>
                    <a:pt x="146" y="273"/>
                  </a:cubicBezTo>
                  <a:cubicBezTo>
                    <a:pt x="166" y="265"/>
                    <a:pt x="166" y="265"/>
                    <a:pt x="166" y="265"/>
                  </a:cubicBezTo>
                  <a:cubicBezTo>
                    <a:pt x="191" y="225"/>
                    <a:pt x="191" y="225"/>
                    <a:pt x="191" y="225"/>
                  </a:cubicBezTo>
                  <a:cubicBezTo>
                    <a:pt x="206" y="181"/>
                    <a:pt x="206" y="181"/>
                    <a:pt x="206" y="181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38" y="136"/>
                    <a:pt x="238" y="136"/>
                    <a:pt x="238" y="136"/>
                  </a:cubicBezTo>
                  <a:cubicBezTo>
                    <a:pt x="220" y="117"/>
                    <a:pt x="220" y="117"/>
                    <a:pt x="220" y="117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238" y="62"/>
                    <a:pt x="238" y="62"/>
                    <a:pt x="238" y="62"/>
                  </a:cubicBezTo>
                  <a:cubicBezTo>
                    <a:pt x="238" y="37"/>
                    <a:pt x="238" y="37"/>
                    <a:pt x="238" y="37"/>
                  </a:cubicBezTo>
                  <a:cubicBezTo>
                    <a:pt x="203" y="0"/>
                    <a:pt x="203" y="0"/>
                    <a:pt x="203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>
              <a:off x="16352838" y="4606925"/>
              <a:ext cx="714375" cy="842963"/>
            </a:xfrm>
            <a:custGeom>
              <a:avLst/>
              <a:gdLst>
                <a:gd name="T0" fmla="*/ 169 w 169"/>
                <a:gd name="T1" fmla="*/ 0 h 199"/>
                <a:gd name="T2" fmla="*/ 154 w 169"/>
                <a:gd name="T3" fmla="*/ 0 h 199"/>
                <a:gd name="T4" fmla="*/ 143 w 169"/>
                <a:gd name="T5" fmla="*/ 0 h 199"/>
                <a:gd name="T6" fmla="*/ 133 w 169"/>
                <a:gd name="T7" fmla="*/ 10 h 199"/>
                <a:gd name="T8" fmla="*/ 116 w 169"/>
                <a:gd name="T9" fmla="*/ 10 h 199"/>
                <a:gd name="T10" fmla="*/ 91 w 169"/>
                <a:gd name="T11" fmla="*/ 10 h 199"/>
                <a:gd name="T12" fmla="*/ 82 w 169"/>
                <a:gd name="T13" fmla="*/ 0 h 199"/>
                <a:gd name="T14" fmla="*/ 63 w 169"/>
                <a:gd name="T15" fmla="*/ 0 h 199"/>
                <a:gd name="T16" fmla="*/ 42 w 169"/>
                <a:gd name="T17" fmla="*/ 10 h 199"/>
                <a:gd name="T18" fmla="*/ 42 w 169"/>
                <a:gd name="T19" fmla="*/ 27 h 199"/>
                <a:gd name="T20" fmla="*/ 30 w 169"/>
                <a:gd name="T21" fmla="*/ 46 h 199"/>
                <a:gd name="T22" fmla="*/ 30 w 169"/>
                <a:gd name="T23" fmla="*/ 76 h 199"/>
                <a:gd name="T24" fmla="*/ 30 w 169"/>
                <a:gd name="T25" fmla="*/ 87 h 199"/>
                <a:gd name="T26" fmla="*/ 10 w 169"/>
                <a:gd name="T27" fmla="*/ 106 h 199"/>
                <a:gd name="T28" fmla="*/ 10 w 169"/>
                <a:gd name="T29" fmla="*/ 131 h 199"/>
                <a:gd name="T30" fmla="*/ 10 w 169"/>
                <a:gd name="T31" fmla="*/ 147 h 199"/>
                <a:gd name="T32" fmla="*/ 19 w 169"/>
                <a:gd name="T33" fmla="*/ 175 h 199"/>
                <a:gd name="T34" fmla="*/ 27 w 169"/>
                <a:gd name="T35" fmla="*/ 199 h 199"/>
                <a:gd name="T36" fmla="*/ 42 w 169"/>
                <a:gd name="T37" fmla="*/ 199 h 199"/>
                <a:gd name="T38" fmla="*/ 57 w 169"/>
                <a:gd name="T39" fmla="*/ 184 h 199"/>
                <a:gd name="T40" fmla="*/ 51 w 169"/>
                <a:gd name="T41" fmla="*/ 162 h 199"/>
                <a:gd name="T42" fmla="*/ 44 w 169"/>
                <a:gd name="T43" fmla="*/ 147 h 199"/>
                <a:gd name="T44" fmla="*/ 59 w 169"/>
                <a:gd name="T45" fmla="*/ 124 h 199"/>
                <a:gd name="T46" fmla="*/ 71 w 169"/>
                <a:gd name="T47" fmla="*/ 147 h 199"/>
                <a:gd name="T48" fmla="*/ 71 w 169"/>
                <a:gd name="T49" fmla="*/ 167 h 199"/>
                <a:gd name="T50" fmla="*/ 91 w 169"/>
                <a:gd name="T51" fmla="*/ 175 h 199"/>
                <a:gd name="T52" fmla="*/ 105 w 169"/>
                <a:gd name="T53" fmla="*/ 175 h 199"/>
                <a:gd name="T54" fmla="*/ 114 w 169"/>
                <a:gd name="T55" fmla="*/ 161 h 199"/>
                <a:gd name="T56" fmla="*/ 114 w 169"/>
                <a:gd name="T57" fmla="*/ 147 h 199"/>
                <a:gd name="T58" fmla="*/ 114 w 169"/>
                <a:gd name="T59" fmla="*/ 131 h 199"/>
                <a:gd name="T60" fmla="*/ 114 w 169"/>
                <a:gd name="T61" fmla="*/ 120 h 199"/>
                <a:gd name="T62" fmla="*/ 93 w 169"/>
                <a:gd name="T63" fmla="*/ 112 h 199"/>
                <a:gd name="T64" fmla="*/ 93 w 169"/>
                <a:gd name="T65" fmla="*/ 99 h 199"/>
                <a:gd name="T66" fmla="*/ 114 w 169"/>
                <a:gd name="T67" fmla="*/ 91 h 199"/>
                <a:gd name="T68" fmla="*/ 124 w 169"/>
                <a:gd name="T69" fmla="*/ 80 h 199"/>
                <a:gd name="T70" fmla="*/ 124 w 169"/>
                <a:gd name="T71" fmla="*/ 70 h 199"/>
                <a:gd name="T72" fmla="*/ 116 w 169"/>
                <a:gd name="T73" fmla="*/ 70 h 199"/>
                <a:gd name="T74" fmla="*/ 98 w 169"/>
                <a:gd name="T75" fmla="*/ 63 h 199"/>
                <a:gd name="T76" fmla="*/ 71 w 169"/>
                <a:gd name="T77" fmla="*/ 63 h 199"/>
                <a:gd name="T78" fmla="*/ 63 w 169"/>
                <a:gd name="T79" fmla="*/ 63 h 199"/>
                <a:gd name="T80" fmla="*/ 63 w 169"/>
                <a:gd name="T81" fmla="*/ 44 h 199"/>
                <a:gd name="T82" fmla="*/ 91 w 169"/>
                <a:gd name="T83" fmla="*/ 44 h 199"/>
                <a:gd name="T84" fmla="*/ 116 w 169"/>
                <a:gd name="T85" fmla="*/ 44 h 199"/>
                <a:gd name="T86" fmla="*/ 135 w 169"/>
                <a:gd name="T87" fmla="*/ 55 h 199"/>
                <a:gd name="T88" fmla="*/ 154 w 169"/>
                <a:gd name="T89" fmla="*/ 44 h 199"/>
                <a:gd name="T90" fmla="*/ 169 w 169"/>
                <a:gd name="T91" fmla="*/ 25 h 199"/>
                <a:gd name="T92" fmla="*/ 169 w 169"/>
                <a:gd name="T93" fmla="*/ 10 h 199"/>
                <a:gd name="T94" fmla="*/ 169 w 169"/>
                <a:gd name="T9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9" h="199">
                  <a:moveTo>
                    <a:pt x="169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3" y="10"/>
                    <a:pt x="133" y="10"/>
                    <a:pt x="133" y="1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10" y="131"/>
                    <a:pt x="0" y="139"/>
                    <a:pt x="10" y="147"/>
                  </a:cubicBezTo>
                  <a:cubicBezTo>
                    <a:pt x="19" y="156"/>
                    <a:pt x="19" y="175"/>
                    <a:pt x="19" y="175"/>
                  </a:cubicBezTo>
                  <a:cubicBezTo>
                    <a:pt x="27" y="199"/>
                    <a:pt x="27" y="199"/>
                    <a:pt x="27" y="199"/>
                  </a:cubicBezTo>
                  <a:cubicBezTo>
                    <a:pt x="42" y="199"/>
                    <a:pt x="42" y="199"/>
                    <a:pt x="42" y="199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67"/>
                    <a:pt x="71" y="167"/>
                    <a:pt x="71" y="167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105" y="175"/>
                    <a:pt x="105" y="175"/>
                    <a:pt x="105" y="175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14" y="131"/>
                    <a:pt x="114" y="131"/>
                    <a:pt x="114" y="131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24" y="80"/>
                    <a:pt x="124" y="80"/>
                    <a:pt x="124" y="80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16" y="70"/>
                    <a:pt x="116" y="70"/>
                    <a:pt x="116" y="70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35" y="55"/>
                    <a:pt x="135" y="55"/>
                    <a:pt x="135" y="55"/>
                  </a:cubicBezTo>
                  <a:cubicBezTo>
                    <a:pt x="154" y="44"/>
                    <a:pt x="154" y="44"/>
                    <a:pt x="154" y="44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69" y="10"/>
                    <a:pt x="169" y="10"/>
                    <a:pt x="169" y="10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>
              <a:off x="17165638" y="4441825"/>
              <a:ext cx="211138" cy="360363"/>
            </a:xfrm>
            <a:custGeom>
              <a:avLst/>
              <a:gdLst>
                <a:gd name="T0" fmla="*/ 77 w 133"/>
                <a:gd name="T1" fmla="*/ 0 h 227"/>
                <a:gd name="T2" fmla="*/ 24 w 133"/>
                <a:gd name="T3" fmla="*/ 29 h 227"/>
                <a:gd name="T4" fmla="*/ 24 w 133"/>
                <a:gd name="T5" fmla="*/ 64 h 227"/>
                <a:gd name="T6" fmla="*/ 24 w 133"/>
                <a:gd name="T7" fmla="*/ 115 h 227"/>
                <a:gd name="T8" fmla="*/ 0 w 133"/>
                <a:gd name="T9" fmla="*/ 136 h 227"/>
                <a:gd name="T10" fmla="*/ 0 w 133"/>
                <a:gd name="T11" fmla="*/ 168 h 227"/>
                <a:gd name="T12" fmla="*/ 24 w 133"/>
                <a:gd name="T13" fmla="*/ 227 h 227"/>
                <a:gd name="T14" fmla="*/ 85 w 133"/>
                <a:gd name="T15" fmla="*/ 227 h 227"/>
                <a:gd name="T16" fmla="*/ 114 w 133"/>
                <a:gd name="T17" fmla="*/ 208 h 227"/>
                <a:gd name="T18" fmla="*/ 114 w 133"/>
                <a:gd name="T19" fmla="*/ 144 h 227"/>
                <a:gd name="T20" fmla="*/ 114 w 133"/>
                <a:gd name="T21" fmla="*/ 109 h 227"/>
                <a:gd name="T22" fmla="*/ 98 w 133"/>
                <a:gd name="T23" fmla="*/ 91 h 227"/>
                <a:gd name="T24" fmla="*/ 133 w 133"/>
                <a:gd name="T25" fmla="*/ 64 h 227"/>
                <a:gd name="T26" fmla="*/ 133 w 133"/>
                <a:gd name="T27" fmla="*/ 16 h 227"/>
                <a:gd name="T28" fmla="*/ 117 w 133"/>
                <a:gd name="T29" fmla="*/ 16 h 227"/>
                <a:gd name="T30" fmla="*/ 77 w 133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3" h="227">
                  <a:moveTo>
                    <a:pt x="77" y="0"/>
                  </a:moveTo>
                  <a:lnTo>
                    <a:pt x="24" y="29"/>
                  </a:lnTo>
                  <a:lnTo>
                    <a:pt x="24" y="64"/>
                  </a:lnTo>
                  <a:lnTo>
                    <a:pt x="24" y="115"/>
                  </a:lnTo>
                  <a:lnTo>
                    <a:pt x="0" y="136"/>
                  </a:lnTo>
                  <a:lnTo>
                    <a:pt x="0" y="168"/>
                  </a:lnTo>
                  <a:lnTo>
                    <a:pt x="24" y="227"/>
                  </a:lnTo>
                  <a:lnTo>
                    <a:pt x="85" y="227"/>
                  </a:lnTo>
                  <a:lnTo>
                    <a:pt x="114" y="208"/>
                  </a:lnTo>
                  <a:lnTo>
                    <a:pt x="114" y="144"/>
                  </a:lnTo>
                  <a:lnTo>
                    <a:pt x="114" y="109"/>
                  </a:lnTo>
                  <a:lnTo>
                    <a:pt x="98" y="91"/>
                  </a:lnTo>
                  <a:lnTo>
                    <a:pt x="133" y="64"/>
                  </a:lnTo>
                  <a:lnTo>
                    <a:pt x="133" y="16"/>
                  </a:lnTo>
                  <a:lnTo>
                    <a:pt x="117" y="16"/>
                  </a:lnTo>
                  <a:lnTo>
                    <a:pt x="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>
              <a:off x="17165638" y="4441825"/>
              <a:ext cx="211138" cy="360363"/>
            </a:xfrm>
            <a:custGeom>
              <a:avLst/>
              <a:gdLst>
                <a:gd name="T0" fmla="*/ 77 w 133"/>
                <a:gd name="T1" fmla="*/ 0 h 227"/>
                <a:gd name="T2" fmla="*/ 24 w 133"/>
                <a:gd name="T3" fmla="*/ 29 h 227"/>
                <a:gd name="T4" fmla="*/ 24 w 133"/>
                <a:gd name="T5" fmla="*/ 64 h 227"/>
                <a:gd name="T6" fmla="*/ 24 w 133"/>
                <a:gd name="T7" fmla="*/ 115 h 227"/>
                <a:gd name="T8" fmla="*/ 0 w 133"/>
                <a:gd name="T9" fmla="*/ 136 h 227"/>
                <a:gd name="T10" fmla="*/ 0 w 133"/>
                <a:gd name="T11" fmla="*/ 168 h 227"/>
                <a:gd name="T12" fmla="*/ 24 w 133"/>
                <a:gd name="T13" fmla="*/ 227 h 227"/>
                <a:gd name="T14" fmla="*/ 85 w 133"/>
                <a:gd name="T15" fmla="*/ 227 h 227"/>
                <a:gd name="T16" fmla="*/ 114 w 133"/>
                <a:gd name="T17" fmla="*/ 208 h 227"/>
                <a:gd name="T18" fmla="*/ 114 w 133"/>
                <a:gd name="T19" fmla="*/ 144 h 227"/>
                <a:gd name="T20" fmla="*/ 114 w 133"/>
                <a:gd name="T21" fmla="*/ 109 h 227"/>
                <a:gd name="T22" fmla="*/ 98 w 133"/>
                <a:gd name="T23" fmla="*/ 91 h 227"/>
                <a:gd name="T24" fmla="*/ 133 w 133"/>
                <a:gd name="T25" fmla="*/ 64 h 227"/>
                <a:gd name="T26" fmla="*/ 133 w 133"/>
                <a:gd name="T27" fmla="*/ 16 h 227"/>
                <a:gd name="T28" fmla="*/ 117 w 133"/>
                <a:gd name="T29" fmla="*/ 16 h 227"/>
                <a:gd name="T30" fmla="*/ 77 w 133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3" h="227">
                  <a:moveTo>
                    <a:pt x="77" y="0"/>
                  </a:moveTo>
                  <a:lnTo>
                    <a:pt x="24" y="29"/>
                  </a:lnTo>
                  <a:lnTo>
                    <a:pt x="24" y="64"/>
                  </a:lnTo>
                  <a:lnTo>
                    <a:pt x="24" y="115"/>
                  </a:lnTo>
                  <a:lnTo>
                    <a:pt x="0" y="136"/>
                  </a:lnTo>
                  <a:lnTo>
                    <a:pt x="0" y="168"/>
                  </a:lnTo>
                  <a:lnTo>
                    <a:pt x="24" y="227"/>
                  </a:lnTo>
                  <a:lnTo>
                    <a:pt x="85" y="227"/>
                  </a:lnTo>
                  <a:lnTo>
                    <a:pt x="114" y="208"/>
                  </a:lnTo>
                  <a:lnTo>
                    <a:pt x="114" y="144"/>
                  </a:lnTo>
                  <a:lnTo>
                    <a:pt x="114" y="109"/>
                  </a:lnTo>
                  <a:lnTo>
                    <a:pt x="98" y="91"/>
                  </a:lnTo>
                  <a:lnTo>
                    <a:pt x="133" y="64"/>
                  </a:lnTo>
                  <a:lnTo>
                    <a:pt x="133" y="16"/>
                  </a:lnTo>
                  <a:lnTo>
                    <a:pt x="117" y="16"/>
                  </a:lnTo>
                  <a:lnTo>
                    <a:pt x="77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>
              <a:off x="16114713" y="3716338"/>
              <a:ext cx="258763" cy="339725"/>
            </a:xfrm>
            <a:custGeom>
              <a:avLst/>
              <a:gdLst>
                <a:gd name="T0" fmla="*/ 128 w 163"/>
                <a:gd name="T1" fmla="*/ 0 h 214"/>
                <a:gd name="T2" fmla="*/ 94 w 163"/>
                <a:gd name="T3" fmla="*/ 0 h 214"/>
                <a:gd name="T4" fmla="*/ 64 w 163"/>
                <a:gd name="T5" fmla="*/ 48 h 214"/>
                <a:gd name="T6" fmla="*/ 30 w 163"/>
                <a:gd name="T7" fmla="*/ 83 h 214"/>
                <a:gd name="T8" fmla="*/ 0 w 163"/>
                <a:gd name="T9" fmla="*/ 129 h 214"/>
                <a:gd name="T10" fmla="*/ 0 w 163"/>
                <a:gd name="T11" fmla="*/ 166 h 214"/>
                <a:gd name="T12" fmla="*/ 0 w 163"/>
                <a:gd name="T13" fmla="*/ 214 h 214"/>
                <a:gd name="T14" fmla="*/ 56 w 163"/>
                <a:gd name="T15" fmla="*/ 214 h 214"/>
                <a:gd name="T16" fmla="*/ 94 w 163"/>
                <a:gd name="T17" fmla="*/ 179 h 214"/>
                <a:gd name="T18" fmla="*/ 128 w 163"/>
                <a:gd name="T19" fmla="*/ 137 h 214"/>
                <a:gd name="T20" fmla="*/ 163 w 163"/>
                <a:gd name="T21" fmla="*/ 107 h 214"/>
                <a:gd name="T22" fmla="*/ 163 w 163"/>
                <a:gd name="T23" fmla="*/ 54 h 214"/>
                <a:gd name="T24" fmla="*/ 128 w 163"/>
                <a:gd name="T2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" h="214">
                  <a:moveTo>
                    <a:pt x="128" y="0"/>
                  </a:moveTo>
                  <a:lnTo>
                    <a:pt x="94" y="0"/>
                  </a:lnTo>
                  <a:lnTo>
                    <a:pt x="64" y="48"/>
                  </a:lnTo>
                  <a:lnTo>
                    <a:pt x="30" y="83"/>
                  </a:lnTo>
                  <a:lnTo>
                    <a:pt x="0" y="129"/>
                  </a:lnTo>
                  <a:lnTo>
                    <a:pt x="0" y="166"/>
                  </a:lnTo>
                  <a:lnTo>
                    <a:pt x="0" y="214"/>
                  </a:lnTo>
                  <a:lnTo>
                    <a:pt x="56" y="214"/>
                  </a:lnTo>
                  <a:lnTo>
                    <a:pt x="94" y="179"/>
                  </a:lnTo>
                  <a:lnTo>
                    <a:pt x="128" y="137"/>
                  </a:lnTo>
                  <a:lnTo>
                    <a:pt x="163" y="107"/>
                  </a:lnTo>
                  <a:lnTo>
                    <a:pt x="163" y="54"/>
                  </a:ln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>
              <a:off x="16114713" y="3716338"/>
              <a:ext cx="258763" cy="339725"/>
            </a:xfrm>
            <a:custGeom>
              <a:avLst/>
              <a:gdLst>
                <a:gd name="T0" fmla="*/ 128 w 163"/>
                <a:gd name="T1" fmla="*/ 0 h 214"/>
                <a:gd name="T2" fmla="*/ 94 w 163"/>
                <a:gd name="T3" fmla="*/ 0 h 214"/>
                <a:gd name="T4" fmla="*/ 64 w 163"/>
                <a:gd name="T5" fmla="*/ 48 h 214"/>
                <a:gd name="T6" fmla="*/ 30 w 163"/>
                <a:gd name="T7" fmla="*/ 83 h 214"/>
                <a:gd name="T8" fmla="*/ 0 w 163"/>
                <a:gd name="T9" fmla="*/ 129 h 214"/>
                <a:gd name="T10" fmla="*/ 0 w 163"/>
                <a:gd name="T11" fmla="*/ 166 h 214"/>
                <a:gd name="T12" fmla="*/ 0 w 163"/>
                <a:gd name="T13" fmla="*/ 214 h 214"/>
                <a:gd name="T14" fmla="*/ 56 w 163"/>
                <a:gd name="T15" fmla="*/ 214 h 214"/>
                <a:gd name="T16" fmla="*/ 94 w 163"/>
                <a:gd name="T17" fmla="*/ 179 h 214"/>
                <a:gd name="T18" fmla="*/ 128 w 163"/>
                <a:gd name="T19" fmla="*/ 137 h 214"/>
                <a:gd name="T20" fmla="*/ 163 w 163"/>
                <a:gd name="T21" fmla="*/ 107 h 214"/>
                <a:gd name="T22" fmla="*/ 163 w 163"/>
                <a:gd name="T23" fmla="*/ 54 h 214"/>
                <a:gd name="T24" fmla="*/ 128 w 163"/>
                <a:gd name="T2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" h="214">
                  <a:moveTo>
                    <a:pt x="128" y="0"/>
                  </a:moveTo>
                  <a:lnTo>
                    <a:pt x="94" y="0"/>
                  </a:lnTo>
                  <a:lnTo>
                    <a:pt x="64" y="48"/>
                  </a:lnTo>
                  <a:lnTo>
                    <a:pt x="30" y="83"/>
                  </a:lnTo>
                  <a:lnTo>
                    <a:pt x="0" y="129"/>
                  </a:lnTo>
                  <a:lnTo>
                    <a:pt x="0" y="166"/>
                  </a:lnTo>
                  <a:lnTo>
                    <a:pt x="0" y="214"/>
                  </a:lnTo>
                  <a:lnTo>
                    <a:pt x="56" y="214"/>
                  </a:lnTo>
                  <a:lnTo>
                    <a:pt x="94" y="179"/>
                  </a:lnTo>
                  <a:lnTo>
                    <a:pt x="128" y="137"/>
                  </a:lnTo>
                  <a:lnTo>
                    <a:pt x="163" y="107"/>
                  </a:lnTo>
                  <a:lnTo>
                    <a:pt x="163" y="54"/>
                  </a:lnTo>
                  <a:lnTo>
                    <a:pt x="128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>
              <a:off x="16568738" y="3802063"/>
              <a:ext cx="469900" cy="508000"/>
            </a:xfrm>
            <a:custGeom>
              <a:avLst/>
              <a:gdLst>
                <a:gd name="T0" fmla="*/ 234 w 296"/>
                <a:gd name="T1" fmla="*/ 0 h 320"/>
                <a:gd name="T2" fmla="*/ 200 w 296"/>
                <a:gd name="T3" fmla="*/ 0 h 320"/>
                <a:gd name="T4" fmla="*/ 176 w 296"/>
                <a:gd name="T5" fmla="*/ 29 h 320"/>
                <a:gd name="T6" fmla="*/ 146 w 296"/>
                <a:gd name="T7" fmla="*/ 72 h 320"/>
                <a:gd name="T8" fmla="*/ 120 w 296"/>
                <a:gd name="T9" fmla="*/ 107 h 320"/>
                <a:gd name="T10" fmla="*/ 58 w 296"/>
                <a:gd name="T11" fmla="*/ 85 h 320"/>
                <a:gd name="T12" fmla="*/ 29 w 296"/>
                <a:gd name="T13" fmla="*/ 107 h 320"/>
                <a:gd name="T14" fmla="*/ 0 w 296"/>
                <a:gd name="T15" fmla="*/ 144 h 320"/>
                <a:gd name="T16" fmla="*/ 8 w 296"/>
                <a:gd name="T17" fmla="*/ 181 h 320"/>
                <a:gd name="T18" fmla="*/ 82 w 296"/>
                <a:gd name="T19" fmla="*/ 181 h 320"/>
                <a:gd name="T20" fmla="*/ 101 w 296"/>
                <a:gd name="T21" fmla="*/ 219 h 320"/>
                <a:gd name="T22" fmla="*/ 122 w 296"/>
                <a:gd name="T23" fmla="*/ 245 h 320"/>
                <a:gd name="T24" fmla="*/ 122 w 296"/>
                <a:gd name="T25" fmla="*/ 277 h 320"/>
                <a:gd name="T26" fmla="*/ 157 w 296"/>
                <a:gd name="T27" fmla="*/ 320 h 320"/>
                <a:gd name="T28" fmla="*/ 218 w 296"/>
                <a:gd name="T29" fmla="*/ 307 h 320"/>
                <a:gd name="T30" fmla="*/ 237 w 296"/>
                <a:gd name="T31" fmla="*/ 277 h 320"/>
                <a:gd name="T32" fmla="*/ 261 w 296"/>
                <a:gd name="T33" fmla="*/ 245 h 320"/>
                <a:gd name="T34" fmla="*/ 296 w 296"/>
                <a:gd name="T35" fmla="*/ 219 h 320"/>
                <a:gd name="T36" fmla="*/ 296 w 296"/>
                <a:gd name="T37" fmla="*/ 181 h 320"/>
                <a:gd name="T38" fmla="*/ 296 w 296"/>
                <a:gd name="T39" fmla="*/ 144 h 320"/>
                <a:gd name="T40" fmla="*/ 272 w 296"/>
                <a:gd name="T41" fmla="*/ 107 h 320"/>
                <a:gd name="T42" fmla="*/ 272 w 296"/>
                <a:gd name="T43" fmla="*/ 67 h 320"/>
                <a:gd name="T44" fmla="*/ 253 w 296"/>
                <a:gd name="T45" fmla="*/ 27 h 320"/>
                <a:gd name="T46" fmla="*/ 234 w 296"/>
                <a:gd name="T47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6" h="320">
                  <a:moveTo>
                    <a:pt x="234" y="0"/>
                  </a:moveTo>
                  <a:lnTo>
                    <a:pt x="200" y="0"/>
                  </a:lnTo>
                  <a:lnTo>
                    <a:pt x="176" y="29"/>
                  </a:lnTo>
                  <a:lnTo>
                    <a:pt x="146" y="72"/>
                  </a:lnTo>
                  <a:lnTo>
                    <a:pt x="120" y="107"/>
                  </a:lnTo>
                  <a:lnTo>
                    <a:pt x="58" y="85"/>
                  </a:lnTo>
                  <a:lnTo>
                    <a:pt x="29" y="107"/>
                  </a:lnTo>
                  <a:lnTo>
                    <a:pt x="0" y="144"/>
                  </a:lnTo>
                  <a:lnTo>
                    <a:pt x="8" y="181"/>
                  </a:lnTo>
                  <a:lnTo>
                    <a:pt x="82" y="181"/>
                  </a:lnTo>
                  <a:lnTo>
                    <a:pt x="101" y="219"/>
                  </a:lnTo>
                  <a:lnTo>
                    <a:pt x="122" y="245"/>
                  </a:lnTo>
                  <a:lnTo>
                    <a:pt x="122" y="277"/>
                  </a:lnTo>
                  <a:lnTo>
                    <a:pt x="157" y="320"/>
                  </a:lnTo>
                  <a:lnTo>
                    <a:pt x="218" y="307"/>
                  </a:lnTo>
                  <a:lnTo>
                    <a:pt x="237" y="277"/>
                  </a:lnTo>
                  <a:lnTo>
                    <a:pt x="261" y="245"/>
                  </a:lnTo>
                  <a:lnTo>
                    <a:pt x="296" y="219"/>
                  </a:lnTo>
                  <a:lnTo>
                    <a:pt x="296" y="181"/>
                  </a:lnTo>
                  <a:lnTo>
                    <a:pt x="296" y="144"/>
                  </a:lnTo>
                  <a:lnTo>
                    <a:pt x="272" y="107"/>
                  </a:lnTo>
                  <a:lnTo>
                    <a:pt x="272" y="67"/>
                  </a:lnTo>
                  <a:lnTo>
                    <a:pt x="253" y="27"/>
                  </a:lnTo>
                  <a:lnTo>
                    <a:pt x="2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>
              <a:off x="16568738" y="3802063"/>
              <a:ext cx="469900" cy="508000"/>
            </a:xfrm>
            <a:custGeom>
              <a:avLst/>
              <a:gdLst>
                <a:gd name="T0" fmla="*/ 234 w 296"/>
                <a:gd name="T1" fmla="*/ 0 h 320"/>
                <a:gd name="T2" fmla="*/ 200 w 296"/>
                <a:gd name="T3" fmla="*/ 0 h 320"/>
                <a:gd name="T4" fmla="*/ 176 w 296"/>
                <a:gd name="T5" fmla="*/ 29 h 320"/>
                <a:gd name="T6" fmla="*/ 146 w 296"/>
                <a:gd name="T7" fmla="*/ 72 h 320"/>
                <a:gd name="T8" fmla="*/ 120 w 296"/>
                <a:gd name="T9" fmla="*/ 107 h 320"/>
                <a:gd name="T10" fmla="*/ 58 w 296"/>
                <a:gd name="T11" fmla="*/ 85 h 320"/>
                <a:gd name="T12" fmla="*/ 29 w 296"/>
                <a:gd name="T13" fmla="*/ 107 h 320"/>
                <a:gd name="T14" fmla="*/ 0 w 296"/>
                <a:gd name="T15" fmla="*/ 144 h 320"/>
                <a:gd name="T16" fmla="*/ 8 w 296"/>
                <a:gd name="T17" fmla="*/ 181 h 320"/>
                <a:gd name="T18" fmla="*/ 82 w 296"/>
                <a:gd name="T19" fmla="*/ 181 h 320"/>
                <a:gd name="T20" fmla="*/ 101 w 296"/>
                <a:gd name="T21" fmla="*/ 219 h 320"/>
                <a:gd name="T22" fmla="*/ 122 w 296"/>
                <a:gd name="T23" fmla="*/ 245 h 320"/>
                <a:gd name="T24" fmla="*/ 122 w 296"/>
                <a:gd name="T25" fmla="*/ 277 h 320"/>
                <a:gd name="T26" fmla="*/ 157 w 296"/>
                <a:gd name="T27" fmla="*/ 320 h 320"/>
                <a:gd name="T28" fmla="*/ 218 w 296"/>
                <a:gd name="T29" fmla="*/ 307 h 320"/>
                <a:gd name="T30" fmla="*/ 237 w 296"/>
                <a:gd name="T31" fmla="*/ 277 h 320"/>
                <a:gd name="T32" fmla="*/ 261 w 296"/>
                <a:gd name="T33" fmla="*/ 245 h 320"/>
                <a:gd name="T34" fmla="*/ 296 w 296"/>
                <a:gd name="T35" fmla="*/ 219 h 320"/>
                <a:gd name="T36" fmla="*/ 296 w 296"/>
                <a:gd name="T37" fmla="*/ 181 h 320"/>
                <a:gd name="T38" fmla="*/ 296 w 296"/>
                <a:gd name="T39" fmla="*/ 144 h 320"/>
                <a:gd name="T40" fmla="*/ 272 w 296"/>
                <a:gd name="T41" fmla="*/ 107 h 320"/>
                <a:gd name="T42" fmla="*/ 272 w 296"/>
                <a:gd name="T43" fmla="*/ 67 h 320"/>
                <a:gd name="T44" fmla="*/ 253 w 296"/>
                <a:gd name="T45" fmla="*/ 27 h 320"/>
                <a:gd name="T46" fmla="*/ 234 w 296"/>
                <a:gd name="T47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6" h="320">
                  <a:moveTo>
                    <a:pt x="234" y="0"/>
                  </a:moveTo>
                  <a:lnTo>
                    <a:pt x="200" y="0"/>
                  </a:lnTo>
                  <a:lnTo>
                    <a:pt x="176" y="29"/>
                  </a:lnTo>
                  <a:lnTo>
                    <a:pt x="146" y="72"/>
                  </a:lnTo>
                  <a:lnTo>
                    <a:pt x="120" y="107"/>
                  </a:lnTo>
                  <a:lnTo>
                    <a:pt x="58" y="85"/>
                  </a:lnTo>
                  <a:lnTo>
                    <a:pt x="29" y="107"/>
                  </a:lnTo>
                  <a:lnTo>
                    <a:pt x="0" y="144"/>
                  </a:lnTo>
                  <a:lnTo>
                    <a:pt x="8" y="181"/>
                  </a:lnTo>
                  <a:lnTo>
                    <a:pt x="82" y="181"/>
                  </a:lnTo>
                  <a:lnTo>
                    <a:pt x="101" y="219"/>
                  </a:lnTo>
                  <a:lnTo>
                    <a:pt x="122" y="245"/>
                  </a:lnTo>
                  <a:lnTo>
                    <a:pt x="122" y="277"/>
                  </a:lnTo>
                  <a:lnTo>
                    <a:pt x="157" y="320"/>
                  </a:lnTo>
                  <a:lnTo>
                    <a:pt x="218" y="307"/>
                  </a:lnTo>
                  <a:lnTo>
                    <a:pt x="237" y="277"/>
                  </a:lnTo>
                  <a:lnTo>
                    <a:pt x="261" y="245"/>
                  </a:lnTo>
                  <a:lnTo>
                    <a:pt x="296" y="219"/>
                  </a:lnTo>
                  <a:lnTo>
                    <a:pt x="296" y="181"/>
                  </a:lnTo>
                  <a:lnTo>
                    <a:pt x="296" y="144"/>
                  </a:lnTo>
                  <a:lnTo>
                    <a:pt x="272" y="107"/>
                  </a:lnTo>
                  <a:lnTo>
                    <a:pt x="272" y="67"/>
                  </a:lnTo>
                  <a:lnTo>
                    <a:pt x="253" y="27"/>
                  </a:lnTo>
                  <a:lnTo>
                    <a:pt x="23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>
              <a:off x="16165513" y="2794000"/>
              <a:ext cx="779463" cy="1092200"/>
            </a:xfrm>
            <a:custGeom>
              <a:avLst/>
              <a:gdLst>
                <a:gd name="T0" fmla="*/ 28 w 184"/>
                <a:gd name="T1" fmla="*/ 0 h 258"/>
                <a:gd name="T2" fmla="*/ 23 w 184"/>
                <a:gd name="T3" fmla="*/ 2 h 258"/>
                <a:gd name="T4" fmla="*/ 9 w 184"/>
                <a:gd name="T5" fmla="*/ 42 h 258"/>
                <a:gd name="T6" fmla="*/ 9 w 184"/>
                <a:gd name="T7" fmla="*/ 61 h 258"/>
                <a:gd name="T8" fmla="*/ 9 w 184"/>
                <a:gd name="T9" fmla="*/ 89 h 258"/>
                <a:gd name="T10" fmla="*/ 9 w 184"/>
                <a:gd name="T11" fmla="*/ 112 h 258"/>
                <a:gd name="T12" fmla="*/ 35 w 184"/>
                <a:gd name="T13" fmla="*/ 129 h 258"/>
                <a:gd name="T14" fmla="*/ 44 w 184"/>
                <a:gd name="T15" fmla="*/ 141 h 258"/>
                <a:gd name="T16" fmla="*/ 35 w 184"/>
                <a:gd name="T17" fmla="*/ 169 h 258"/>
                <a:gd name="T18" fmla="*/ 54 w 184"/>
                <a:gd name="T19" fmla="*/ 183 h 258"/>
                <a:gd name="T20" fmla="*/ 72 w 184"/>
                <a:gd name="T21" fmla="*/ 193 h 258"/>
                <a:gd name="T22" fmla="*/ 71 w 184"/>
                <a:gd name="T23" fmla="*/ 218 h 258"/>
                <a:gd name="T24" fmla="*/ 95 w 184"/>
                <a:gd name="T25" fmla="*/ 221 h 258"/>
                <a:gd name="T26" fmla="*/ 91 w 184"/>
                <a:gd name="T27" fmla="*/ 258 h 258"/>
                <a:gd name="T28" fmla="*/ 117 w 184"/>
                <a:gd name="T29" fmla="*/ 258 h 258"/>
                <a:gd name="T30" fmla="*/ 130 w 184"/>
                <a:gd name="T31" fmla="*/ 242 h 258"/>
                <a:gd name="T32" fmla="*/ 145 w 184"/>
                <a:gd name="T33" fmla="*/ 242 h 258"/>
                <a:gd name="T34" fmla="*/ 158 w 184"/>
                <a:gd name="T35" fmla="*/ 218 h 258"/>
                <a:gd name="T36" fmla="*/ 158 w 184"/>
                <a:gd name="T37" fmla="*/ 206 h 258"/>
                <a:gd name="T38" fmla="*/ 184 w 184"/>
                <a:gd name="T39" fmla="*/ 206 h 258"/>
                <a:gd name="T40" fmla="*/ 184 w 184"/>
                <a:gd name="T41" fmla="*/ 183 h 258"/>
                <a:gd name="T42" fmla="*/ 165 w 184"/>
                <a:gd name="T43" fmla="*/ 166 h 258"/>
                <a:gd name="T44" fmla="*/ 138 w 184"/>
                <a:gd name="T45" fmla="*/ 158 h 258"/>
                <a:gd name="T46" fmla="*/ 128 w 184"/>
                <a:gd name="T47" fmla="*/ 141 h 258"/>
                <a:gd name="T48" fmla="*/ 127 w 184"/>
                <a:gd name="T49" fmla="*/ 122 h 258"/>
                <a:gd name="T50" fmla="*/ 91 w 184"/>
                <a:gd name="T51" fmla="*/ 115 h 258"/>
                <a:gd name="T52" fmla="*/ 72 w 184"/>
                <a:gd name="T53" fmla="*/ 94 h 258"/>
                <a:gd name="T54" fmla="*/ 80 w 184"/>
                <a:gd name="T55" fmla="*/ 64 h 258"/>
                <a:gd name="T56" fmla="*/ 72 w 184"/>
                <a:gd name="T57" fmla="*/ 22 h 258"/>
                <a:gd name="T58" fmla="*/ 35 w 184"/>
                <a:gd name="T59" fmla="*/ 2 h 258"/>
                <a:gd name="T60" fmla="*/ 28 w 184"/>
                <a:gd name="T61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4" h="258">
                  <a:moveTo>
                    <a:pt x="28" y="0"/>
                  </a:moveTo>
                  <a:cubicBezTo>
                    <a:pt x="26" y="0"/>
                    <a:pt x="24" y="0"/>
                    <a:pt x="23" y="2"/>
                  </a:cubicBezTo>
                  <a:cubicBezTo>
                    <a:pt x="17" y="8"/>
                    <a:pt x="9" y="42"/>
                    <a:pt x="9" y="42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0" y="111"/>
                    <a:pt x="9" y="112"/>
                  </a:cubicBezTo>
                  <a:cubicBezTo>
                    <a:pt x="18" y="114"/>
                    <a:pt x="35" y="129"/>
                    <a:pt x="35" y="129"/>
                  </a:cubicBezTo>
                  <a:cubicBezTo>
                    <a:pt x="44" y="141"/>
                    <a:pt x="44" y="141"/>
                    <a:pt x="44" y="141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1" y="218"/>
                    <a:pt x="71" y="218"/>
                    <a:pt x="71" y="218"/>
                  </a:cubicBezTo>
                  <a:cubicBezTo>
                    <a:pt x="95" y="221"/>
                    <a:pt x="95" y="221"/>
                    <a:pt x="95" y="221"/>
                  </a:cubicBezTo>
                  <a:cubicBezTo>
                    <a:pt x="91" y="258"/>
                    <a:pt x="91" y="258"/>
                    <a:pt x="91" y="258"/>
                  </a:cubicBezTo>
                  <a:cubicBezTo>
                    <a:pt x="117" y="258"/>
                    <a:pt x="117" y="258"/>
                    <a:pt x="117" y="258"/>
                  </a:cubicBezTo>
                  <a:cubicBezTo>
                    <a:pt x="130" y="242"/>
                    <a:pt x="130" y="242"/>
                    <a:pt x="130" y="242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58" y="218"/>
                    <a:pt x="158" y="218"/>
                    <a:pt x="158" y="218"/>
                  </a:cubicBezTo>
                  <a:cubicBezTo>
                    <a:pt x="158" y="206"/>
                    <a:pt x="158" y="206"/>
                    <a:pt x="158" y="206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65" y="166"/>
                    <a:pt x="165" y="166"/>
                    <a:pt x="165" y="166"/>
                  </a:cubicBezTo>
                  <a:cubicBezTo>
                    <a:pt x="138" y="158"/>
                    <a:pt x="138" y="158"/>
                    <a:pt x="138" y="158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2" y="0"/>
                    <a:pt x="2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>
              <a:off x="17270413" y="4906963"/>
              <a:ext cx="249238" cy="119063"/>
            </a:xfrm>
            <a:custGeom>
              <a:avLst/>
              <a:gdLst>
                <a:gd name="T0" fmla="*/ 67 w 157"/>
                <a:gd name="T1" fmla="*/ 0 h 75"/>
                <a:gd name="T2" fmla="*/ 48 w 157"/>
                <a:gd name="T3" fmla="*/ 0 h 75"/>
                <a:gd name="T4" fmla="*/ 0 w 157"/>
                <a:gd name="T5" fmla="*/ 0 h 75"/>
                <a:gd name="T6" fmla="*/ 0 w 157"/>
                <a:gd name="T7" fmla="*/ 38 h 75"/>
                <a:gd name="T8" fmla="*/ 40 w 157"/>
                <a:gd name="T9" fmla="*/ 75 h 75"/>
                <a:gd name="T10" fmla="*/ 112 w 157"/>
                <a:gd name="T11" fmla="*/ 75 h 75"/>
                <a:gd name="T12" fmla="*/ 157 w 157"/>
                <a:gd name="T13" fmla="*/ 54 h 75"/>
                <a:gd name="T14" fmla="*/ 131 w 157"/>
                <a:gd name="T15" fmla="*/ 19 h 75"/>
                <a:gd name="T16" fmla="*/ 67 w 157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75">
                  <a:moveTo>
                    <a:pt x="67" y="0"/>
                  </a:moveTo>
                  <a:lnTo>
                    <a:pt x="48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40" y="75"/>
                  </a:lnTo>
                  <a:lnTo>
                    <a:pt x="112" y="75"/>
                  </a:lnTo>
                  <a:lnTo>
                    <a:pt x="157" y="54"/>
                  </a:lnTo>
                  <a:lnTo>
                    <a:pt x="131" y="19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>
              <a:off x="17270413" y="4906963"/>
              <a:ext cx="249238" cy="119063"/>
            </a:xfrm>
            <a:custGeom>
              <a:avLst/>
              <a:gdLst>
                <a:gd name="T0" fmla="*/ 67 w 157"/>
                <a:gd name="T1" fmla="*/ 0 h 75"/>
                <a:gd name="T2" fmla="*/ 48 w 157"/>
                <a:gd name="T3" fmla="*/ 0 h 75"/>
                <a:gd name="T4" fmla="*/ 0 w 157"/>
                <a:gd name="T5" fmla="*/ 0 h 75"/>
                <a:gd name="T6" fmla="*/ 0 w 157"/>
                <a:gd name="T7" fmla="*/ 38 h 75"/>
                <a:gd name="T8" fmla="*/ 40 w 157"/>
                <a:gd name="T9" fmla="*/ 75 h 75"/>
                <a:gd name="T10" fmla="*/ 112 w 157"/>
                <a:gd name="T11" fmla="*/ 75 h 75"/>
                <a:gd name="T12" fmla="*/ 157 w 157"/>
                <a:gd name="T13" fmla="*/ 54 h 75"/>
                <a:gd name="T14" fmla="*/ 131 w 157"/>
                <a:gd name="T15" fmla="*/ 19 h 75"/>
                <a:gd name="T16" fmla="*/ 67 w 157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75">
                  <a:moveTo>
                    <a:pt x="67" y="0"/>
                  </a:moveTo>
                  <a:lnTo>
                    <a:pt x="48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40" y="75"/>
                  </a:lnTo>
                  <a:lnTo>
                    <a:pt x="112" y="75"/>
                  </a:lnTo>
                  <a:lnTo>
                    <a:pt x="157" y="54"/>
                  </a:lnTo>
                  <a:lnTo>
                    <a:pt x="131" y="19"/>
                  </a:lnTo>
                  <a:lnTo>
                    <a:pt x="67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>
              <a:off x="17519650" y="4759325"/>
              <a:ext cx="2036763" cy="1169988"/>
            </a:xfrm>
            <a:custGeom>
              <a:avLst/>
              <a:gdLst>
                <a:gd name="T0" fmla="*/ 192 w 1283"/>
                <a:gd name="T1" fmla="*/ 0 h 737"/>
                <a:gd name="T2" fmla="*/ 86 w 1283"/>
                <a:gd name="T3" fmla="*/ 0 h 737"/>
                <a:gd name="T4" fmla="*/ 40 w 1283"/>
                <a:gd name="T5" fmla="*/ 0 h 737"/>
                <a:gd name="T6" fmla="*/ 0 w 1283"/>
                <a:gd name="T7" fmla="*/ 35 h 737"/>
                <a:gd name="T8" fmla="*/ 46 w 1283"/>
                <a:gd name="T9" fmla="*/ 77 h 737"/>
                <a:gd name="T10" fmla="*/ 104 w 1283"/>
                <a:gd name="T11" fmla="*/ 101 h 737"/>
                <a:gd name="T12" fmla="*/ 126 w 1283"/>
                <a:gd name="T13" fmla="*/ 141 h 737"/>
                <a:gd name="T14" fmla="*/ 99 w 1283"/>
                <a:gd name="T15" fmla="*/ 182 h 737"/>
                <a:gd name="T16" fmla="*/ 104 w 1283"/>
                <a:gd name="T17" fmla="*/ 230 h 737"/>
                <a:gd name="T18" fmla="*/ 200 w 1283"/>
                <a:gd name="T19" fmla="*/ 256 h 737"/>
                <a:gd name="T20" fmla="*/ 251 w 1283"/>
                <a:gd name="T21" fmla="*/ 256 h 737"/>
                <a:gd name="T22" fmla="*/ 320 w 1283"/>
                <a:gd name="T23" fmla="*/ 299 h 737"/>
                <a:gd name="T24" fmla="*/ 406 w 1283"/>
                <a:gd name="T25" fmla="*/ 366 h 737"/>
                <a:gd name="T26" fmla="*/ 454 w 1283"/>
                <a:gd name="T27" fmla="*/ 400 h 737"/>
                <a:gd name="T28" fmla="*/ 470 w 1283"/>
                <a:gd name="T29" fmla="*/ 462 h 737"/>
                <a:gd name="T30" fmla="*/ 438 w 1283"/>
                <a:gd name="T31" fmla="*/ 462 h 737"/>
                <a:gd name="T32" fmla="*/ 416 w 1283"/>
                <a:gd name="T33" fmla="*/ 512 h 737"/>
                <a:gd name="T34" fmla="*/ 438 w 1283"/>
                <a:gd name="T35" fmla="*/ 558 h 737"/>
                <a:gd name="T36" fmla="*/ 504 w 1283"/>
                <a:gd name="T37" fmla="*/ 558 h 737"/>
                <a:gd name="T38" fmla="*/ 544 w 1283"/>
                <a:gd name="T39" fmla="*/ 558 h 737"/>
                <a:gd name="T40" fmla="*/ 576 w 1283"/>
                <a:gd name="T41" fmla="*/ 598 h 737"/>
                <a:gd name="T42" fmla="*/ 622 w 1283"/>
                <a:gd name="T43" fmla="*/ 598 h 737"/>
                <a:gd name="T44" fmla="*/ 686 w 1283"/>
                <a:gd name="T45" fmla="*/ 598 h 737"/>
                <a:gd name="T46" fmla="*/ 774 w 1283"/>
                <a:gd name="T47" fmla="*/ 622 h 737"/>
                <a:gd name="T48" fmla="*/ 790 w 1283"/>
                <a:gd name="T49" fmla="*/ 558 h 737"/>
                <a:gd name="T50" fmla="*/ 830 w 1283"/>
                <a:gd name="T51" fmla="*/ 512 h 737"/>
                <a:gd name="T52" fmla="*/ 888 w 1283"/>
                <a:gd name="T53" fmla="*/ 531 h 737"/>
                <a:gd name="T54" fmla="*/ 955 w 1283"/>
                <a:gd name="T55" fmla="*/ 598 h 737"/>
                <a:gd name="T56" fmla="*/ 1027 w 1283"/>
                <a:gd name="T57" fmla="*/ 686 h 737"/>
                <a:gd name="T58" fmla="*/ 1115 w 1283"/>
                <a:gd name="T59" fmla="*/ 705 h 737"/>
                <a:gd name="T60" fmla="*/ 1203 w 1283"/>
                <a:gd name="T61" fmla="*/ 737 h 737"/>
                <a:gd name="T62" fmla="*/ 1248 w 1283"/>
                <a:gd name="T63" fmla="*/ 737 h 737"/>
                <a:gd name="T64" fmla="*/ 1283 w 1283"/>
                <a:gd name="T65" fmla="*/ 705 h 737"/>
                <a:gd name="T66" fmla="*/ 1283 w 1283"/>
                <a:gd name="T67" fmla="*/ 659 h 737"/>
                <a:gd name="T68" fmla="*/ 1211 w 1283"/>
                <a:gd name="T69" fmla="*/ 622 h 737"/>
                <a:gd name="T70" fmla="*/ 1147 w 1283"/>
                <a:gd name="T71" fmla="*/ 558 h 737"/>
                <a:gd name="T72" fmla="*/ 1075 w 1283"/>
                <a:gd name="T73" fmla="*/ 512 h 737"/>
                <a:gd name="T74" fmla="*/ 1048 w 1283"/>
                <a:gd name="T75" fmla="*/ 462 h 737"/>
                <a:gd name="T76" fmla="*/ 1040 w 1283"/>
                <a:gd name="T77" fmla="*/ 368 h 737"/>
                <a:gd name="T78" fmla="*/ 1000 w 1283"/>
                <a:gd name="T79" fmla="*/ 310 h 737"/>
                <a:gd name="T80" fmla="*/ 923 w 1283"/>
                <a:gd name="T81" fmla="*/ 256 h 737"/>
                <a:gd name="T82" fmla="*/ 803 w 1283"/>
                <a:gd name="T83" fmla="*/ 182 h 737"/>
                <a:gd name="T84" fmla="*/ 712 w 1283"/>
                <a:gd name="T85" fmla="*/ 141 h 737"/>
                <a:gd name="T86" fmla="*/ 643 w 1283"/>
                <a:gd name="T87" fmla="*/ 141 h 737"/>
                <a:gd name="T88" fmla="*/ 542 w 1283"/>
                <a:gd name="T89" fmla="*/ 69 h 737"/>
                <a:gd name="T90" fmla="*/ 462 w 1283"/>
                <a:gd name="T91" fmla="*/ 53 h 737"/>
                <a:gd name="T92" fmla="*/ 358 w 1283"/>
                <a:gd name="T93" fmla="*/ 77 h 737"/>
                <a:gd name="T94" fmla="*/ 302 w 1283"/>
                <a:gd name="T95" fmla="*/ 141 h 737"/>
                <a:gd name="T96" fmla="*/ 251 w 1283"/>
                <a:gd name="T97" fmla="*/ 120 h 737"/>
                <a:gd name="T98" fmla="*/ 222 w 1283"/>
                <a:gd name="T99" fmla="*/ 21 h 737"/>
                <a:gd name="T100" fmla="*/ 192 w 1283"/>
                <a:gd name="T10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83" h="737">
                  <a:moveTo>
                    <a:pt x="192" y="0"/>
                  </a:moveTo>
                  <a:lnTo>
                    <a:pt x="86" y="0"/>
                  </a:lnTo>
                  <a:lnTo>
                    <a:pt x="40" y="0"/>
                  </a:lnTo>
                  <a:lnTo>
                    <a:pt x="0" y="35"/>
                  </a:lnTo>
                  <a:lnTo>
                    <a:pt x="46" y="77"/>
                  </a:lnTo>
                  <a:lnTo>
                    <a:pt x="104" y="101"/>
                  </a:lnTo>
                  <a:lnTo>
                    <a:pt x="126" y="141"/>
                  </a:lnTo>
                  <a:lnTo>
                    <a:pt x="99" y="182"/>
                  </a:lnTo>
                  <a:lnTo>
                    <a:pt x="104" y="230"/>
                  </a:lnTo>
                  <a:lnTo>
                    <a:pt x="200" y="256"/>
                  </a:lnTo>
                  <a:lnTo>
                    <a:pt x="251" y="256"/>
                  </a:lnTo>
                  <a:lnTo>
                    <a:pt x="320" y="299"/>
                  </a:lnTo>
                  <a:lnTo>
                    <a:pt x="406" y="366"/>
                  </a:lnTo>
                  <a:lnTo>
                    <a:pt x="454" y="400"/>
                  </a:lnTo>
                  <a:lnTo>
                    <a:pt x="470" y="462"/>
                  </a:lnTo>
                  <a:lnTo>
                    <a:pt x="438" y="462"/>
                  </a:lnTo>
                  <a:lnTo>
                    <a:pt x="416" y="512"/>
                  </a:lnTo>
                  <a:lnTo>
                    <a:pt x="438" y="558"/>
                  </a:lnTo>
                  <a:lnTo>
                    <a:pt x="504" y="558"/>
                  </a:lnTo>
                  <a:lnTo>
                    <a:pt x="544" y="558"/>
                  </a:lnTo>
                  <a:lnTo>
                    <a:pt x="576" y="598"/>
                  </a:lnTo>
                  <a:lnTo>
                    <a:pt x="622" y="598"/>
                  </a:lnTo>
                  <a:lnTo>
                    <a:pt x="686" y="598"/>
                  </a:lnTo>
                  <a:lnTo>
                    <a:pt x="774" y="622"/>
                  </a:lnTo>
                  <a:lnTo>
                    <a:pt x="790" y="558"/>
                  </a:lnTo>
                  <a:lnTo>
                    <a:pt x="830" y="512"/>
                  </a:lnTo>
                  <a:lnTo>
                    <a:pt x="888" y="531"/>
                  </a:lnTo>
                  <a:lnTo>
                    <a:pt x="955" y="598"/>
                  </a:lnTo>
                  <a:lnTo>
                    <a:pt x="1027" y="686"/>
                  </a:lnTo>
                  <a:lnTo>
                    <a:pt x="1115" y="705"/>
                  </a:lnTo>
                  <a:lnTo>
                    <a:pt x="1203" y="737"/>
                  </a:lnTo>
                  <a:lnTo>
                    <a:pt x="1248" y="737"/>
                  </a:lnTo>
                  <a:lnTo>
                    <a:pt x="1283" y="705"/>
                  </a:lnTo>
                  <a:lnTo>
                    <a:pt x="1283" y="659"/>
                  </a:lnTo>
                  <a:lnTo>
                    <a:pt x="1211" y="622"/>
                  </a:lnTo>
                  <a:lnTo>
                    <a:pt x="1147" y="558"/>
                  </a:lnTo>
                  <a:lnTo>
                    <a:pt x="1075" y="512"/>
                  </a:lnTo>
                  <a:lnTo>
                    <a:pt x="1048" y="462"/>
                  </a:lnTo>
                  <a:lnTo>
                    <a:pt x="1040" y="368"/>
                  </a:lnTo>
                  <a:lnTo>
                    <a:pt x="1000" y="310"/>
                  </a:lnTo>
                  <a:lnTo>
                    <a:pt x="923" y="256"/>
                  </a:lnTo>
                  <a:lnTo>
                    <a:pt x="803" y="182"/>
                  </a:lnTo>
                  <a:lnTo>
                    <a:pt x="712" y="141"/>
                  </a:lnTo>
                  <a:lnTo>
                    <a:pt x="643" y="141"/>
                  </a:lnTo>
                  <a:lnTo>
                    <a:pt x="542" y="69"/>
                  </a:lnTo>
                  <a:lnTo>
                    <a:pt x="462" y="53"/>
                  </a:lnTo>
                  <a:lnTo>
                    <a:pt x="358" y="77"/>
                  </a:lnTo>
                  <a:lnTo>
                    <a:pt x="302" y="141"/>
                  </a:lnTo>
                  <a:lnTo>
                    <a:pt x="251" y="120"/>
                  </a:lnTo>
                  <a:lnTo>
                    <a:pt x="222" y="21"/>
                  </a:lnTo>
                  <a:lnTo>
                    <a:pt x="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>
              <a:off x="17519650" y="4759325"/>
              <a:ext cx="2036763" cy="1169988"/>
            </a:xfrm>
            <a:custGeom>
              <a:avLst/>
              <a:gdLst>
                <a:gd name="T0" fmla="*/ 192 w 1283"/>
                <a:gd name="T1" fmla="*/ 0 h 737"/>
                <a:gd name="T2" fmla="*/ 86 w 1283"/>
                <a:gd name="T3" fmla="*/ 0 h 737"/>
                <a:gd name="T4" fmla="*/ 40 w 1283"/>
                <a:gd name="T5" fmla="*/ 0 h 737"/>
                <a:gd name="T6" fmla="*/ 0 w 1283"/>
                <a:gd name="T7" fmla="*/ 35 h 737"/>
                <a:gd name="T8" fmla="*/ 46 w 1283"/>
                <a:gd name="T9" fmla="*/ 77 h 737"/>
                <a:gd name="T10" fmla="*/ 104 w 1283"/>
                <a:gd name="T11" fmla="*/ 101 h 737"/>
                <a:gd name="T12" fmla="*/ 126 w 1283"/>
                <a:gd name="T13" fmla="*/ 141 h 737"/>
                <a:gd name="T14" fmla="*/ 99 w 1283"/>
                <a:gd name="T15" fmla="*/ 182 h 737"/>
                <a:gd name="T16" fmla="*/ 104 w 1283"/>
                <a:gd name="T17" fmla="*/ 230 h 737"/>
                <a:gd name="T18" fmla="*/ 200 w 1283"/>
                <a:gd name="T19" fmla="*/ 256 h 737"/>
                <a:gd name="T20" fmla="*/ 251 w 1283"/>
                <a:gd name="T21" fmla="*/ 256 h 737"/>
                <a:gd name="T22" fmla="*/ 320 w 1283"/>
                <a:gd name="T23" fmla="*/ 299 h 737"/>
                <a:gd name="T24" fmla="*/ 406 w 1283"/>
                <a:gd name="T25" fmla="*/ 366 h 737"/>
                <a:gd name="T26" fmla="*/ 454 w 1283"/>
                <a:gd name="T27" fmla="*/ 400 h 737"/>
                <a:gd name="T28" fmla="*/ 470 w 1283"/>
                <a:gd name="T29" fmla="*/ 462 h 737"/>
                <a:gd name="T30" fmla="*/ 438 w 1283"/>
                <a:gd name="T31" fmla="*/ 462 h 737"/>
                <a:gd name="T32" fmla="*/ 416 w 1283"/>
                <a:gd name="T33" fmla="*/ 512 h 737"/>
                <a:gd name="T34" fmla="*/ 438 w 1283"/>
                <a:gd name="T35" fmla="*/ 558 h 737"/>
                <a:gd name="T36" fmla="*/ 504 w 1283"/>
                <a:gd name="T37" fmla="*/ 558 h 737"/>
                <a:gd name="T38" fmla="*/ 544 w 1283"/>
                <a:gd name="T39" fmla="*/ 558 h 737"/>
                <a:gd name="T40" fmla="*/ 576 w 1283"/>
                <a:gd name="T41" fmla="*/ 598 h 737"/>
                <a:gd name="T42" fmla="*/ 622 w 1283"/>
                <a:gd name="T43" fmla="*/ 598 h 737"/>
                <a:gd name="T44" fmla="*/ 686 w 1283"/>
                <a:gd name="T45" fmla="*/ 598 h 737"/>
                <a:gd name="T46" fmla="*/ 774 w 1283"/>
                <a:gd name="T47" fmla="*/ 622 h 737"/>
                <a:gd name="T48" fmla="*/ 790 w 1283"/>
                <a:gd name="T49" fmla="*/ 558 h 737"/>
                <a:gd name="T50" fmla="*/ 830 w 1283"/>
                <a:gd name="T51" fmla="*/ 512 h 737"/>
                <a:gd name="T52" fmla="*/ 888 w 1283"/>
                <a:gd name="T53" fmla="*/ 531 h 737"/>
                <a:gd name="T54" fmla="*/ 955 w 1283"/>
                <a:gd name="T55" fmla="*/ 598 h 737"/>
                <a:gd name="T56" fmla="*/ 1027 w 1283"/>
                <a:gd name="T57" fmla="*/ 686 h 737"/>
                <a:gd name="T58" fmla="*/ 1115 w 1283"/>
                <a:gd name="T59" fmla="*/ 705 h 737"/>
                <a:gd name="T60" fmla="*/ 1203 w 1283"/>
                <a:gd name="T61" fmla="*/ 737 h 737"/>
                <a:gd name="T62" fmla="*/ 1248 w 1283"/>
                <a:gd name="T63" fmla="*/ 737 h 737"/>
                <a:gd name="T64" fmla="*/ 1283 w 1283"/>
                <a:gd name="T65" fmla="*/ 705 h 737"/>
                <a:gd name="T66" fmla="*/ 1283 w 1283"/>
                <a:gd name="T67" fmla="*/ 659 h 737"/>
                <a:gd name="T68" fmla="*/ 1211 w 1283"/>
                <a:gd name="T69" fmla="*/ 622 h 737"/>
                <a:gd name="T70" fmla="*/ 1147 w 1283"/>
                <a:gd name="T71" fmla="*/ 558 h 737"/>
                <a:gd name="T72" fmla="*/ 1075 w 1283"/>
                <a:gd name="T73" fmla="*/ 512 h 737"/>
                <a:gd name="T74" fmla="*/ 1048 w 1283"/>
                <a:gd name="T75" fmla="*/ 462 h 737"/>
                <a:gd name="T76" fmla="*/ 1040 w 1283"/>
                <a:gd name="T77" fmla="*/ 368 h 737"/>
                <a:gd name="T78" fmla="*/ 1000 w 1283"/>
                <a:gd name="T79" fmla="*/ 310 h 737"/>
                <a:gd name="T80" fmla="*/ 923 w 1283"/>
                <a:gd name="T81" fmla="*/ 256 h 737"/>
                <a:gd name="T82" fmla="*/ 803 w 1283"/>
                <a:gd name="T83" fmla="*/ 182 h 737"/>
                <a:gd name="T84" fmla="*/ 712 w 1283"/>
                <a:gd name="T85" fmla="*/ 141 h 737"/>
                <a:gd name="T86" fmla="*/ 643 w 1283"/>
                <a:gd name="T87" fmla="*/ 141 h 737"/>
                <a:gd name="T88" fmla="*/ 542 w 1283"/>
                <a:gd name="T89" fmla="*/ 69 h 737"/>
                <a:gd name="T90" fmla="*/ 462 w 1283"/>
                <a:gd name="T91" fmla="*/ 53 h 737"/>
                <a:gd name="T92" fmla="*/ 358 w 1283"/>
                <a:gd name="T93" fmla="*/ 77 h 737"/>
                <a:gd name="T94" fmla="*/ 302 w 1283"/>
                <a:gd name="T95" fmla="*/ 141 h 737"/>
                <a:gd name="T96" fmla="*/ 251 w 1283"/>
                <a:gd name="T97" fmla="*/ 120 h 737"/>
                <a:gd name="T98" fmla="*/ 222 w 1283"/>
                <a:gd name="T99" fmla="*/ 21 h 737"/>
                <a:gd name="T100" fmla="*/ 192 w 1283"/>
                <a:gd name="T10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83" h="737">
                  <a:moveTo>
                    <a:pt x="192" y="0"/>
                  </a:moveTo>
                  <a:lnTo>
                    <a:pt x="86" y="0"/>
                  </a:lnTo>
                  <a:lnTo>
                    <a:pt x="40" y="0"/>
                  </a:lnTo>
                  <a:lnTo>
                    <a:pt x="0" y="35"/>
                  </a:lnTo>
                  <a:lnTo>
                    <a:pt x="46" y="77"/>
                  </a:lnTo>
                  <a:lnTo>
                    <a:pt x="104" y="101"/>
                  </a:lnTo>
                  <a:lnTo>
                    <a:pt x="126" y="141"/>
                  </a:lnTo>
                  <a:lnTo>
                    <a:pt x="99" y="182"/>
                  </a:lnTo>
                  <a:lnTo>
                    <a:pt x="104" y="230"/>
                  </a:lnTo>
                  <a:lnTo>
                    <a:pt x="200" y="256"/>
                  </a:lnTo>
                  <a:lnTo>
                    <a:pt x="251" y="256"/>
                  </a:lnTo>
                  <a:lnTo>
                    <a:pt x="320" y="299"/>
                  </a:lnTo>
                  <a:lnTo>
                    <a:pt x="406" y="366"/>
                  </a:lnTo>
                  <a:lnTo>
                    <a:pt x="454" y="400"/>
                  </a:lnTo>
                  <a:lnTo>
                    <a:pt x="470" y="462"/>
                  </a:lnTo>
                  <a:lnTo>
                    <a:pt x="438" y="462"/>
                  </a:lnTo>
                  <a:lnTo>
                    <a:pt x="416" y="512"/>
                  </a:lnTo>
                  <a:lnTo>
                    <a:pt x="438" y="558"/>
                  </a:lnTo>
                  <a:lnTo>
                    <a:pt x="504" y="558"/>
                  </a:lnTo>
                  <a:lnTo>
                    <a:pt x="544" y="558"/>
                  </a:lnTo>
                  <a:lnTo>
                    <a:pt x="576" y="598"/>
                  </a:lnTo>
                  <a:lnTo>
                    <a:pt x="622" y="598"/>
                  </a:lnTo>
                  <a:lnTo>
                    <a:pt x="686" y="598"/>
                  </a:lnTo>
                  <a:lnTo>
                    <a:pt x="774" y="622"/>
                  </a:lnTo>
                  <a:lnTo>
                    <a:pt x="790" y="558"/>
                  </a:lnTo>
                  <a:lnTo>
                    <a:pt x="830" y="512"/>
                  </a:lnTo>
                  <a:lnTo>
                    <a:pt x="888" y="531"/>
                  </a:lnTo>
                  <a:lnTo>
                    <a:pt x="955" y="598"/>
                  </a:lnTo>
                  <a:lnTo>
                    <a:pt x="1027" y="686"/>
                  </a:lnTo>
                  <a:lnTo>
                    <a:pt x="1115" y="705"/>
                  </a:lnTo>
                  <a:lnTo>
                    <a:pt x="1203" y="737"/>
                  </a:lnTo>
                  <a:lnTo>
                    <a:pt x="1248" y="737"/>
                  </a:lnTo>
                  <a:lnTo>
                    <a:pt x="1283" y="705"/>
                  </a:lnTo>
                  <a:lnTo>
                    <a:pt x="1283" y="659"/>
                  </a:lnTo>
                  <a:lnTo>
                    <a:pt x="1211" y="622"/>
                  </a:lnTo>
                  <a:lnTo>
                    <a:pt x="1147" y="558"/>
                  </a:lnTo>
                  <a:lnTo>
                    <a:pt x="1075" y="512"/>
                  </a:lnTo>
                  <a:lnTo>
                    <a:pt x="1048" y="462"/>
                  </a:lnTo>
                  <a:lnTo>
                    <a:pt x="1040" y="368"/>
                  </a:lnTo>
                  <a:lnTo>
                    <a:pt x="1000" y="310"/>
                  </a:lnTo>
                  <a:lnTo>
                    <a:pt x="923" y="256"/>
                  </a:lnTo>
                  <a:lnTo>
                    <a:pt x="803" y="182"/>
                  </a:lnTo>
                  <a:lnTo>
                    <a:pt x="712" y="141"/>
                  </a:lnTo>
                  <a:lnTo>
                    <a:pt x="643" y="141"/>
                  </a:lnTo>
                  <a:lnTo>
                    <a:pt x="542" y="69"/>
                  </a:lnTo>
                  <a:lnTo>
                    <a:pt x="462" y="53"/>
                  </a:lnTo>
                  <a:lnTo>
                    <a:pt x="358" y="77"/>
                  </a:lnTo>
                  <a:lnTo>
                    <a:pt x="302" y="141"/>
                  </a:lnTo>
                  <a:lnTo>
                    <a:pt x="251" y="120"/>
                  </a:lnTo>
                  <a:lnTo>
                    <a:pt x="222" y="21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>
              <a:off x="15263813" y="5929313"/>
              <a:ext cx="4013200" cy="3074988"/>
            </a:xfrm>
            <a:custGeom>
              <a:avLst/>
              <a:gdLst>
                <a:gd name="T0" fmla="*/ 2037 w 2528"/>
                <a:gd name="T1" fmla="*/ 0 h 1937"/>
                <a:gd name="T2" fmla="*/ 1997 w 2528"/>
                <a:gd name="T3" fmla="*/ 114 h 1937"/>
                <a:gd name="T4" fmla="*/ 1952 w 2528"/>
                <a:gd name="T5" fmla="*/ 213 h 1937"/>
                <a:gd name="T6" fmla="*/ 1931 w 2528"/>
                <a:gd name="T7" fmla="*/ 331 h 1937"/>
                <a:gd name="T8" fmla="*/ 1837 w 2528"/>
                <a:gd name="T9" fmla="*/ 413 h 1937"/>
                <a:gd name="T10" fmla="*/ 1733 w 2528"/>
                <a:gd name="T11" fmla="*/ 349 h 1937"/>
                <a:gd name="T12" fmla="*/ 1659 w 2528"/>
                <a:gd name="T13" fmla="*/ 304 h 1937"/>
                <a:gd name="T14" fmla="*/ 1643 w 2528"/>
                <a:gd name="T15" fmla="*/ 168 h 1937"/>
                <a:gd name="T16" fmla="*/ 1640 w 2528"/>
                <a:gd name="T17" fmla="*/ 53 h 1937"/>
                <a:gd name="T18" fmla="*/ 1509 w 2528"/>
                <a:gd name="T19" fmla="*/ 18 h 1937"/>
                <a:gd name="T20" fmla="*/ 1408 w 2528"/>
                <a:gd name="T21" fmla="*/ 29 h 1937"/>
                <a:gd name="T22" fmla="*/ 1310 w 2528"/>
                <a:gd name="T23" fmla="*/ 74 h 1937"/>
                <a:gd name="T24" fmla="*/ 1224 w 2528"/>
                <a:gd name="T25" fmla="*/ 114 h 1937"/>
                <a:gd name="T26" fmla="*/ 1187 w 2528"/>
                <a:gd name="T27" fmla="*/ 248 h 1937"/>
                <a:gd name="T28" fmla="*/ 1107 w 2528"/>
                <a:gd name="T29" fmla="*/ 173 h 1937"/>
                <a:gd name="T30" fmla="*/ 992 w 2528"/>
                <a:gd name="T31" fmla="*/ 181 h 1937"/>
                <a:gd name="T32" fmla="*/ 878 w 2528"/>
                <a:gd name="T33" fmla="*/ 267 h 1937"/>
                <a:gd name="T34" fmla="*/ 803 w 2528"/>
                <a:gd name="T35" fmla="*/ 376 h 1937"/>
                <a:gd name="T36" fmla="*/ 696 w 2528"/>
                <a:gd name="T37" fmla="*/ 427 h 1937"/>
                <a:gd name="T38" fmla="*/ 563 w 2528"/>
                <a:gd name="T39" fmla="*/ 581 h 1937"/>
                <a:gd name="T40" fmla="*/ 392 w 2528"/>
                <a:gd name="T41" fmla="*/ 624 h 1937"/>
                <a:gd name="T42" fmla="*/ 227 w 2528"/>
                <a:gd name="T43" fmla="*/ 691 h 1937"/>
                <a:gd name="T44" fmla="*/ 107 w 2528"/>
                <a:gd name="T45" fmla="*/ 771 h 1937"/>
                <a:gd name="T46" fmla="*/ 80 w 2528"/>
                <a:gd name="T47" fmla="*/ 939 h 1937"/>
                <a:gd name="T48" fmla="*/ 83 w 2528"/>
                <a:gd name="T49" fmla="*/ 1099 h 1937"/>
                <a:gd name="T50" fmla="*/ 72 w 2528"/>
                <a:gd name="T51" fmla="*/ 1235 h 1937"/>
                <a:gd name="T52" fmla="*/ 110 w 2528"/>
                <a:gd name="T53" fmla="*/ 1355 h 1937"/>
                <a:gd name="T54" fmla="*/ 48 w 2528"/>
                <a:gd name="T55" fmla="*/ 1449 h 1937"/>
                <a:gd name="T56" fmla="*/ 0 w 2528"/>
                <a:gd name="T57" fmla="*/ 1561 h 1937"/>
                <a:gd name="T58" fmla="*/ 110 w 2528"/>
                <a:gd name="T59" fmla="*/ 1646 h 1937"/>
                <a:gd name="T60" fmla="*/ 208 w 2528"/>
                <a:gd name="T61" fmla="*/ 1620 h 1937"/>
                <a:gd name="T62" fmla="*/ 360 w 2528"/>
                <a:gd name="T63" fmla="*/ 1574 h 1937"/>
                <a:gd name="T64" fmla="*/ 526 w 2528"/>
                <a:gd name="T65" fmla="*/ 1553 h 1937"/>
                <a:gd name="T66" fmla="*/ 670 w 2528"/>
                <a:gd name="T67" fmla="*/ 1516 h 1937"/>
                <a:gd name="T68" fmla="*/ 803 w 2528"/>
                <a:gd name="T69" fmla="*/ 1454 h 1937"/>
                <a:gd name="T70" fmla="*/ 1008 w 2528"/>
                <a:gd name="T71" fmla="*/ 1420 h 1937"/>
                <a:gd name="T72" fmla="*/ 1155 w 2528"/>
                <a:gd name="T73" fmla="*/ 1534 h 1937"/>
                <a:gd name="T74" fmla="*/ 1235 w 2528"/>
                <a:gd name="T75" fmla="*/ 1620 h 1937"/>
                <a:gd name="T76" fmla="*/ 1312 w 2528"/>
                <a:gd name="T77" fmla="*/ 1668 h 1937"/>
                <a:gd name="T78" fmla="*/ 1387 w 2528"/>
                <a:gd name="T79" fmla="*/ 1734 h 1937"/>
                <a:gd name="T80" fmla="*/ 1437 w 2528"/>
                <a:gd name="T81" fmla="*/ 1879 h 1937"/>
                <a:gd name="T82" fmla="*/ 1613 w 2528"/>
                <a:gd name="T83" fmla="*/ 1887 h 1937"/>
                <a:gd name="T84" fmla="*/ 1723 w 2528"/>
                <a:gd name="T85" fmla="*/ 1937 h 1937"/>
                <a:gd name="T86" fmla="*/ 1875 w 2528"/>
                <a:gd name="T87" fmla="*/ 1847 h 1937"/>
                <a:gd name="T88" fmla="*/ 2027 w 2528"/>
                <a:gd name="T89" fmla="*/ 1788 h 1937"/>
                <a:gd name="T90" fmla="*/ 2141 w 2528"/>
                <a:gd name="T91" fmla="*/ 1678 h 1937"/>
                <a:gd name="T92" fmla="*/ 2205 w 2528"/>
                <a:gd name="T93" fmla="*/ 1553 h 1937"/>
                <a:gd name="T94" fmla="*/ 2312 w 2528"/>
                <a:gd name="T95" fmla="*/ 1476 h 1937"/>
                <a:gd name="T96" fmla="*/ 2419 w 2528"/>
                <a:gd name="T97" fmla="*/ 1358 h 1937"/>
                <a:gd name="T98" fmla="*/ 2501 w 2528"/>
                <a:gd name="T99" fmla="*/ 1217 h 1937"/>
                <a:gd name="T100" fmla="*/ 2528 w 2528"/>
                <a:gd name="T101" fmla="*/ 1001 h 1937"/>
                <a:gd name="T102" fmla="*/ 2464 w 2528"/>
                <a:gd name="T103" fmla="*/ 848 h 1937"/>
                <a:gd name="T104" fmla="*/ 2357 w 2528"/>
                <a:gd name="T105" fmla="*/ 704 h 1937"/>
                <a:gd name="T106" fmla="*/ 2240 w 2528"/>
                <a:gd name="T107" fmla="*/ 504 h 1937"/>
                <a:gd name="T108" fmla="*/ 2240 w 2528"/>
                <a:gd name="T109" fmla="*/ 413 h 1937"/>
                <a:gd name="T110" fmla="*/ 2211 w 2528"/>
                <a:gd name="T111" fmla="*/ 208 h 1937"/>
                <a:gd name="T112" fmla="*/ 2117 w 2528"/>
                <a:gd name="T113" fmla="*/ 117 h 1937"/>
                <a:gd name="T114" fmla="*/ 2080 w 2528"/>
                <a:gd name="T115" fmla="*/ 0 h 1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28" h="1937">
                  <a:moveTo>
                    <a:pt x="2080" y="0"/>
                  </a:moveTo>
                  <a:lnTo>
                    <a:pt x="2037" y="0"/>
                  </a:lnTo>
                  <a:lnTo>
                    <a:pt x="1997" y="34"/>
                  </a:lnTo>
                  <a:lnTo>
                    <a:pt x="1997" y="114"/>
                  </a:lnTo>
                  <a:lnTo>
                    <a:pt x="1952" y="160"/>
                  </a:lnTo>
                  <a:lnTo>
                    <a:pt x="1952" y="213"/>
                  </a:lnTo>
                  <a:lnTo>
                    <a:pt x="1952" y="280"/>
                  </a:lnTo>
                  <a:lnTo>
                    <a:pt x="1931" y="331"/>
                  </a:lnTo>
                  <a:lnTo>
                    <a:pt x="1885" y="376"/>
                  </a:lnTo>
                  <a:lnTo>
                    <a:pt x="1837" y="413"/>
                  </a:lnTo>
                  <a:lnTo>
                    <a:pt x="1803" y="384"/>
                  </a:lnTo>
                  <a:lnTo>
                    <a:pt x="1733" y="349"/>
                  </a:lnTo>
                  <a:lnTo>
                    <a:pt x="1704" y="304"/>
                  </a:lnTo>
                  <a:lnTo>
                    <a:pt x="1659" y="304"/>
                  </a:lnTo>
                  <a:lnTo>
                    <a:pt x="1613" y="248"/>
                  </a:lnTo>
                  <a:lnTo>
                    <a:pt x="1643" y="168"/>
                  </a:lnTo>
                  <a:lnTo>
                    <a:pt x="1667" y="101"/>
                  </a:lnTo>
                  <a:lnTo>
                    <a:pt x="1640" y="53"/>
                  </a:lnTo>
                  <a:lnTo>
                    <a:pt x="1581" y="29"/>
                  </a:lnTo>
                  <a:lnTo>
                    <a:pt x="1509" y="18"/>
                  </a:lnTo>
                  <a:lnTo>
                    <a:pt x="1440" y="18"/>
                  </a:lnTo>
                  <a:lnTo>
                    <a:pt x="1408" y="29"/>
                  </a:lnTo>
                  <a:lnTo>
                    <a:pt x="1357" y="74"/>
                  </a:lnTo>
                  <a:lnTo>
                    <a:pt x="1310" y="74"/>
                  </a:lnTo>
                  <a:lnTo>
                    <a:pt x="1264" y="90"/>
                  </a:lnTo>
                  <a:lnTo>
                    <a:pt x="1224" y="114"/>
                  </a:lnTo>
                  <a:lnTo>
                    <a:pt x="1195" y="178"/>
                  </a:lnTo>
                  <a:lnTo>
                    <a:pt x="1187" y="248"/>
                  </a:lnTo>
                  <a:lnTo>
                    <a:pt x="1136" y="224"/>
                  </a:lnTo>
                  <a:lnTo>
                    <a:pt x="1107" y="173"/>
                  </a:lnTo>
                  <a:lnTo>
                    <a:pt x="1062" y="170"/>
                  </a:lnTo>
                  <a:lnTo>
                    <a:pt x="992" y="181"/>
                  </a:lnTo>
                  <a:lnTo>
                    <a:pt x="923" y="208"/>
                  </a:lnTo>
                  <a:lnTo>
                    <a:pt x="878" y="267"/>
                  </a:lnTo>
                  <a:lnTo>
                    <a:pt x="832" y="323"/>
                  </a:lnTo>
                  <a:lnTo>
                    <a:pt x="803" y="376"/>
                  </a:lnTo>
                  <a:lnTo>
                    <a:pt x="739" y="376"/>
                  </a:lnTo>
                  <a:lnTo>
                    <a:pt x="696" y="427"/>
                  </a:lnTo>
                  <a:lnTo>
                    <a:pt x="632" y="504"/>
                  </a:lnTo>
                  <a:lnTo>
                    <a:pt x="563" y="581"/>
                  </a:lnTo>
                  <a:lnTo>
                    <a:pt x="510" y="597"/>
                  </a:lnTo>
                  <a:lnTo>
                    <a:pt x="392" y="624"/>
                  </a:lnTo>
                  <a:lnTo>
                    <a:pt x="312" y="662"/>
                  </a:lnTo>
                  <a:lnTo>
                    <a:pt x="227" y="691"/>
                  </a:lnTo>
                  <a:lnTo>
                    <a:pt x="174" y="726"/>
                  </a:lnTo>
                  <a:lnTo>
                    <a:pt x="107" y="771"/>
                  </a:lnTo>
                  <a:lnTo>
                    <a:pt x="88" y="851"/>
                  </a:lnTo>
                  <a:lnTo>
                    <a:pt x="80" y="939"/>
                  </a:lnTo>
                  <a:lnTo>
                    <a:pt x="99" y="1038"/>
                  </a:lnTo>
                  <a:lnTo>
                    <a:pt x="83" y="1099"/>
                  </a:lnTo>
                  <a:lnTo>
                    <a:pt x="80" y="1169"/>
                  </a:lnTo>
                  <a:lnTo>
                    <a:pt x="72" y="1235"/>
                  </a:lnTo>
                  <a:lnTo>
                    <a:pt x="96" y="1302"/>
                  </a:lnTo>
                  <a:lnTo>
                    <a:pt x="110" y="1355"/>
                  </a:lnTo>
                  <a:lnTo>
                    <a:pt x="99" y="1409"/>
                  </a:lnTo>
                  <a:lnTo>
                    <a:pt x="48" y="1449"/>
                  </a:lnTo>
                  <a:lnTo>
                    <a:pt x="27" y="1502"/>
                  </a:lnTo>
                  <a:lnTo>
                    <a:pt x="0" y="1561"/>
                  </a:lnTo>
                  <a:lnTo>
                    <a:pt x="30" y="1620"/>
                  </a:lnTo>
                  <a:lnTo>
                    <a:pt x="110" y="1646"/>
                  </a:lnTo>
                  <a:lnTo>
                    <a:pt x="168" y="1644"/>
                  </a:lnTo>
                  <a:lnTo>
                    <a:pt x="208" y="1620"/>
                  </a:lnTo>
                  <a:lnTo>
                    <a:pt x="286" y="1620"/>
                  </a:lnTo>
                  <a:lnTo>
                    <a:pt x="360" y="1574"/>
                  </a:lnTo>
                  <a:lnTo>
                    <a:pt x="448" y="1556"/>
                  </a:lnTo>
                  <a:lnTo>
                    <a:pt x="526" y="1553"/>
                  </a:lnTo>
                  <a:lnTo>
                    <a:pt x="608" y="1553"/>
                  </a:lnTo>
                  <a:lnTo>
                    <a:pt x="670" y="1516"/>
                  </a:lnTo>
                  <a:lnTo>
                    <a:pt x="731" y="1481"/>
                  </a:lnTo>
                  <a:lnTo>
                    <a:pt x="803" y="1454"/>
                  </a:lnTo>
                  <a:lnTo>
                    <a:pt x="875" y="1441"/>
                  </a:lnTo>
                  <a:lnTo>
                    <a:pt x="1008" y="1420"/>
                  </a:lnTo>
                  <a:lnTo>
                    <a:pt x="1080" y="1449"/>
                  </a:lnTo>
                  <a:lnTo>
                    <a:pt x="1155" y="1534"/>
                  </a:lnTo>
                  <a:lnTo>
                    <a:pt x="1203" y="1620"/>
                  </a:lnTo>
                  <a:lnTo>
                    <a:pt x="1235" y="1620"/>
                  </a:lnTo>
                  <a:lnTo>
                    <a:pt x="1294" y="1588"/>
                  </a:lnTo>
                  <a:lnTo>
                    <a:pt x="1312" y="1668"/>
                  </a:lnTo>
                  <a:lnTo>
                    <a:pt x="1357" y="1652"/>
                  </a:lnTo>
                  <a:lnTo>
                    <a:pt x="1387" y="1734"/>
                  </a:lnTo>
                  <a:lnTo>
                    <a:pt x="1387" y="1825"/>
                  </a:lnTo>
                  <a:lnTo>
                    <a:pt x="1437" y="1879"/>
                  </a:lnTo>
                  <a:lnTo>
                    <a:pt x="1525" y="1911"/>
                  </a:lnTo>
                  <a:lnTo>
                    <a:pt x="1613" y="1887"/>
                  </a:lnTo>
                  <a:lnTo>
                    <a:pt x="1672" y="1937"/>
                  </a:lnTo>
                  <a:lnTo>
                    <a:pt x="1723" y="1937"/>
                  </a:lnTo>
                  <a:lnTo>
                    <a:pt x="1800" y="1879"/>
                  </a:lnTo>
                  <a:lnTo>
                    <a:pt x="1875" y="1847"/>
                  </a:lnTo>
                  <a:lnTo>
                    <a:pt x="1981" y="1847"/>
                  </a:lnTo>
                  <a:lnTo>
                    <a:pt x="2027" y="1788"/>
                  </a:lnTo>
                  <a:lnTo>
                    <a:pt x="2072" y="1734"/>
                  </a:lnTo>
                  <a:lnTo>
                    <a:pt x="2141" y="1678"/>
                  </a:lnTo>
                  <a:lnTo>
                    <a:pt x="2184" y="1620"/>
                  </a:lnTo>
                  <a:lnTo>
                    <a:pt x="2205" y="1553"/>
                  </a:lnTo>
                  <a:lnTo>
                    <a:pt x="2277" y="1521"/>
                  </a:lnTo>
                  <a:lnTo>
                    <a:pt x="2312" y="1476"/>
                  </a:lnTo>
                  <a:lnTo>
                    <a:pt x="2384" y="1438"/>
                  </a:lnTo>
                  <a:lnTo>
                    <a:pt x="2419" y="1358"/>
                  </a:lnTo>
                  <a:lnTo>
                    <a:pt x="2456" y="1297"/>
                  </a:lnTo>
                  <a:lnTo>
                    <a:pt x="2501" y="1217"/>
                  </a:lnTo>
                  <a:lnTo>
                    <a:pt x="2528" y="1115"/>
                  </a:lnTo>
                  <a:lnTo>
                    <a:pt x="2528" y="1001"/>
                  </a:lnTo>
                  <a:lnTo>
                    <a:pt x="2509" y="910"/>
                  </a:lnTo>
                  <a:lnTo>
                    <a:pt x="2464" y="848"/>
                  </a:lnTo>
                  <a:lnTo>
                    <a:pt x="2411" y="803"/>
                  </a:lnTo>
                  <a:lnTo>
                    <a:pt x="2357" y="704"/>
                  </a:lnTo>
                  <a:lnTo>
                    <a:pt x="2339" y="606"/>
                  </a:lnTo>
                  <a:lnTo>
                    <a:pt x="2240" y="504"/>
                  </a:lnTo>
                  <a:lnTo>
                    <a:pt x="2240" y="453"/>
                  </a:lnTo>
                  <a:lnTo>
                    <a:pt x="2240" y="413"/>
                  </a:lnTo>
                  <a:lnTo>
                    <a:pt x="2211" y="320"/>
                  </a:lnTo>
                  <a:lnTo>
                    <a:pt x="2211" y="208"/>
                  </a:lnTo>
                  <a:lnTo>
                    <a:pt x="2152" y="168"/>
                  </a:lnTo>
                  <a:lnTo>
                    <a:pt x="2117" y="117"/>
                  </a:lnTo>
                  <a:lnTo>
                    <a:pt x="2099" y="53"/>
                  </a:lnTo>
                  <a:lnTo>
                    <a:pt x="20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>
              <a:off x="15263813" y="5929313"/>
              <a:ext cx="4013200" cy="3074988"/>
            </a:xfrm>
            <a:custGeom>
              <a:avLst/>
              <a:gdLst>
                <a:gd name="T0" fmla="*/ 2037 w 2528"/>
                <a:gd name="T1" fmla="*/ 0 h 1937"/>
                <a:gd name="T2" fmla="*/ 1997 w 2528"/>
                <a:gd name="T3" fmla="*/ 114 h 1937"/>
                <a:gd name="T4" fmla="*/ 1952 w 2528"/>
                <a:gd name="T5" fmla="*/ 213 h 1937"/>
                <a:gd name="T6" fmla="*/ 1931 w 2528"/>
                <a:gd name="T7" fmla="*/ 331 h 1937"/>
                <a:gd name="T8" fmla="*/ 1837 w 2528"/>
                <a:gd name="T9" fmla="*/ 413 h 1937"/>
                <a:gd name="T10" fmla="*/ 1733 w 2528"/>
                <a:gd name="T11" fmla="*/ 349 h 1937"/>
                <a:gd name="T12" fmla="*/ 1659 w 2528"/>
                <a:gd name="T13" fmla="*/ 304 h 1937"/>
                <a:gd name="T14" fmla="*/ 1643 w 2528"/>
                <a:gd name="T15" fmla="*/ 168 h 1937"/>
                <a:gd name="T16" fmla="*/ 1640 w 2528"/>
                <a:gd name="T17" fmla="*/ 53 h 1937"/>
                <a:gd name="T18" fmla="*/ 1509 w 2528"/>
                <a:gd name="T19" fmla="*/ 18 h 1937"/>
                <a:gd name="T20" fmla="*/ 1408 w 2528"/>
                <a:gd name="T21" fmla="*/ 29 h 1937"/>
                <a:gd name="T22" fmla="*/ 1310 w 2528"/>
                <a:gd name="T23" fmla="*/ 74 h 1937"/>
                <a:gd name="T24" fmla="*/ 1224 w 2528"/>
                <a:gd name="T25" fmla="*/ 114 h 1937"/>
                <a:gd name="T26" fmla="*/ 1187 w 2528"/>
                <a:gd name="T27" fmla="*/ 248 h 1937"/>
                <a:gd name="T28" fmla="*/ 1107 w 2528"/>
                <a:gd name="T29" fmla="*/ 173 h 1937"/>
                <a:gd name="T30" fmla="*/ 992 w 2528"/>
                <a:gd name="T31" fmla="*/ 181 h 1937"/>
                <a:gd name="T32" fmla="*/ 878 w 2528"/>
                <a:gd name="T33" fmla="*/ 267 h 1937"/>
                <a:gd name="T34" fmla="*/ 803 w 2528"/>
                <a:gd name="T35" fmla="*/ 376 h 1937"/>
                <a:gd name="T36" fmla="*/ 696 w 2528"/>
                <a:gd name="T37" fmla="*/ 427 h 1937"/>
                <a:gd name="T38" fmla="*/ 563 w 2528"/>
                <a:gd name="T39" fmla="*/ 581 h 1937"/>
                <a:gd name="T40" fmla="*/ 392 w 2528"/>
                <a:gd name="T41" fmla="*/ 624 h 1937"/>
                <a:gd name="T42" fmla="*/ 227 w 2528"/>
                <a:gd name="T43" fmla="*/ 691 h 1937"/>
                <a:gd name="T44" fmla="*/ 107 w 2528"/>
                <a:gd name="T45" fmla="*/ 771 h 1937"/>
                <a:gd name="T46" fmla="*/ 80 w 2528"/>
                <a:gd name="T47" fmla="*/ 939 h 1937"/>
                <a:gd name="T48" fmla="*/ 83 w 2528"/>
                <a:gd name="T49" fmla="*/ 1099 h 1937"/>
                <a:gd name="T50" fmla="*/ 72 w 2528"/>
                <a:gd name="T51" fmla="*/ 1235 h 1937"/>
                <a:gd name="T52" fmla="*/ 110 w 2528"/>
                <a:gd name="T53" fmla="*/ 1355 h 1937"/>
                <a:gd name="T54" fmla="*/ 48 w 2528"/>
                <a:gd name="T55" fmla="*/ 1449 h 1937"/>
                <a:gd name="T56" fmla="*/ 0 w 2528"/>
                <a:gd name="T57" fmla="*/ 1561 h 1937"/>
                <a:gd name="T58" fmla="*/ 110 w 2528"/>
                <a:gd name="T59" fmla="*/ 1646 h 1937"/>
                <a:gd name="T60" fmla="*/ 208 w 2528"/>
                <a:gd name="T61" fmla="*/ 1620 h 1937"/>
                <a:gd name="T62" fmla="*/ 360 w 2528"/>
                <a:gd name="T63" fmla="*/ 1574 h 1937"/>
                <a:gd name="T64" fmla="*/ 526 w 2528"/>
                <a:gd name="T65" fmla="*/ 1553 h 1937"/>
                <a:gd name="T66" fmla="*/ 670 w 2528"/>
                <a:gd name="T67" fmla="*/ 1516 h 1937"/>
                <a:gd name="T68" fmla="*/ 803 w 2528"/>
                <a:gd name="T69" fmla="*/ 1454 h 1937"/>
                <a:gd name="T70" fmla="*/ 1008 w 2528"/>
                <a:gd name="T71" fmla="*/ 1420 h 1937"/>
                <a:gd name="T72" fmla="*/ 1155 w 2528"/>
                <a:gd name="T73" fmla="*/ 1534 h 1937"/>
                <a:gd name="T74" fmla="*/ 1235 w 2528"/>
                <a:gd name="T75" fmla="*/ 1620 h 1937"/>
                <a:gd name="T76" fmla="*/ 1312 w 2528"/>
                <a:gd name="T77" fmla="*/ 1668 h 1937"/>
                <a:gd name="T78" fmla="*/ 1387 w 2528"/>
                <a:gd name="T79" fmla="*/ 1734 h 1937"/>
                <a:gd name="T80" fmla="*/ 1437 w 2528"/>
                <a:gd name="T81" fmla="*/ 1879 h 1937"/>
                <a:gd name="T82" fmla="*/ 1613 w 2528"/>
                <a:gd name="T83" fmla="*/ 1887 h 1937"/>
                <a:gd name="T84" fmla="*/ 1723 w 2528"/>
                <a:gd name="T85" fmla="*/ 1937 h 1937"/>
                <a:gd name="T86" fmla="*/ 1875 w 2528"/>
                <a:gd name="T87" fmla="*/ 1847 h 1937"/>
                <a:gd name="T88" fmla="*/ 2027 w 2528"/>
                <a:gd name="T89" fmla="*/ 1788 h 1937"/>
                <a:gd name="T90" fmla="*/ 2141 w 2528"/>
                <a:gd name="T91" fmla="*/ 1678 h 1937"/>
                <a:gd name="T92" fmla="*/ 2205 w 2528"/>
                <a:gd name="T93" fmla="*/ 1553 h 1937"/>
                <a:gd name="T94" fmla="*/ 2312 w 2528"/>
                <a:gd name="T95" fmla="*/ 1476 h 1937"/>
                <a:gd name="T96" fmla="*/ 2419 w 2528"/>
                <a:gd name="T97" fmla="*/ 1358 h 1937"/>
                <a:gd name="T98" fmla="*/ 2501 w 2528"/>
                <a:gd name="T99" fmla="*/ 1217 h 1937"/>
                <a:gd name="T100" fmla="*/ 2528 w 2528"/>
                <a:gd name="T101" fmla="*/ 1001 h 1937"/>
                <a:gd name="T102" fmla="*/ 2464 w 2528"/>
                <a:gd name="T103" fmla="*/ 848 h 1937"/>
                <a:gd name="T104" fmla="*/ 2357 w 2528"/>
                <a:gd name="T105" fmla="*/ 704 h 1937"/>
                <a:gd name="T106" fmla="*/ 2240 w 2528"/>
                <a:gd name="T107" fmla="*/ 504 h 1937"/>
                <a:gd name="T108" fmla="*/ 2240 w 2528"/>
                <a:gd name="T109" fmla="*/ 413 h 1937"/>
                <a:gd name="T110" fmla="*/ 2211 w 2528"/>
                <a:gd name="T111" fmla="*/ 208 h 1937"/>
                <a:gd name="T112" fmla="*/ 2117 w 2528"/>
                <a:gd name="T113" fmla="*/ 117 h 1937"/>
                <a:gd name="T114" fmla="*/ 2080 w 2528"/>
                <a:gd name="T115" fmla="*/ 0 h 1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28" h="1937">
                  <a:moveTo>
                    <a:pt x="2080" y="0"/>
                  </a:moveTo>
                  <a:lnTo>
                    <a:pt x="2037" y="0"/>
                  </a:lnTo>
                  <a:lnTo>
                    <a:pt x="1997" y="34"/>
                  </a:lnTo>
                  <a:lnTo>
                    <a:pt x="1997" y="114"/>
                  </a:lnTo>
                  <a:lnTo>
                    <a:pt x="1952" y="160"/>
                  </a:lnTo>
                  <a:lnTo>
                    <a:pt x="1952" y="213"/>
                  </a:lnTo>
                  <a:lnTo>
                    <a:pt x="1952" y="280"/>
                  </a:lnTo>
                  <a:lnTo>
                    <a:pt x="1931" y="331"/>
                  </a:lnTo>
                  <a:lnTo>
                    <a:pt x="1885" y="376"/>
                  </a:lnTo>
                  <a:lnTo>
                    <a:pt x="1837" y="413"/>
                  </a:lnTo>
                  <a:lnTo>
                    <a:pt x="1803" y="384"/>
                  </a:lnTo>
                  <a:lnTo>
                    <a:pt x="1733" y="349"/>
                  </a:lnTo>
                  <a:lnTo>
                    <a:pt x="1704" y="304"/>
                  </a:lnTo>
                  <a:lnTo>
                    <a:pt x="1659" y="304"/>
                  </a:lnTo>
                  <a:lnTo>
                    <a:pt x="1613" y="248"/>
                  </a:lnTo>
                  <a:lnTo>
                    <a:pt x="1643" y="168"/>
                  </a:lnTo>
                  <a:lnTo>
                    <a:pt x="1667" y="101"/>
                  </a:lnTo>
                  <a:lnTo>
                    <a:pt x="1640" y="53"/>
                  </a:lnTo>
                  <a:lnTo>
                    <a:pt x="1581" y="29"/>
                  </a:lnTo>
                  <a:lnTo>
                    <a:pt x="1509" y="18"/>
                  </a:lnTo>
                  <a:lnTo>
                    <a:pt x="1440" y="18"/>
                  </a:lnTo>
                  <a:lnTo>
                    <a:pt x="1408" y="29"/>
                  </a:lnTo>
                  <a:lnTo>
                    <a:pt x="1357" y="74"/>
                  </a:lnTo>
                  <a:lnTo>
                    <a:pt x="1310" y="74"/>
                  </a:lnTo>
                  <a:lnTo>
                    <a:pt x="1264" y="90"/>
                  </a:lnTo>
                  <a:lnTo>
                    <a:pt x="1224" y="114"/>
                  </a:lnTo>
                  <a:lnTo>
                    <a:pt x="1195" y="178"/>
                  </a:lnTo>
                  <a:lnTo>
                    <a:pt x="1187" y="248"/>
                  </a:lnTo>
                  <a:lnTo>
                    <a:pt x="1136" y="224"/>
                  </a:lnTo>
                  <a:lnTo>
                    <a:pt x="1107" y="173"/>
                  </a:lnTo>
                  <a:lnTo>
                    <a:pt x="1062" y="170"/>
                  </a:lnTo>
                  <a:lnTo>
                    <a:pt x="992" y="181"/>
                  </a:lnTo>
                  <a:lnTo>
                    <a:pt x="923" y="208"/>
                  </a:lnTo>
                  <a:lnTo>
                    <a:pt x="878" y="267"/>
                  </a:lnTo>
                  <a:lnTo>
                    <a:pt x="832" y="323"/>
                  </a:lnTo>
                  <a:lnTo>
                    <a:pt x="803" y="376"/>
                  </a:lnTo>
                  <a:lnTo>
                    <a:pt x="739" y="376"/>
                  </a:lnTo>
                  <a:lnTo>
                    <a:pt x="696" y="427"/>
                  </a:lnTo>
                  <a:lnTo>
                    <a:pt x="632" y="504"/>
                  </a:lnTo>
                  <a:lnTo>
                    <a:pt x="563" y="581"/>
                  </a:lnTo>
                  <a:lnTo>
                    <a:pt x="510" y="597"/>
                  </a:lnTo>
                  <a:lnTo>
                    <a:pt x="392" y="624"/>
                  </a:lnTo>
                  <a:lnTo>
                    <a:pt x="312" y="662"/>
                  </a:lnTo>
                  <a:lnTo>
                    <a:pt x="227" y="691"/>
                  </a:lnTo>
                  <a:lnTo>
                    <a:pt x="174" y="726"/>
                  </a:lnTo>
                  <a:lnTo>
                    <a:pt x="107" y="771"/>
                  </a:lnTo>
                  <a:lnTo>
                    <a:pt x="88" y="851"/>
                  </a:lnTo>
                  <a:lnTo>
                    <a:pt x="80" y="939"/>
                  </a:lnTo>
                  <a:lnTo>
                    <a:pt x="99" y="1038"/>
                  </a:lnTo>
                  <a:lnTo>
                    <a:pt x="83" y="1099"/>
                  </a:lnTo>
                  <a:lnTo>
                    <a:pt x="80" y="1169"/>
                  </a:lnTo>
                  <a:lnTo>
                    <a:pt x="72" y="1235"/>
                  </a:lnTo>
                  <a:lnTo>
                    <a:pt x="96" y="1302"/>
                  </a:lnTo>
                  <a:lnTo>
                    <a:pt x="110" y="1355"/>
                  </a:lnTo>
                  <a:lnTo>
                    <a:pt x="99" y="1409"/>
                  </a:lnTo>
                  <a:lnTo>
                    <a:pt x="48" y="1449"/>
                  </a:lnTo>
                  <a:lnTo>
                    <a:pt x="27" y="1502"/>
                  </a:lnTo>
                  <a:lnTo>
                    <a:pt x="0" y="1561"/>
                  </a:lnTo>
                  <a:lnTo>
                    <a:pt x="30" y="1620"/>
                  </a:lnTo>
                  <a:lnTo>
                    <a:pt x="110" y="1646"/>
                  </a:lnTo>
                  <a:lnTo>
                    <a:pt x="168" y="1644"/>
                  </a:lnTo>
                  <a:lnTo>
                    <a:pt x="208" y="1620"/>
                  </a:lnTo>
                  <a:lnTo>
                    <a:pt x="286" y="1620"/>
                  </a:lnTo>
                  <a:lnTo>
                    <a:pt x="360" y="1574"/>
                  </a:lnTo>
                  <a:lnTo>
                    <a:pt x="448" y="1556"/>
                  </a:lnTo>
                  <a:lnTo>
                    <a:pt x="526" y="1553"/>
                  </a:lnTo>
                  <a:lnTo>
                    <a:pt x="608" y="1553"/>
                  </a:lnTo>
                  <a:lnTo>
                    <a:pt x="670" y="1516"/>
                  </a:lnTo>
                  <a:lnTo>
                    <a:pt x="731" y="1481"/>
                  </a:lnTo>
                  <a:lnTo>
                    <a:pt x="803" y="1454"/>
                  </a:lnTo>
                  <a:lnTo>
                    <a:pt x="875" y="1441"/>
                  </a:lnTo>
                  <a:lnTo>
                    <a:pt x="1008" y="1420"/>
                  </a:lnTo>
                  <a:lnTo>
                    <a:pt x="1080" y="1449"/>
                  </a:lnTo>
                  <a:lnTo>
                    <a:pt x="1155" y="1534"/>
                  </a:lnTo>
                  <a:lnTo>
                    <a:pt x="1203" y="1620"/>
                  </a:lnTo>
                  <a:lnTo>
                    <a:pt x="1235" y="1620"/>
                  </a:lnTo>
                  <a:lnTo>
                    <a:pt x="1294" y="1588"/>
                  </a:lnTo>
                  <a:lnTo>
                    <a:pt x="1312" y="1668"/>
                  </a:lnTo>
                  <a:lnTo>
                    <a:pt x="1357" y="1652"/>
                  </a:lnTo>
                  <a:lnTo>
                    <a:pt x="1387" y="1734"/>
                  </a:lnTo>
                  <a:lnTo>
                    <a:pt x="1387" y="1825"/>
                  </a:lnTo>
                  <a:lnTo>
                    <a:pt x="1437" y="1879"/>
                  </a:lnTo>
                  <a:lnTo>
                    <a:pt x="1525" y="1911"/>
                  </a:lnTo>
                  <a:lnTo>
                    <a:pt x="1613" y="1887"/>
                  </a:lnTo>
                  <a:lnTo>
                    <a:pt x="1672" y="1937"/>
                  </a:lnTo>
                  <a:lnTo>
                    <a:pt x="1723" y="1937"/>
                  </a:lnTo>
                  <a:lnTo>
                    <a:pt x="1800" y="1879"/>
                  </a:lnTo>
                  <a:lnTo>
                    <a:pt x="1875" y="1847"/>
                  </a:lnTo>
                  <a:lnTo>
                    <a:pt x="1981" y="1847"/>
                  </a:lnTo>
                  <a:lnTo>
                    <a:pt x="2027" y="1788"/>
                  </a:lnTo>
                  <a:lnTo>
                    <a:pt x="2072" y="1734"/>
                  </a:lnTo>
                  <a:lnTo>
                    <a:pt x="2141" y="1678"/>
                  </a:lnTo>
                  <a:lnTo>
                    <a:pt x="2184" y="1620"/>
                  </a:lnTo>
                  <a:lnTo>
                    <a:pt x="2205" y="1553"/>
                  </a:lnTo>
                  <a:lnTo>
                    <a:pt x="2277" y="1521"/>
                  </a:lnTo>
                  <a:lnTo>
                    <a:pt x="2312" y="1476"/>
                  </a:lnTo>
                  <a:lnTo>
                    <a:pt x="2384" y="1438"/>
                  </a:lnTo>
                  <a:lnTo>
                    <a:pt x="2419" y="1358"/>
                  </a:lnTo>
                  <a:lnTo>
                    <a:pt x="2456" y="1297"/>
                  </a:lnTo>
                  <a:lnTo>
                    <a:pt x="2501" y="1217"/>
                  </a:lnTo>
                  <a:lnTo>
                    <a:pt x="2528" y="1115"/>
                  </a:lnTo>
                  <a:lnTo>
                    <a:pt x="2528" y="1001"/>
                  </a:lnTo>
                  <a:lnTo>
                    <a:pt x="2509" y="910"/>
                  </a:lnTo>
                  <a:lnTo>
                    <a:pt x="2464" y="848"/>
                  </a:lnTo>
                  <a:lnTo>
                    <a:pt x="2411" y="803"/>
                  </a:lnTo>
                  <a:lnTo>
                    <a:pt x="2357" y="704"/>
                  </a:lnTo>
                  <a:lnTo>
                    <a:pt x="2339" y="606"/>
                  </a:lnTo>
                  <a:lnTo>
                    <a:pt x="2240" y="504"/>
                  </a:lnTo>
                  <a:lnTo>
                    <a:pt x="2240" y="453"/>
                  </a:lnTo>
                  <a:lnTo>
                    <a:pt x="2240" y="413"/>
                  </a:lnTo>
                  <a:lnTo>
                    <a:pt x="2211" y="320"/>
                  </a:lnTo>
                  <a:lnTo>
                    <a:pt x="2211" y="208"/>
                  </a:lnTo>
                  <a:lnTo>
                    <a:pt x="2152" y="168"/>
                  </a:lnTo>
                  <a:lnTo>
                    <a:pt x="2117" y="117"/>
                  </a:lnTo>
                  <a:lnTo>
                    <a:pt x="2099" y="53"/>
                  </a:lnTo>
                  <a:lnTo>
                    <a:pt x="208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>
              <a:off x="17722850" y="9182100"/>
              <a:ext cx="441325" cy="334963"/>
            </a:xfrm>
            <a:custGeom>
              <a:avLst/>
              <a:gdLst>
                <a:gd name="T0" fmla="*/ 120 w 278"/>
                <a:gd name="T1" fmla="*/ 0 h 211"/>
                <a:gd name="T2" fmla="*/ 54 w 278"/>
                <a:gd name="T3" fmla="*/ 0 h 211"/>
                <a:gd name="T4" fmla="*/ 46 w 278"/>
                <a:gd name="T5" fmla="*/ 59 h 211"/>
                <a:gd name="T6" fmla="*/ 0 w 278"/>
                <a:gd name="T7" fmla="*/ 107 h 211"/>
                <a:gd name="T8" fmla="*/ 19 w 278"/>
                <a:gd name="T9" fmla="*/ 166 h 211"/>
                <a:gd name="T10" fmla="*/ 19 w 278"/>
                <a:gd name="T11" fmla="*/ 211 h 211"/>
                <a:gd name="T12" fmla="*/ 80 w 278"/>
                <a:gd name="T13" fmla="*/ 211 h 211"/>
                <a:gd name="T14" fmla="*/ 147 w 278"/>
                <a:gd name="T15" fmla="*/ 187 h 211"/>
                <a:gd name="T16" fmla="*/ 208 w 278"/>
                <a:gd name="T17" fmla="*/ 161 h 211"/>
                <a:gd name="T18" fmla="*/ 278 w 278"/>
                <a:gd name="T19" fmla="*/ 121 h 211"/>
                <a:gd name="T20" fmla="*/ 278 w 278"/>
                <a:gd name="T21" fmla="*/ 59 h 211"/>
                <a:gd name="T22" fmla="*/ 254 w 278"/>
                <a:gd name="T23" fmla="*/ 19 h 211"/>
                <a:gd name="T24" fmla="*/ 206 w 278"/>
                <a:gd name="T25" fmla="*/ 19 h 211"/>
                <a:gd name="T26" fmla="*/ 152 w 278"/>
                <a:gd name="T27" fmla="*/ 35 h 211"/>
                <a:gd name="T28" fmla="*/ 120 w 278"/>
                <a:gd name="T2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8" h="211">
                  <a:moveTo>
                    <a:pt x="120" y="0"/>
                  </a:moveTo>
                  <a:lnTo>
                    <a:pt x="54" y="0"/>
                  </a:lnTo>
                  <a:lnTo>
                    <a:pt x="46" y="59"/>
                  </a:lnTo>
                  <a:lnTo>
                    <a:pt x="0" y="107"/>
                  </a:lnTo>
                  <a:lnTo>
                    <a:pt x="19" y="166"/>
                  </a:lnTo>
                  <a:lnTo>
                    <a:pt x="19" y="211"/>
                  </a:lnTo>
                  <a:lnTo>
                    <a:pt x="80" y="211"/>
                  </a:lnTo>
                  <a:lnTo>
                    <a:pt x="147" y="187"/>
                  </a:lnTo>
                  <a:lnTo>
                    <a:pt x="208" y="161"/>
                  </a:lnTo>
                  <a:lnTo>
                    <a:pt x="278" y="121"/>
                  </a:lnTo>
                  <a:lnTo>
                    <a:pt x="278" y="59"/>
                  </a:lnTo>
                  <a:lnTo>
                    <a:pt x="254" y="19"/>
                  </a:lnTo>
                  <a:lnTo>
                    <a:pt x="206" y="19"/>
                  </a:lnTo>
                  <a:lnTo>
                    <a:pt x="152" y="35"/>
                  </a:lnTo>
                  <a:lnTo>
                    <a:pt x="1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>
              <a:off x="17722850" y="9182100"/>
              <a:ext cx="441325" cy="334963"/>
            </a:xfrm>
            <a:custGeom>
              <a:avLst/>
              <a:gdLst>
                <a:gd name="T0" fmla="*/ 120 w 278"/>
                <a:gd name="T1" fmla="*/ 0 h 211"/>
                <a:gd name="T2" fmla="*/ 54 w 278"/>
                <a:gd name="T3" fmla="*/ 0 h 211"/>
                <a:gd name="T4" fmla="*/ 46 w 278"/>
                <a:gd name="T5" fmla="*/ 59 h 211"/>
                <a:gd name="T6" fmla="*/ 0 w 278"/>
                <a:gd name="T7" fmla="*/ 107 h 211"/>
                <a:gd name="T8" fmla="*/ 19 w 278"/>
                <a:gd name="T9" fmla="*/ 166 h 211"/>
                <a:gd name="T10" fmla="*/ 19 w 278"/>
                <a:gd name="T11" fmla="*/ 211 h 211"/>
                <a:gd name="T12" fmla="*/ 80 w 278"/>
                <a:gd name="T13" fmla="*/ 211 h 211"/>
                <a:gd name="T14" fmla="*/ 147 w 278"/>
                <a:gd name="T15" fmla="*/ 187 h 211"/>
                <a:gd name="T16" fmla="*/ 208 w 278"/>
                <a:gd name="T17" fmla="*/ 161 h 211"/>
                <a:gd name="T18" fmla="*/ 278 w 278"/>
                <a:gd name="T19" fmla="*/ 121 h 211"/>
                <a:gd name="T20" fmla="*/ 278 w 278"/>
                <a:gd name="T21" fmla="*/ 59 h 211"/>
                <a:gd name="T22" fmla="*/ 254 w 278"/>
                <a:gd name="T23" fmla="*/ 19 h 211"/>
                <a:gd name="T24" fmla="*/ 206 w 278"/>
                <a:gd name="T25" fmla="*/ 19 h 211"/>
                <a:gd name="T26" fmla="*/ 152 w 278"/>
                <a:gd name="T27" fmla="*/ 35 h 211"/>
                <a:gd name="T28" fmla="*/ 120 w 278"/>
                <a:gd name="T2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8" h="211">
                  <a:moveTo>
                    <a:pt x="120" y="0"/>
                  </a:moveTo>
                  <a:lnTo>
                    <a:pt x="54" y="0"/>
                  </a:lnTo>
                  <a:lnTo>
                    <a:pt x="46" y="59"/>
                  </a:lnTo>
                  <a:lnTo>
                    <a:pt x="0" y="107"/>
                  </a:lnTo>
                  <a:lnTo>
                    <a:pt x="19" y="166"/>
                  </a:lnTo>
                  <a:lnTo>
                    <a:pt x="19" y="211"/>
                  </a:lnTo>
                  <a:lnTo>
                    <a:pt x="80" y="211"/>
                  </a:lnTo>
                  <a:lnTo>
                    <a:pt x="147" y="187"/>
                  </a:lnTo>
                  <a:lnTo>
                    <a:pt x="208" y="161"/>
                  </a:lnTo>
                  <a:lnTo>
                    <a:pt x="278" y="121"/>
                  </a:lnTo>
                  <a:lnTo>
                    <a:pt x="278" y="59"/>
                  </a:lnTo>
                  <a:lnTo>
                    <a:pt x="254" y="19"/>
                  </a:lnTo>
                  <a:lnTo>
                    <a:pt x="206" y="19"/>
                  </a:lnTo>
                  <a:lnTo>
                    <a:pt x="152" y="35"/>
                  </a:lnTo>
                  <a:lnTo>
                    <a:pt x="12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>
              <a:off x="19277013" y="5026025"/>
              <a:ext cx="487363" cy="482600"/>
            </a:xfrm>
            <a:custGeom>
              <a:avLst/>
              <a:gdLst>
                <a:gd name="T0" fmla="*/ 173 w 307"/>
                <a:gd name="T1" fmla="*/ 0 h 304"/>
                <a:gd name="T2" fmla="*/ 115 w 307"/>
                <a:gd name="T3" fmla="*/ 0 h 304"/>
                <a:gd name="T4" fmla="*/ 112 w 307"/>
                <a:gd name="T5" fmla="*/ 19 h 304"/>
                <a:gd name="T6" fmla="*/ 128 w 307"/>
                <a:gd name="T7" fmla="*/ 96 h 304"/>
                <a:gd name="T8" fmla="*/ 173 w 307"/>
                <a:gd name="T9" fmla="*/ 96 h 304"/>
                <a:gd name="T10" fmla="*/ 203 w 307"/>
                <a:gd name="T11" fmla="*/ 107 h 304"/>
                <a:gd name="T12" fmla="*/ 187 w 307"/>
                <a:gd name="T13" fmla="*/ 152 h 304"/>
                <a:gd name="T14" fmla="*/ 152 w 307"/>
                <a:gd name="T15" fmla="*/ 152 h 304"/>
                <a:gd name="T16" fmla="*/ 123 w 307"/>
                <a:gd name="T17" fmla="*/ 198 h 304"/>
                <a:gd name="T18" fmla="*/ 101 w 307"/>
                <a:gd name="T19" fmla="*/ 214 h 304"/>
                <a:gd name="T20" fmla="*/ 24 w 307"/>
                <a:gd name="T21" fmla="*/ 214 h 304"/>
                <a:gd name="T22" fmla="*/ 0 w 307"/>
                <a:gd name="T23" fmla="*/ 267 h 304"/>
                <a:gd name="T24" fmla="*/ 51 w 307"/>
                <a:gd name="T25" fmla="*/ 304 h 304"/>
                <a:gd name="T26" fmla="*/ 101 w 307"/>
                <a:gd name="T27" fmla="*/ 304 h 304"/>
                <a:gd name="T28" fmla="*/ 173 w 307"/>
                <a:gd name="T29" fmla="*/ 304 h 304"/>
                <a:gd name="T30" fmla="*/ 192 w 307"/>
                <a:gd name="T31" fmla="*/ 259 h 304"/>
                <a:gd name="T32" fmla="*/ 232 w 307"/>
                <a:gd name="T33" fmla="*/ 246 h 304"/>
                <a:gd name="T34" fmla="*/ 264 w 307"/>
                <a:gd name="T35" fmla="*/ 195 h 304"/>
                <a:gd name="T36" fmla="*/ 307 w 307"/>
                <a:gd name="T37" fmla="*/ 168 h 304"/>
                <a:gd name="T38" fmla="*/ 307 w 307"/>
                <a:gd name="T39" fmla="*/ 107 h 304"/>
                <a:gd name="T40" fmla="*/ 307 w 307"/>
                <a:gd name="T41" fmla="*/ 72 h 304"/>
                <a:gd name="T42" fmla="*/ 259 w 307"/>
                <a:gd name="T43" fmla="*/ 59 h 304"/>
                <a:gd name="T44" fmla="*/ 205 w 307"/>
                <a:gd name="T45" fmla="*/ 19 h 304"/>
                <a:gd name="T46" fmla="*/ 173 w 307"/>
                <a:gd name="T4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7" h="304">
                  <a:moveTo>
                    <a:pt x="173" y="0"/>
                  </a:moveTo>
                  <a:lnTo>
                    <a:pt x="115" y="0"/>
                  </a:lnTo>
                  <a:lnTo>
                    <a:pt x="112" y="19"/>
                  </a:lnTo>
                  <a:lnTo>
                    <a:pt x="128" y="96"/>
                  </a:lnTo>
                  <a:lnTo>
                    <a:pt x="173" y="96"/>
                  </a:lnTo>
                  <a:lnTo>
                    <a:pt x="203" y="107"/>
                  </a:lnTo>
                  <a:lnTo>
                    <a:pt x="187" y="152"/>
                  </a:lnTo>
                  <a:lnTo>
                    <a:pt x="152" y="152"/>
                  </a:lnTo>
                  <a:lnTo>
                    <a:pt x="123" y="198"/>
                  </a:lnTo>
                  <a:lnTo>
                    <a:pt x="101" y="214"/>
                  </a:lnTo>
                  <a:lnTo>
                    <a:pt x="24" y="214"/>
                  </a:lnTo>
                  <a:lnTo>
                    <a:pt x="0" y="267"/>
                  </a:lnTo>
                  <a:lnTo>
                    <a:pt x="51" y="304"/>
                  </a:lnTo>
                  <a:lnTo>
                    <a:pt x="101" y="304"/>
                  </a:lnTo>
                  <a:lnTo>
                    <a:pt x="173" y="304"/>
                  </a:lnTo>
                  <a:lnTo>
                    <a:pt x="192" y="259"/>
                  </a:lnTo>
                  <a:lnTo>
                    <a:pt x="232" y="246"/>
                  </a:lnTo>
                  <a:lnTo>
                    <a:pt x="264" y="195"/>
                  </a:lnTo>
                  <a:lnTo>
                    <a:pt x="307" y="168"/>
                  </a:lnTo>
                  <a:lnTo>
                    <a:pt x="307" y="107"/>
                  </a:lnTo>
                  <a:lnTo>
                    <a:pt x="307" y="72"/>
                  </a:lnTo>
                  <a:lnTo>
                    <a:pt x="259" y="59"/>
                  </a:lnTo>
                  <a:lnTo>
                    <a:pt x="205" y="19"/>
                  </a:lnTo>
                  <a:lnTo>
                    <a:pt x="1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>
              <a:off x="19277013" y="5026025"/>
              <a:ext cx="487363" cy="482600"/>
            </a:xfrm>
            <a:custGeom>
              <a:avLst/>
              <a:gdLst>
                <a:gd name="T0" fmla="*/ 173 w 307"/>
                <a:gd name="T1" fmla="*/ 0 h 304"/>
                <a:gd name="T2" fmla="*/ 115 w 307"/>
                <a:gd name="T3" fmla="*/ 0 h 304"/>
                <a:gd name="T4" fmla="*/ 112 w 307"/>
                <a:gd name="T5" fmla="*/ 19 h 304"/>
                <a:gd name="T6" fmla="*/ 128 w 307"/>
                <a:gd name="T7" fmla="*/ 96 h 304"/>
                <a:gd name="T8" fmla="*/ 173 w 307"/>
                <a:gd name="T9" fmla="*/ 96 h 304"/>
                <a:gd name="T10" fmla="*/ 203 w 307"/>
                <a:gd name="T11" fmla="*/ 107 h 304"/>
                <a:gd name="T12" fmla="*/ 187 w 307"/>
                <a:gd name="T13" fmla="*/ 152 h 304"/>
                <a:gd name="T14" fmla="*/ 152 w 307"/>
                <a:gd name="T15" fmla="*/ 152 h 304"/>
                <a:gd name="T16" fmla="*/ 123 w 307"/>
                <a:gd name="T17" fmla="*/ 198 h 304"/>
                <a:gd name="T18" fmla="*/ 101 w 307"/>
                <a:gd name="T19" fmla="*/ 214 h 304"/>
                <a:gd name="T20" fmla="*/ 24 w 307"/>
                <a:gd name="T21" fmla="*/ 214 h 304"/>
                <a:gd name="T22" fmla="*/ 0 w 307"/>
                <a:gd name="T23" fmla="*/ 267 h 304"/>
                <a:gd name="T24" fmla="*/ 51 w 307"/>
                <a:gd name="T25" fmla="*/ 304 h 304"/>
                <a:gd name="T26" fmla="*/ 101 w 307"/>
                <a:gd name="T27" fmla="*/ 304 h 304"/>
                <a:gd name="T28" fmla="*/ 173 w 307"/>
                <a:gd name="T29" fmla="*/ 304 h 304"/>
                <a:gd name="T30" fmla="*/ 192 w 307"/>
                <a:gd name="T31" fmla="*/ 259 h 304"/>
                <a:gd name="T32" fmla="*/ 232 w 307"/>
                <a:gd name="T33" fmla="*/ 246 h 304"/>
                <a:gd name="T34" fmla="*/ 264 w 307"/>
                <a:gd name="T35" fmla="*/ 195 h 304"/>
                <a:gd name="T36" fmla="*/ 307 w 307"/>
                <a:gd name="T37" fmla="*/ 168 h 304"/>
                <a:gd name="T38" fmla="*/ 307 w 307"/>
                <a:gd name="T39" fmla="*/ 107 h 304"/>
                <a:gd name="T40" fmla="*/ 307 w 307"/>
                <a:gd name="T41" fmla="*/ 72 h 304"/>
                <a:gd name="T42" fmla="*/ 259 w 307"/>
                <a:gd name="T43" fmla="*/ 59 h 304"/>
                <a:gd name="T44" fmla="*/ 205 w 307"/>
                <a:gd name="T45" fmla="*/ 19 h 304"/>
                <a:gd name="T46" fmla="*/ 173 w 307"/>
                <a:gd name="T4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7" h="304">
                  <a:moveTo>
                    <a:pt x="173" y="0"/>
                  </a:moveTo>
                  <a:lnTo>
                    <a:pt x="115" y="0"/>
                  </a:lnTo>
                  <a:lnTo>
                    <a:pt x="112" y="19"/>
                  </a:lnTo>
                  <a:lnTo>
                    <a:pt x="128" y="96"/>
                  </a:lnTo>
                  <a:lnTo>
                    <a:pt x="173" y="96"/>
                  </a:lnTo>
                  <a:lnTo>
                    <a:pt x="203" y="107"/>
                  </a:lnTo>
                  <a:lnTo>
                    <a:pt x="187" y="152"/>
                  </a:lnTo>
                  <a:lnTo>
                    <a:pt x="152" y="152"/>
                  </a:lnTo>
                  <a:lnTo>
                    <a:pt x="123" y="198"/>
                  </a:lnTo>
                  <a:lnTo>
                    <a:pt x="101" y="214"/>
                  </a:lnTo>
                  <a:lnTo>
                    <a:pt x="24" y="214"/>
                  </a:lnTo>
                  <a:lnTo>
                    <a:pt x="0" y="267"/>
                  </a:lnTo>
                  <a:lnTo>
                    <a:pt x="51" y="304"/>
                  </a:lnTo>
                  <a:lnTo>
                    <a:pt x="101" y="304"/>
                  </a:lnTo>
                  <a:lnTo>
                    <a:pt x="173" y="304"/>
                  </a:lnTo>
                  <a:lnTo>
                    <a:pt x="192" y="259"/>
                  </a:lnTo>
                  <a:lnTo>
                    <a:pt x="232" y="246"/>
                  </a:lnTo>
                  <a:lnTo>
                    <a:pt x="264" y="195"/>
                  </a:lnTo>
                  <a:lnTo>
                    <a:pt x="307" y="168"/>
                  </a:lnTo>
                  <a:lnTo>
                    <a:pt x="307" y="107"/>
                  </a:lnTo>
                  <a:lnTo>
                    <a:pt x="307" y="72"/>
                  </a:lnTo>
                  <a:lnTo>
                    <a:pt x="259" y="59"/>
                  </a:lnTo>
                  <a:lnTo>
                    <a:pt x="205" y="19"/>
                  </a:lnTo>
                  <a:lnTo>
                    <a:pt x="173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>
              <a:off x="19764375" y="5330825"/>
              <a:ext cx="714375" cy="639763"/>
            </a:xfrm>
            <a:custGeom>
              <a:avLst/>
              <a:gdLst>
                <a:gd name="T0" fmla="*/ 40 w 450"/>
                <a:gd name="T1" fmla="*/ 0 h 403"/>
                <a:gd name="T2" fmla="*/ 0 w 450"/>
                <a:gd name="T3" fmla="*/ 0 h 403"/>
                <a:gd name="T4" fmla="*/ 0 w 450"/>
                <a:gd name="T5" fmla="*/ 72 h 403"/>
                <a:gd name="T6" fmla="*/ 40 w 450"/>
                <a:gd name="T7" fmla="*/ 112 h 403"/>
                <a:gd name="T8" fmla="*/ 40 w 450"/>
                <a:gd name="T9" fmla="*/ 144 h 403"/>
                <a:gd name="T10" fmla="*/ 109 w 450"/>
                <a:gd name="T11" fmla="*/ 144 h 403"/>
                <a:gd name="T12" fmla="*/ 138 w 450"/>
                <a:gd name="T13" fmla="*/ 179 h 403"/>
                <a:gd name="T14" fmla="*/ 138 w 450"/>
                <a:gd name="T15" fmla="*/ 251 h 403"/>
                <a:gd name="T16" fmla="*/ 181 w 450"/>
                <a:gd name="T17" fmla="*/ 265 h 403"/>
                <a:gd name="T18" fmla="*/ 226 w 450"/>
                <a:gd name="T19" fmla="*/ 265 h 403"/>
                <a:gd name="T20" fmla="*/ 272 w 450"/>
                <a:gd name="T21" fmla="*/ 265 h 403"/>
                <a:gd name="T22" fmla="*/ 290 w 450"/>
                <a:gd name="T23" fmla="*/ 299 h 403"/>
                <a:gd name="T24" fmla="*/ 290 w 450"/>
                <a:gd name="T25" fmla="*/ 353 h 403"/>
                <a:gd name="T26" fmla="*/ 357 w 450"/>
                <a:gd name="T27" fmla="*/ 353 h 403"/>
                <a:gd name="T28" fmla="*/ 405 w 450"/>
                <a:gd name="T29" fmla="*/ 403 h 403"/>
                <a:gd name="T30" fmla="*/ 450 w 450"/>
                <a:gd name="T31" fmla="*/ 403 h 403"/>
                <a:gd name="T32" fmla="*/ 450 w 450"/>
                <a:gd name="T33" fmla="*/ 353 h 403"/>
                <a:gd name="T34" fmla="*/ 432 w 450"/>
                <a:gd name="T35" fmla="*/ 318 h 403"/>
                <a:gd name="T36" fmla="*/ 413 w 450"/>
                <a:gd name="T37" fmla="*/ 265 h 403"/>
                <a:gd name="T38" fmla="*/ 405 w 450"/>
                <a:gd name="T39" fmla="*/ 225 h 403"/>
                <a:gd name="T40" fmla="*/ 368 w 450"/>
                <a:gd name="T41" fmla="*/ 200 h 403"/>
                <a:gd name="T42" fmla="*/ 352 w 450"/>
                <a:gd name="T43" fmla="*/ 200 h 403"/>
                <a:gd name="T44" fmla="*/ 314 w 450"/>
                <a:gd name="T45" fmla="*/ 179 h 403"/>
                <a:gd name="T46" fmla="*/ 317 w 450"/>
                <a:gd name="T47" fmla="*/ 152 h 403"/>
                <a:gd name="T48" fmla="*/ 304 w 450"/>
                <a:gd name="T49" fmla="*/ 128 h 403"/>
                <a:gd name="T50" fmla="*/ 242 w 450"/>
                <a:gd name="T51" fmla="*/ 128 h 403"/>
                <a:gd name="T52" fmla="*/ 224 w 450"/>
                <a:gd name="T53" fmla="*/ 94 h 403"/>
                <a:gd name="T54" fmla="*/ 184 w 450"/>
                <a:gd name="T55" fmla="*/ 94 h 403"/>
                <a:gd name="T56" fmla="*/ 120 w 450"/>
                <a:gd name="T57" fmla="*/ 94 h 403"/>
                <a:gd name="T58" fmla="*/ 40 w 450"/>
                <a:gd name="T5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0" h="403">
                  <a:moveTo>
                    <a:pt x="40" y="0"/>
                  </a:moveTo>
                  <a:lnTo>
                    <a:pt x="0" y="0"/>
                  </a:lnTo>
                  <a:lnTo>
                    <a:pt x="0" y="72"/>
                  </a:lnTo>
                  <a:lnTo>
                    <a:pt x="40" y="112"/>
                  </a:lnTo>
                  <a:lnTo>
                    <a:pt x="40" y="144"/>
                  </a:lnTo>
                  <a:lnTo>
                    <a:pt x="109" y="144"/>
                  </a:lnTo>
                  <a:lnTo>
                    <a:pt x="138" y="179"/>
                  </a:lnTo>
                  <a:lnTo>
                    <a:pt x="138" y="251"/>
                  </a:lnTo>
                  <a:lnTo>
                    <a:pt x="181" y="265"/>
                  </a:lnTo>
                  <a:lnTo>
                    <a:pt x="226" y="265"/>
                  </a:lnTo>
                  <a:lnTo>
                    <a:pt x="272" y="265"/>
                  </a:lnTo>
                  <a:lnTo>
                    <a:pt x="290" y="299"/>
                  </a:lnTo>
                  <a:lnTo>
                    <a:pt x="290" y="353"/>
                  </a:lnTo>
                  <a:lnTo>
                    <a:pt x="357" y="353"/>
                  </a:lnTo>
                  <a:lnTo>
                    <a:pt x="405" y="403"/>
                  </a:lnTo>
                  <a:lnTo>
                    <a:pt x="450" y="403"/>
                  </a:lnTo>
                  <a:lnTo>
                    <a:pt x="450" y="353"/>
                  </a:lnTo>
                  <a:lnTo>
                    <a:pt x="432" y="318"/>
                  </a:lnTo>
                  <a:lnTo>
                    <a:pt x="413" y="265"/>
                  </a:lnTo>
                  <a:lnTo>
                    <a:pt x="405" y="225"/>
                  </a:lnTo>
                  <a:lnTo>
                    <a:pt x="368" y="200"/>
                  </a:lnTo>
                  <a:lnTo>
                    <a:pt x="352" y="200"/>
                  </a:lnTo>
                  <a:lnTo>
                    <a:pt x="314" y="179"/>
                  </a:lnTo>
                  <a:lnTo>
                    <a:pt x="317" y="152"/>
                  </a:lnTo>
                  <a:lnTo>
                    <a:pt x="304" y="128"/>
                  </a:lnTo>
                  <a:lnTo>
                    <a:pt x="242" y="128"/>
                  </a:lnTo>
                  <a:lnTo>
                    <a:pt x="224" y="94"/>
                  </a:lnTo>
                  <a:lnTo>
                    <a:pt x="184" y="94"/>
                  </a:lnTo>
                  <a:lnTo>
                    <a:pt x="120" y="94"/>
                  </a:ln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>
              <a:off x="19764375" y="5330825"/>
              <a:ext cx="714375" cy="639763"/>
            </a:xfrm>
            <a:custGeom>
              <a:avLst/>
              <a:gdLst>
                <a:gd name="T0" fmla="*/ 40 w 450"/>
                <a:gd name="T1" fmla="*/ 0 h 403"/>
                <a:gd name="T2" fmla="*/ 0 w 450"/>
                <a:gd name="T3" fmla="*/ 0 h 403"/>
                <a:gd name="T4" fmla="*/ 0 w 450"/>
                <a:gd name="T5" fmla="*/ 72 h 403"/>
                <a:gd name="T6" fmla="*/ 40 w 450"/>
                <a:gd name="T7" fmla="*/ 112 h 403"/>
                <a:gd name="T8" fmla="*/ 40 w 450"/>
                <a:gd name="T9" fmla="*/ 144 h 403"/>
                <a:gd name="T10" fmla="*/ 109 w 450"/>
                <a:gd name="T11" fmla="*/ 144 h 403"/>
                <a:gd name="T12" fmla="*/ 138 w 450"/>
                <a:gd name="T13" fmla="*/ 179 h 403"/>
                <a:gd name="T14" fmla="*/ 138 w 450"/>
                <a:gd name="T15" fmla="*/ 251 h 403"/>
                <a:gd name="T16" fmla="*/ 181 w 450"/>
                <a:gd name="T17" fmla="*/ 265 h 403"/>
                <a:gd name="T18" fmla="*/ 226 w 450"/>
                <a:gd name="T19" fmla="*/ 265 h 403"/>
                <a:gd name="T20" fmla="*/ 272 w 450"/>
                <a:gd name="T21" fmla="*/ 265 h 403"/>
                <a:gd name="T22" fmla="*/ 290 w 450"/>
                <a:gd name="T23" fmla="*/ 299 h 403"/>
                <a:gd name="T24" fmla="*/ 290 w 450"/>
                <a:gd name="T25" fmla="*/ 353 h 403"/>
                <a:gd name="T26" fmla="*/ 357 w 450"/>
                <a:gd name="T27" fmla="*/ 353 h 403"/>
                <a:gd name="T28" fmla="*/ 405 w 450"/>
                <a:gd name="T29" fmla="*/ 403 h 403"/>
                <a:gd name="T30" fmla="*/ 450 w 450"/>
                <a:gd name="T31" fmla="*/ 403 h 403"/>
                <a:gd name="T32" fmla="*/ 450 w 450"/>
                <a:gd name="T33" fmla="*/ 353 h 403"/>
                <a:gd name="T34" fmla="*/ 432 w 450"/>
                <a:gd name="T35" fmla="*/ 318 h 403"/>
                <a:gd name="T36" fmla="*/ 413 w 450"/>
                <a:gd name="T37" fmla="*/ 265 h 403"/>
                <a:gd name="T38" fmla="*/ 405 w 450"/>
                <a:gd name="T39" fmla="*/ 225 h 403"/>
                <a:gd name="T40" fmla="*/ 368 w 450"/>
                <a:gd name="T41" fmla="*/ 200 h 403"/>
                <a:gd name="T42" fmla="*/ 352 w 450"/>
                <a:gd name="T43" fmla="*/ 200 h 403"/>
                <a:gd name="T44" fmla="*/ 314 w 450"/>
                <a:gd name="T45" fmla="*/ 179 h 403"/>
                <a:gd name="T46" fmla="*/ 317 w 450"/>
                <a:gd name="T47" fmla="*/ 152 h 403"/>
                <a:gd name="T48" fmla="*/ 304 w 450"/>
                <a:gd name="T49" fmla="*/ 128 h 403"/>
                <a:gd name="T50" fmla="*/ 242 w 450"/>
                <a:gd name="T51" fmla="*/ 128 h 403"/>
                <a:gd name="T52" fmla="*/ 224 w 450"/>
                <a:gd name="T53" fmla="*/ 94 h 403"/>
                <a:gd name="T54" fmla="*/ 184 w 450"/>
                <a:gd name="T55" fmla="*/ 94 h 403"/>
                <a:gd name="T56" fmla="*/ 120 w 450"/>
                <a:gd name="T57" fmla="*/ 94 h 403"/>
                <a:gd name="T58" fmla="*/ 40 w 450"/>
                <a:gd name="T5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0" h="403">
                  <a:moveTo>
                    <a:pt x="40" y="0"/>
                  </a:moveTo>
                  <a:lnTo>
                    <a:pt x="0" y="0"/>
                  </a:lnTo>
                  <a:lnTo>
                    <a:pt x="0" y="72"/>
                  </a:lnTo>
                  <a:lnTo>
                    <a:pt x="40" y="112"/>
                  </a:lnTo>
                  <a:lnTo>
                    <a:pt x="40" y="144"/>
                  </a:lnTo>
                  <a:lnTo>
                    <a:pt x="109" y="144"/>
                  </a:lnTo>
                  <a:lnTo>
                    <a:pt x="138" y="179"/>
                  </a:lnTo>
                  <a:lnTo>
                    <a:pt x="138" y="251"/>
                  </a:lnTo>
                  <a:lnTo>
                    <a:pt x="181" y="265"/>
                  </a:lnTo>
                  <a:lnTo>
                    <a:pt x="226" y="265"/>
                  </a:lnTo>
                  <a:lnTo>
                    <a:pt x="272" y="265"/>
                  </a:lnTo>
                  <a:lnTo>
                    <a:pt x="290" y="299"/>
                  </a:lnTo>
                  <a:lnTo>
                    <a:pt x="290" y="353"/>
                  </a:lnTo>
                  <a:lnTo>
                    <a:pt x="357" y="353"/>
                  </a:lnTo>
                  <a:lnTo>
                    <a:pt x="405" y="403"/>
                  </a:lnTo>
                  <a:lnTo>
                    <a:pt x="450" y="403"/>
                  </a:lnTo>
                  <a:lnTo>
                    <a:pt x="450" y="353"/>
                  </a:lnTo>
                  <a:lnTo>
                    <a:pt x="432" y="318"/>
                  </a:lnTo>
                  <a:lnTo>
                    <a:pt x="413" y="265"/>
                  </a:lnTo>
                  <a:lnTo>
                    <a:pt x="405" y="225"/>
                  </a:lnTo>
                  <a:lnTo>
                    <a:pt x="368" y="200"/>
                  </a:lnTo>
                  <a:lnTo>
                    <a:pt x="352" y="200"/>
                  </a:lnTo>
                  <a:lnTo>
                    <a:pt x="314" y="179"/>
                  </a:lnTo>
                  <a:lnTo>
                    <a:pt x="317" y="152"/>
                  </a:lnTo>
                  <a:lnTo>
                    <a:pt x="304" y="128"/>
                  </a:lnTo>
                  <a:lnTo>
                    <a:pt x="242" y="128"/>
                  </a:lnTo>
                  <a:lnTo>
                    <a:pt x="224" y="94"/>
                  </a:lnTo>
                  <a:lnTo>
                    <a:pt x="184" y="94"/>
                  </a:lnTo>
                  <a:lnTo>
                    <a:pt x="120" y="94"/>
                  </a:lnTo>
                  <a:lnTo>
                    <a:pt x="4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>
              <a:off x="20415250" y="6407150"/>
              <a:ext cx="339725" cy="466725"/>
            </a:xfrm>
            <a:custGeom>
              <a:avLst/>
              <a:gdLst>
                <a:gd name="T0" fmla="*/ 22 w 214"/>
                <a:gd name="T1" fmla="*/ 0 h 294"/>
                <a:gd name="T2" fmla="*/ 0 w 214"/>
                <a:gd name="T3" fmla="*/ 54 h 294"/>
                <a:gd name="T4" fmla="*/ 0 w 214"/>
                <a:gd name="T5" fmla="*/ 142 h 294"/>
                <a:gd name="T6" fmla="*/ 43 w 214"/>
                <a:gd name="T7" fmla="*/ 195 h 294"/>
                <a:gd name="T8" fmla="*/ 64 w 214"/>
                <a:gd name="T9" fmla="*/ 243 h 294"/>
                <a:gd name="T10" fmla="*/ 126 w 214"/>
                <a:gd name="T11" fmla="*/ 294 h 294"/>
                <a:gd name="T12" fmla="*/ 214 w 214"/>
                <a:gd name="T13" fmla="*/ 294 h 294"/>
                <a:gd name="T14" fmla="*/ 214 w 214"/>
                <a:gd name="T15" fmla="*/ 267 h 294"/>
                <a:gd name="T16" fmla="*/ 214 w 214"/>
                <a:gd name="T17" fmla="*/ 222 h 294"/>
                <a:gd name="T18" fmla="*/ 163 w 214"/>
                <a:gd name="T19" fmla="*/ 166 h 294"/>
                <a:gd name="T20" fmla="*/ 115 w 214"/>
                <a:gd name="T21" fmla="*/ 115 h 294"/>
                <a:gd name="T22" fmla="*/ 64 w 214"/>
                <a:gd name="T23" fmla="*/ 38 h 294"/>
                <a:gd name="T24" fmla="*/ 22 w 214"/>
                <a:gd name="T25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294">
                  <a:moveTo>
                    <a:pt x="22" y="0"/>
                  </a:moveTo>
                  <a:lnTo>
                    <a:pt x="0" y="54"/>
                  </a:lnTo>
                  <a:lnTo>
                    <a:pt x="0" y="142"/>
                  </a:lnTo>
                  <a:lnTo>
                    <a:pt x="43" y="195"/>
                  </a:lnTo>
                  <a:lnTo>
                    <a:pt x="64" y="243"/>
                  </a:lnTo>
                  <a:lnTo>
                    <a:pt x="126" y="294"/>
                  </a:lnTo>
                  <a:lnTo>
                    <a:pt x="214" y="294"/>
                  </a:lnTo>
                  <a:lnTo>
                    <a:pt x="214" y="267"/>
                  </a:lnTo>
                  <a:lnTo>
                    <a:pt x="214" y="222"/>
                  </a:lnTo>
                  <a:lnTo>
                    <a:pt x="163" y="166"/>
                  </a:lnTo>
                  <a:lnTo>
                    <a:pt x="115" y="115"/>
                  </a:lnTo>
                  <a:lnTo>
                    <a:pt x="64" y="38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>
              <a:off x="20415250" y="6407150"/>
              <a:ext cx="339725" cy="466725"/>
            </a:xfrm>
            <a:custGeom>
              <a:avLst/>
              <a:gdLst>
                <a:gd name="T0" fmla="*/ 22 w 214"/>
                <a:gd name="T1" fmla="*/ 0 h 294"/>
                <a:gd name="T2" fmla="*/ 0 w 214"/>
                <a:gd name="T3" fmla="*/ 54 h 294"/>
                <a:gd name="T4" fmla="*/ 0 w 214"/>
                <a:gd name="T5" fmla="*/ 142 h 294"/>
                <a:gd name="T6" fmla="*/ 43 w 214"/>
                <a:gd name="T7" fmla="*/ 195 h 294"/>
                <a:gd name="T8" fmla="*/ 64 w 214"/>
                <a:gd name="T9" fmla="*/ 243 h 294"/>
                <a:gd name="T10" fmla="*/ 126 w 214"/>
                <a:gd name="T11" fmla="*/ 294 h 294"/>
                <a:gd name="T12" fmla="*/ 214 w 214"/>
                <a:gd name="T13" fmla="*/ 294 h 294"/>
                <a:gd name="T14" fmla="*/ 214 w 214"/>
                <a:gd name="T15" fmla="*/ 267 h 294"/>
                <a:gd name="T16" fmla="*/ 214 w 214"/>
                <a:gd name="T17" fmla="*/ 222 h 294"/>
                <a:gd name="T18" fmla="*/ 163 w 214"/>
                <a:gd name="T19" fmla="*/ 166 h 294"/>
                <a:gd name="T20" fmla="*/ 115 w 214"/>
                <a:gd name="T21" fmla="*/ 115 h 294"/>
                <a:gd name="T22" fmla="*/ 64 w 214"/>
                <a:gd name="T23" fmla="*/ 38 h 294"/>
                <a:gd name="T24" fmla="*/ 22 w 214"/>
                <a:gd name="T25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294">
                  <a:moveTo>
                    <a:pt x="22" y="0"/>
                  </a:moveTo>
                  <a:lnTo>
                    <a:pt x="0" y="54"/>
                  </a:lnTo>
                  <a:lnTo>
                    <a:pt x="0" y="142"/>
                  </a:lnTo>
                  <a:lnTo>
                    <a:pt x="43" y="195"/>
                  </a:lnTo>
                  <a:lnTo>
                    <a:pt x="64" y="243"/>
                  </a:lnTo>
                  <a:lnTo>
                    <a:pt x="126" y="294"/>
                  </a:lnTo>
                  <a:lnTo>
                    <a:pt x="214" y="294"/>
                  </a:lnTo>
                  <a:lnTo>
                    <a:pt x="214" y="267"/>
                  </a:lnTo>
                  <a:lnTo>
                    <a:pt x="214" y="222"/>
                  </a:lnTo>
                  <a:lnTo>
                    <a:pt x="163" y="166"/>
                  </a:lnTo>
                  <a:lnTo>
                    <a:pt x="115" y="115"/>
                  </a:lnTo>
                  <a:lnTo>
                    <a:pt x="64" y="38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>
              <a:off x="20754975" y="6102350"/>
              <a:ext cx="211138" cy="339725"/>
            </a:xfrm>
            <a:custGeom>
              <a:avLst/>
              <a:gdLst>
                <a:gd name="T0" fmla="*/ 104 w 133"/>
                <a:gd name="T1" fmla="*/ 0 h 214"/>
                <a:gd name="T2" fmla="*/ 90 w 133"/>
                <a:gd name="T3" fmla="*/ 0 h 214"/>
                <a:gd name="T4" fmla="*/ 74 w 133"/>
                <a:gd name="T5" fmla="*/ 24 h 214"/>
                <a:gd name="T6" fmla="*/ 56 w 133"/>
                <a:gd name="T7" fmla="*/ 53 h 214"/>
                <a:gd name="T8" fmla="*/ 29 w 133"/>
                <a:gd name="T9" fmla="*/ 24 h 214"/>
                <a:gd name="T10" fmla="*/ 0 w 133"/>
                <a:gd name="T11" fmla="*/ 19 h 214"/>
                <a:gd name="T12" fmla="*/ 0 w 133"/>
                <a:gd name="T13" fmla="*/ 88 h 214"/>
                <a:gd name="T14" fmla="*/ 0 w 133"/>
                <a:gd name="T15" fmla="*/ 134 h 214"/>
                <a:gd name="T16" fmla="*/ 34 w 133"/>
                <a:gd name="T17" fmla="*/ 171 h 214"/>
                <a:gd name="T18" fmla="*/ 74 w 133"/>
                <a:gd name="T19" fmla="*/ 214 h 214"/>
                <a:gd name="T20" fmla="*/ 106 w 133"/>
                <a:gd name="T21" fmla="*/ 214 h 214"/>
                <a:gd name="T22" fmla="*/ 90 w 133"/>
                <a:gd name="T23" fmla="*/ 160 h 214"/>
                <a:gd name="T24" fmla="*/ 106 w 133"/>
                <a:gd name="T25" fmla="*/ 144 h 214"/>
                <a:gd name="T26" fmla="*/ 133 w 133"/>
                <a:gd name="T27" fmla="*/ 126 h 214"/>
                <a:gd name="T28" fmla="*/ 133 w 133"/>
                <a:gd name="T29" fmla="*/ 80 h 214"/>
                <a:gd name="T30" fmla="*/ 104 w 133"/>
                <a:gd name="T31" fmla="*/ 45 h 214"/>
                <a:gd name="T32" fmla="*/ 104 w 133"/>
                <a:gd name="T3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214">
                  <a:moveTo>
                    <a:pt x="104" y="0"/>
                  </a:moveTo>
                  <a:lnTo>
                    <a:pt x="90" y="0"/>
                  </a:lnTo>
                  <a:lnTo>
                    <a:pt x="74" y="24"/>
                  </a:lnTo>
                  <a:lnTo>
                    <a:pt x="56" y="53"/>
                  </a:lnTo>
                  <a:lnTo>
                    <a:pt x="29" y="24"/>
                  </a:lnTo>
                  <a:lnTo>
                    <a:pt x="0" y="19"/>
                  </a:lnTo>
                  <a:lnTo>
                    <a:pt x="0" y="88"/>
                  </a:lnTo>
                  <a:lnTo>
                    <a:pt x="0" y="134"/>
                  </a:lnTo>
                  <a:lnTo>
                    <a:pt x="34" y="171"/>
                  </a:lnTo>
                  <a:lnTo>
                    <a:pt x="74" y="214"/>
                  </a:lnTo>
                  <a:lnTo>
                    <a:pt x="106" y="214"/>
                  </a:lnTo>
                  <a:lnTo>
                    <a:pt x="90" y="160"/>
                  </a:lnTo>
                  <a:lnTo>
                    <a:pt x="106" y="144"/>
                  </a:lnTo>
                  <a:lnTo>
                    <a:pt x="133" y="126"/>
                  </a:lnTo>
                  <a:lnTo>
                    <a:pt x="133" y="80"/>
                  </a:lnTo>
                  <a:lnTo>
                    <a:pt x="104" y="45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>
              <a:off x="20754975" y="6102350"/>
              <a:ext cx="211138" cy="339725"/>
            </a:xfrm>
            <a:custGeom>
              <a:avLst/>
              <a:gdLst>
                <a:gd name="T0" fmla="*/ 104 w 133"/>
                <a:gd name="T1" fmla="*/ 0 h 214"/>
                <a:gd name="T2" fmla="*/ 90 w 133"/>
                <a:gd name="T3" fmla="*/ 0 h 214"/>
                <a:gd name="T4" fmla="*/ 74 w 133"/>
                <a:gd name="T5" fmla="*/ 24 h 214"/>
                <a:gd name="T6" fmla="*/ 56 w 133"/>
                <a:gd name="T7" fmla="*/ 53 h 214"/>
                <a:gd name="T8" fmla="*/ 29 w 133"/>
                <a:gd name="T9" fmla="*/ 24 h 214"/>
                <a:gd name="T10" fmla="*/ 0 w 133"/>
                <a:gd name="T11" fmla="*/ 19 h 214"/>
                <a:gd name="T12" fmla="*/ 0 w 133"/>
                <a:gd name="T13" fmla="*/ 88 h 214"/>
                <a:gd name="T14" fmla="*/ 0 w 133"/>
                <a:gd name="T15" fmla="*/ 134 h 214"/>
                <a:gd name="T16" fmla="*/ 34 w 133"/>
                <a:gd name="T17" fmla="*/ 171 h 214"/>
                <a:gd name="T18" fmla="*/ 74 w 133"/>
                <a:gd name="T19" fmla="*/ 214 h 214"/>
                <a:gd name="T20" fmla="*/ 106 w 133"/>
                <a:gd name="T21" fmla="*/ 214 h 214"/>
                <a:gd name="T22" fmla="*/ 90 w 133"/>
                <a:gd name="T23" fmla="*/ 160 h 214"/>
                <a:gd name="T24" fmla="*/ 106 w 133"/>
                <a:gd name="T25" fmla="*/ 144 h 214"/>
                <a:gd name="T26" fmla="*/ 133 w 133"/>
                <a:gd name="T27" fmla="*/ 126 h 214"/>
                <a:gd name="T28" fmla="*/ 133 w 133"/>
                <a:gd name="T29" fmla="*/ 80 h 214"/>
                <a:gd name="T30" fmla="*/ 104 w 133"/>
                <a:gd name="T31" fmla="*/ 45 h 214"/>
                <a:gd name="T32" fmla="*/ 104 w 133"/>
                <a:gd name="T3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214">
                  <a:moveTo>
                    <a:pt x="104" y="0"/>
                  </a:moveTo>
                  <a:lnTo>
                    <a:pt x="90" y="0"/>
                  </a:lnTo>
                  <a:lnTo>
                    <a:pt x="74" y="24"/>
                  </a:lnTo>
                  <a:lnTo>
                    <a:pt x="56" y="53"/>
                  </a:lnTo>
                  <a:lnTo>
                    <a:pt x="29" y="24"/>
                  </a:lnTo>
                  <a:lnTo>
                    <a:pt x="0" y="19"/>
                  </a:lnTo>
                  <a:lnTo>
                    <a:pt x="0" y="88"/>
                  </a:lnTo>
                  <a:lnTo>
                    <a:pt x="0" y="134"/>
                  </a:lnTo>
                  <a:lnTo>
                    <a:pt x="34" y="171"/>
                  </a:lnTo>
                  <a:lnTo>
                    <a:pt x="74" y="214"/>
                  </a:lnTo>
                  <a:lnTo>
                    <a:pt x="106" y="214"/>
                  </a:lnTo>
                  <a:lnTo>
                    <a:pt x="90" y="160"/>
                  </a:lnTo>
                  <a:lnTo>
                    <a:pt x="106" y="144"/>
                  </a:lnTo>
                  <a:lnTo>
                    <a:pt x="133" y="126"/>
                  </a:lnTo>
                  <a:lnTo>
                    <a:pt x="133" y="80"/>
                  </a:lnTo>
                  <a:lnTo>
                    <a:pt x="104" y="45"/>
                  </a:lnTo>
                  <a:lnTo>
                    <a:pt x="10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>
              <a:off x="19543713" y="8737600"/>
              <a:ext cx="1155700" cy="746125"/>
            </a:xfrm>
            <a:custGeom>
              <a:avLst/>
              <a:gdLst>
                <a:gd name="T0" fmla="*/ 693 w 728"/>
                <a:gd name="T1" fmla="*/ 0 h 470"/>
                <a:gd name="T2" fmla="*/ 621 w 728"/>
                <a:gd name="T3" fmla="*/ 0 h 470"/>
                <a:gd name="T4" fmla="*/ 571 w 728"/>
                <a:gd name="T5" fmla="*/ 32 h 470"/>
                <a:gd name="T6" fmla="*/ 501 w 728"/>
                <a:gd name="T7" fmla="*/ 80 h 470"/>
                <a:gd name="T8" fmla="*/ 453 w 728"/>
                <a:gd name="T9" fmla="*/ 126 h 470"/>
                <a:gd name="T10" fmla="*/ 373 w 728"/>
                <a:gd name="T11" fmla="*/ 160 h 470"/>
                <a:gd name="T12" fmla="*/ 301 w 728"/>
                <a:gd name="T13" fmla="*/ 211 h 470"/>
                <a:gd name="T14" fmla="*/ 211 w 728"/>
                <a:gd name="T15" fmla="*/ 238 h 470"/>
                <a:gd name="T16" fmla="*/ 160 w 728"/>
                <a:gd name="T17" fmla="*/ 259 h 470"/>
                <a:gd name="T18" fmla="*/ 85 w 728"/>
                <a:gd name="T19" fmla="*/ 291 h 470"/>
                <a:gd name="T20" fmla="*/ 43 w 728"/>
                <a:gd name="T21" fmla="*/ 318 h 470"/>
                <a:gd name="T22" fmla="*/ 43 w 728"/>
                <a:gd name="T23" fmla="*/ 382 h 470"/>
                <a:gd name="T24" fmla="*/ 43 w 728"/>
                <a:gd name="T25" fmla="*/ 425 h 470"/>
                <a:gd name="T26" fmla="*/ 0 w 728"/>
                <a:gd name="T27" fmla="*/ 425 h 470"/>
                <a:gd name="T28" fmla="*/ 16 w 728"/>
                <a:gd name="T29" fmla="*/ 470 h 470"/>
                <a:gd name="T30" fmla="*/ 85 w 728"/>
                <a:gd name="T31" fmla="*/ 470 h 470"/>
                <a:gd name="T32" fmla="*/ 85 w 728"/>
                <a:gd name="T33" fmla="*/ 451 h 470"/>
                <a:gd name="T34" fmla="*/ 85 w 728"/>
                <a:gd name="T35" fmla="*/ 425 h 470"/>
                <a:gd name="T36" fmla="*/ 157 w 728"/>
                <a:gd name="T37" fmla="*/ 425 h 470"/>
                <a:gd name="T38" fmla="*/ 211 w 728"/>
                <a:gd name="T39" fmla="*/ 433 h 470"/>
                <a:gd name="T40" fmla="*/ 240 w 728"/>
                <a:gd name="T41" fmla="*/ 392 h 470"/>
                <a:gd name="T42" fmla="*/ 320 w 728"/>
                <a:gd name="T43" fmla="*/ 371 h 470"/>
                <a:gd name="T44" fmla="*/ 381 w 728"/>
                <a:gd name="T45" fmla="*/ 326 h 470"/>
                <a:gd name="T46" fmla="*/ 416 w 728"/>
                <a:gd name="T47" fmla="*/ 299 h 470"/>
                <a:gd name="T48" fmla="*/ 464 w 728"/>
                <a:gd name="T49" fmla="*/ 235 h 470"/>
                <a:gd name="T50" fmla="*/ 541 w 728"/>
                <a:gd name="T51" fmla="*/ 235 h 470"/>
                <a:gd name="T52" fmla="*/ 552 w 728"/>
                <a:gd name="T53" fmla="*/ 211 h 470"/>
                <a:gd name="T54" fmla="*/ 597 w 728"/>
                <a:gd name="T55" fmla="*/ 176 h 470"/>
                <a:gd name="T56" fmla="*/ 677 w 728"/>
                <a:gd name="T57" fmla="*/ 131 h 470"/>
                <a:gd name="T58" fmla="*/ 728 w 728"/>
                <a:gd name="T59" fmla="*/ 107 h 470"/>
                <a:gd name="T60" fmla="*/ 728 w 728"/>
                <a:gd name="T61" fmla="*/ 35 h 470"/>
                <a:gd name="T62" fmla="*/ 693 w 728"/>
                <a:gd name="T6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8" h="470">
                  <a:moveTo>
                    <a:pt x="693" y="0"/>
                  </a:moveTo>
                  <a:lnTo>
                    <a:pt x="621" y="0"/>
                  </a:lnTo>
                  <a:lnTo>
                    <a:pt x="571" y="32"/>
                  </a:lnTo>
                  <a:lnTo>
                    <a:pt x="501" y="80"/>
                  </a:lnTo>
                  <a:lnTo>
                    <a:pt x="453" y="126"/>
                  </a:lnTo>
                  <a:lnTo>
                    <a:pt x="373" y="160"/>
                  </a:lnTo>
                  <a:lnTo>
                    <a:pt x="301" y="211"/>
                  </a:lnTo>
                  <a:lnTo>
                    <a:pt x="211" y="238"/>
                  </a:lnTo>
                  <a:lnTo>
                    <a:pt x="160" y="259"/>
                  </a:lnTo>
                  <a:lnTo>
                    <a:pt x="85" y="291"/>
                  </a:lnTo>
                  <a:lnTo>
                    <a:pt x="43" y="318"/>
                  </a:lnTo>
                  <a:lnTo>
                    <a:pt x="43" y="382"/>
                  </a:lnTo>
                  <a:lnTo>
                    <a:pt x="43" y="425"/>
                  </a:lnTo>
                  <a:lnTo>
                    <a:pt x="0" y="425"/>
                  </a:lnTo>
                  <a:lnTo>
                    <a:pt x="16" y="470"/>
                  </a:lnTo>
                  <a:lnTo>
                    <a:pt x="85" y="470"/>
                  </a:lnTo>
                  <a:lnTo>
                    <a:pt x="85" y="451"/>
                  </a:lnTo>
                  <a:lnTo>
                    <a:pt x="85" y="425"/>
                  </a:lnTo>
                  <a:lnTo>
                    <a:pt x="157" y="425"/>
                  </a:lnTo>
                  <a:lnTo>
                    <a:pt x="211" y="433"/>
                  </a:lnTo>
                  <a:lnTo>
                    <a:pt x="240" y="392"/>
                  </a:lnTo>
                  <a:lnTo>
                    <a:pt x="320" y="371"/>
                  </a:lnTo>
                  <a:lnTo>
                    <a:pt x="381" y="326"/>
                  </a:lnTo>
                  <a:lnTo>
                    <a:pt x="416" y="299"/>
                  </a:lnTo>
                  <a:lnTo>
                    <a:pt x="464" y="235"/>
                  </a:lnTo>
                  <a:lnTo>
                    <a:pt x="541" y="235"/>
                  </a:lnTo>
                  <a:lnTo>
                    <a:pt x="552" y="211"/>
                  </a:lnTo>
                  <a:lnTo>
                    <a:pt x="597" y="176"/>
                  </a:lnTo>
                  <a:lnTo>
                    <a:pt x="677" y="131"/>
                  </a:lnTo>
                  <a:lnTo>
                    <a:pt x="728" y="107"/>
                  </a:lnTo>
                  <a:lnTo>
                    <a:pt x="728" y="35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>
              <a:off x="19543713" y="8737600"/>
              <a:ext cx="1155700" cy="746125"/>
            </a:xfrm>
            <a:custGeom>
              <a:avLst/>
              <a:gdLst>
                <a:gd name="T0" fmla="*/ 693 w 728"/>
                <a:gd name="T1" fmla="*/ 0 h 470"/>
                <a:gd name="T2" fmla="*/ 621 w 728"/>
                <a:gd name="T3" fmla="*/ 0 h 470"/>
                <a:gd name="T4" fmla="*/ 571 w 728"/>
                <a:gd name="T5" fmla="*/ 32 h 470"/>
                <a:gd name="T6" fmla="*/ 501 w 728"/>
                <a:gd name="T7" fmla="*/ 80 h 470"/>
                <a:gd name="T8" fmla="*/ 453 w 728"/>
                <a:gd name="T9" fmla="*/ 126 h 470"/>
                <a:gd name="T10" fmla="*/ 373 w 728"/>
                <a:gd name="T11" fmla="*/ 160 h 470"/>
                <a:gd name="T12" fmla="*/ 301 w 728"/>
                <a:gd name="T13" fmla="*/ 211 h 470"/>
                <a:gd name="T14" fmla="*/ 211 w 728"/>
                <a:gd name="T15" fmla="*/ 238 h 470"/>
                <a:gd name="T16" fmla="*/ 160 w 728"/>
                <a:gd name="T17" fmla="*/ 259 h 470"/>
                <a:gd name="T18" fmla="*/ 85 w 728"/>
                <a:gd name="T19" fmla="*/ 291 h 470"/>
                <a:gd name="T20" fmla="*/ 43 w 728"/>
                <a:gd name="T21" fmla="*/ 318 h 470"/>
                <a:gd name="T22" fmla="*/ 43 w 728"/>
                <a:gd name="T23" fmla="*/ 382 h 470"/>
                <a:gd name="T24" fmla="*/ 43 w 728"/>
                <a:gd name="T25" fmla="*/ 425 h 470"/>
                <a:gd name="T26" fmla="*/ 0 w 728"/>
                <a:gd name="T27" fmla="*/ 425 h 470"/>
                <a:gd name="T28" fmla="*/ 16 w 728"/>
                <a:gd name="T29" fmla="*/ 470 h 470"/>
                <a:gd name="T30" fmla="*/ 85 w 728"/>
                <a:gd name="T31" fmla="*/ 470 h 470"/>
                <a:gd name="T32" fmla="*/ 85 w 728"/>
                <a:gd name="T33" fmla="*/ 451 h 470"/>
                <a:gd name="T34" fmla="*/ 85 w 728"/>
                <a:gd name="T35" fmla="*/ 425 h 470"/>
                <a:gd name="T36" fmla="*/ 157 w 728"/>
                <a:gd name="T37" fmla="*/ 425 h 470"/>
                <a:gd name="T38" fmla="*/ 211 w 728"/>
                <a:gd name="T39" fmla="*/ 433 h 470"/>
                <a:gd name="T40" fmla="*/ 240 w 728"/>
                <a:gd name="T41" fmla="*/ 392 h 470"/>
                <a:gd name="T42" fmla="*/ 320 w 728"/>
                <a:gd name="T43" fmla="*/ 371 h 470"/>
                <a:gd name="T44" fmla="*/ 381 w 728"/>
                <a:gd name="T45" fmla="*/ 326 h 470"/>
                <a:gd name="T46" fmla="*/ 416 w 728"/>
                <a:gd name="T47" fmla="*/ 299 h 470"/>
                <a:gd name="T48" fmla="*/ 464 w 728"/>
                <a:gd name="T49" fmla="*/ 235 h 470"/>
                <a:gd name="T50" fmla="*/ 541 w 728"/>
                <a:gd name="T51" fmla="*/ 235 h 470"/>
                <a:gd name="T52" fmla="*/ 552 w 728"/>
                <a:gd name="T53" fmla="*/ 211 h 470"/>
                <a:gd name="T54" fmla="*/ 597 w 728"/>
                <a:gd name="T55" fmla="*/ 176 h 470"/>
                <a:gd name="T56" fmla="*/ 677 w 728"/>
                <a:gd name="T57" fmla="*/ 131 h 470"/>
                <a:gd name="T58" fmla="*/ 728 w 728"/>
                <a:gd name="T59" fmla="*/ 107 h 470"/>
                <a:gd name="T60" fmla="*/ 728 w 728"/>
                <a:gd name="T61" fmla="*/ 35 h 470"/>
                <a:gd name="T62" fmla="*/ 693 w 728"/>
                <a:gd name="T6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8" h="470">
                  <a:moveTo>
                    <a:pt x="693" y="0"/>
                  </a:moveTo>
                  <a:lnTo>
                    <a:pt x="621" y="0"/>
                  </a:lnTo>
                  <a:lnTo>
                    <a:pt x="571" y="32"/>
                  </a:lnTo>
                  <a:lnTo>
                    <a:pt x="501" y="80"/>
                  </a:lnTo>
                  <a:lnTo>
                    <a:pt x="453" y="126"/>
                  </a:lnTo>
                  <a:lnTo>
                    <a:pt x="373" y="160"/>
                  </a:lnTo>
                  <a:lnTo>
                    <a:pt x="301" y="211"/>
                  </a:lnTo>
                  <a:lnTo>
                    <a:pt x="211" y="238"/>
                  </a:lnTo>
                  <a:lnTo>
                    <a:pt x="160" y="259"/>
                  </a:lnTo>
                  <a:lnTo>
                    <a:pt x="85" y="291"/>
                  </a:lnTo>
                  <a:lnTo>
                    <a:pt x="43" y="318"/>
                  </a:lnTo>
                  <a:lnTo>
                    <a:pt x="43" y="382"/>
                  </a:lnTo>
                  <a:lnTo>
                    <a:pt x="43" y="425"/>
                  </a:lnTo>
                  <a:lnTo>
                    <a:pt x="0" y="425"/>
                  </a:lnTo>
                  <a:lnTo>
                    <a:pt x="16" y="470"/>
                  </a:lnTo>
                  <a:lnTo>
                    <a:pt x="85" y="470"/>
                  </a:lnTo>
                  <a:lnTo>
                    <a:pt x="85" y="451"/>
                  </a:lnTo>
                  <a:lnTo>
                    <a:pt x="85" y="425"/>
                  </a:lnTo>
                  <a:lnTo>
                    <a:pt x="157" y="425"/>
                  </a:lnTo>
                  <a:lnTo>
                    <a:pt x="211" y="433"/>
                  </a:lnTo>
                  <a:lnTo>
                    <a:pt x="240" y="392"/>
                  </a:lnTo>
                  <a:lnTo>
                    <a:pt x="320" y="371"/>
                  </a:lnTo>
                  <a:lnTo>
                    <a:pt x="381" y="326"/>
                  </a:lnTo>
                  <a:lnTo>
                    <a:pt x="416" y="299"/>
                  </a:lnTo>
                  <a:lnTo>
                    <a:pt x="464" y="235"/>
                  </a:lnTo>
                  <a:lnTo>
                    <a:pt x="541" y="235"/>
                  </a:lnTo>
                  <a:lnTo>
                    <a:pt x="552" y="211"/>
                  </a:lnTo>
                  <a:lnTo>
                    <a:pt x="597" y="176"/>
                  </a:lnTo>
                  <a:lnTo>
                    <a:pt x="677" y="131"/>
                  </a:lnTo>
                  <a:lnTo>
                    <a:pt x="728" y="107"/>
                  </a:lnTo>
                  <a:lnTo>
                    <a:pt x="728" y="35"/>
                  </a:lnTo>
                  <a:lnTo>
                    <a:pt x="693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>
              <a:off x="20699413" y="8016875"/>
              <a:ext cx="584200" cy="776288"/>
            </a:xfrm>
            <a:custGeom>
              <a:avLst/>
              <a:gdLst>
                <a:gd name="T0" fmla="*/ 195 w 368"/>
                <a:gd name="T1" fmla="*/ 0 h 489"/>
                <a:gd name="T2" fmla="*/ 157 w 368"/>
                <a:gd name="T3" fmla="*/ 11 h 489"/>
                <a:gd name="T4" fmla="*/ 157 w 368"/>
                <a:gd name="T5" fmla="*/ 62 h 489"/>
                <a:gd name="T6" fmla="*/ 171 w 368"/>
                <a:gd name="T7" fmla="*/ 134 h 489"/>
                <a:gd name="T8" fmla="*/ 184 w 368"/>
                <a:gd name="T9" fmla="*/ 163 h 489"/>
                <a:gd name="T10" fmla="*/ 155 w 368"/>
                <a:gd name="T11" fmla="*/ 193 h 489"/>
                <a:gd name="T12" fmla="*/ 163 w 368"/>
                <a:gd name="T13" fmla="*/ 217 h 489"/>
                <a:gd name="T14" fmla="*/ 107 w 368"/>
                <a:gd name="T15" fmla="*/ 243 h 489"/>
                <a:gd name="T16" fmla="*/ 80 w 368"/>
                <a:gd name="T17" fmla="*/ 249 h 489"/>
                <a:gd name="T18" fmla="*/ 40 w 368"/>
                <a:gd name="T19" fmla="*/ 289 h 489"/>
                <a:gd name="T20" fmla="*/ 21 w 368"/>
                <a:gd name="T21" fmla="*/ 334 h 489"/>
                <a:gd name="T22" fmla="*/ 21 w 368"/>
                <a:gd name="T23" fmla="*/ 385 h 489"/>
                <a:gd name="T24" fmla="*/ 0 w 368"/>
                <a:gd name="T25" fmla="*/ 403 h 489"/>
                <a:gd name="T26" fmla="*/ 0 w 368"/>
                <a:gd name="T27" fmla="*/ 441 h 489"/>
                <a:gd name="T28" fmla="*/ 0 w 368"/>
                <a:gd name="T29" fmla="*/ 473 h 489"/>
                <a:gd name="T30" fmla="*/ 64 w 368"/>
                <a:gd name="T31" fmla="*/ 489 h 489"/>
                <a:gd name="T32" fmla="*/ 144 w 368"/>
                <a:gd name="T33" fmla="*/ 457 h 489"/>
                <a:gd name="T34" fmla="*/ 189 w 368"/>
                <a:gd name="T35" fmla="*/ 403 h 489"/>
                <a:gd name="T36" fmla="*/ 256 w 368"/>
                <a:gd name="T37" fmla="*/ 350 h 489"/>
                <a:gd name="T38" fmla="*/ 320 w 368"/>
                <a:gd name="T39" fmla="*/ 315 h 489"/>
                <a:gd name="T40" fmla="*/ 368 w 368"/>
                <a:gd name="T41" fmla="*/ 267 h 489"/>
                <a:gd name="T42" fmla="*/ 368 w 368"/>
                <a:gd name="T43" fmla="*/ 209 h 489"/>
                <a:gd name="T44" fmla="*/ 317 w 368"/>
                <a:gd name="T45" fmla="*/ 195 h 489"/>
                <a:gd name="T46" fmla="*/ 291 w 368"/>
                <a:gd name="T47" fmla="*/ 195 h 489"/>
                <a:gd name="T48" fmla="*/ 256 w 368"/>
                <a:gd name="T49" fmla="*/ 153 h 489"/>
                <a:gd name="T50" fmla="*/ 232 w 368"/>
                <a:gd name="T51" fmla="*/ 107 h 489"/>
                <a:gd name="T52" fmla="*/ 243 w 368"/>
                <a:gd name="T53" fmla="*/ 32 h 489"/>
                <a:gd name="T54" fmla="*/ 195 w 368"/>
                <a:gd name="T55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8" h="489">
                  <a:moveTo>
                    <a:pt x="195" y="0"/>
                  </a:moveTo>
                  <a:lnTo>
                    <a:pt x="157" y="11"/>
                  </a:lnTo>
                  <a:lnTo>
                    <a:pt x="157" y="62"/>
                  </a:lnTo>
                  <a:lnTo>
                    <a:pt x="171" y="134"/>
                  </a:lnTo>
                  <a:lnTo>
                    <a:pt x="184" y="163"/>
                  </a:lnTo>
                  <a:lnTo>
                    <a:pt x="155" y="193"/>
                  </a:lnTo>
                  <a:lnTo>
                    <a:pt x="163" y="217"/>
                  </a:lnTo>
                  <a:lnTo>
                    <a:pt x="107" y="243"/>
                  </a:lnTo>
                  <a:lnTo>
                    <a:pt x="80" y="249"/>
                  </a:lnTo>
                  <a:lnTo>
                    <a:pt x="40" y="289"/>
                  </a:lnTo>
                  <a:lnTo>
                    <a:pt x="21" y="334"/>
                  </a:lnTo>
                  <a:lnTo>
                    <a:pt x="21" y="385"/>
                  </a:lnTo>
                  <a:lnTo>
                    <a:pt x="0" y="403"/>
                  </a:lnTo>
                  <a:lnTo>
                    <a:pt x="0" y="441"/>
                  </a:lnTo>
                  <a:lnTo>
                    <a:pt x="0" y="473"/>
                  </a:lnTo>
                  <a:lnTo>
                    <a:pt x="64" y="489"/>
                  </a:lnTo>
                  <a:lnTo>
                    <a:pt x="144" y="457"/>
                  </a:lnTo>
                  <a:lnTo>
                    <a:pt x="189" y="403"/>
                  </a:lnTo>
                  <a:lnTo>
                    <a:pt x="256" y="350"/>
                  </a:lnTo>
                  <a:lnTo>
                    <a:pt x="320" y="315"/>
                  </a:lnTo>
                  <a:lnTo>
                    <a:pt x="368" y="267"/>
                  </a:lnTo>
                  <a:lnTo>
                    <a:pt x="368" y="209"/>
                  </a:lnTo>
                  <a:lnTo>
                    <a:pt x="317" y="195"/>
                  </a:lnTo>
                  <a:lnTo>
                    <a:pt x="291" y="195"/>
                  </a:lnTo>
                  <a:lnTo>
                    <a:pt x="256" y="153"/>
                  </a:lnTo>
                  <a:lnTo>
                    <a:pt x="232" y="107"/>
                  </a:lnTo>
                  <a:lnTo>
                    <a:pt x="243" y="32"/>
                  </a:lnTo>
                  <a:lnTo>
                    <a:pt x="1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699413" y="8016875"/>
              <a:ext cx="584200" cy="776288"/>
            </a:xfrm>
            <a:custGeom>
              <a:avLst/>
              <a:gdLst>
                <a:gd name="T0" fmla="*/ 195 w 368"/>
                <a:gd name="T1" fmla="*/ 0 h 489"/>
                <a:gd name="T2" fmla="*/ 157 w 368"/>
                <a:gd name="T3" fmla="*/ 11 h 489"/>
                <a:gd name="T4" fmla="*/ 157 w 368"/>
                <a:gd name="T5" fmla="*/ 62 h 489"/>
                <a:gd name="T6" fmla="*/ 171 w 368"/>
                <a:gd name="T7" fmla="*/ 134 h 489"/>
                <a:gd name="T8" fmla="*/ 184 w 368"/>
                <a:gd name="T9" fmla="*/ 163 h 489"/>
                <a:gd name="T10" fmla="*/ 155 w 368"/>
                <a:gd name="T11" fmla="*/ 193 h 489"/>
                <a:gd name="T12" fmla="*/ 163 w 368"/>
                <a:gd name="T13" fmla="*/ 217 h 489"/>
                <a:gd name="T14" fmla="*/ 107 w 368"/>
                <a:gd name="T15" fmla="*/ 243 h 489"/>
                <a:gd name="T16" fmla="*/ 80 w 368"/>
                <a:gd name="T17" fmla="*/ 249 h 489"/>
                <a:gd name="T18" fmla="*/ 40 w 368"/>
                <a:gd name="T19" fmla="*/ 289 h 489"/>
                <a:gd name="T20" fmla="*/ 21 w 368"/>
                <a:gd name="T21" fmla="*/ 334 h 489"/>
                <a:gd name="T22" fmla="*/ 21 w 368"/>
                <a:gd name="T23" fmla="*/ 385 h 489"/>
                <a:gd name="T24" fmla="*/ 0 w 368"/>
                <a:gd name="T25" fmla="*/ 403 h 489"/>
                <a:gd name="T26" fmla="*/ 0 w 368"/>
                <a:gd name="T27" fmla="*/ 441 h 489"/>
                <a:gd name="T28" fmla="*/ 0 w 368"/>
                <a:gd name="T29" fmla="*/ 473 h 489"/>
                <a:gd name="T30" fmla="*/ 64 w 368"/>
                <a:gd name="T31" fmla="*/ 489 h 489"/>
                <a:gd name="T32" fmla="*/ 144 w 368"/>
                <a:gd name="T33" fmla="*/ 457 h 489"/>
                <a:gd name="T34" fmla="*/ 189 w 368"/>
                <a:gd name="T35" fmla="*/ 403 h 489"/>
                <a:gd name="T36" fmla="*/ 256 w 368"/>
                <a:gd name="T37" fmla="*/ 350 h 489"/>
                <a:gd name="T38" fmla="*/ 320 w 368"/>
                <a:gd name="T39" fmla="*/ 315 h 489"/>
                <a:gd name="T40" fmla="*/ 368 w 368"/>
                <a:gd name="T41" fmla="*/ 267 h 489"/>
                <a:gd name="T42" fmla="*/ 368 w 368"/>
                <a:gd name="T43" fmla="*/ 209 h 489"/>
                <a:gd name="T44" fmla="*/ 317 w 368"/>
                <a:gd name="T45" fmla="*/ 195 h 489"/>
                <a:gd name="T46" fmla="*/ 291 w 368"/>
                <a:gd name="T47" fmla="*/ 195 h 489"/>
                <a:gd name="T48" fmla="*/ 256 w 368"/>
                <a:gd name="T49" fmla="*/ 153 h 489"/>
                <a:gd name="T50" fmla="*/ 232 w 368"/>
                <a:gd name="T51" fmla="*/ 107 h 489"/>
                <a:gd name="T52" fmla="*/ 243 w 368"/>
                <a:gd name="T53" fmla="*/ 32 h 489"/>
                <a:gd name="T54" fmla="*/ 195 w 368"/>
                <a:gd name="T55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8" h="489">
                  <a:moveTo>
                    <a:pt x="195" y="0"/>
                  </a:moveTo>
                  <a:lnTo>
                    <a:pt x="157" y="11"/>
                  </a:lnTo>
                  <a:lnTo>
                    <a:pt x="157" y="62"/>
                  </a:lnTo>
                  <a:lnTo>
                    <a:pt x="171" y="134"/>
                  </a:lnTo>
                  <a:lnTo>
                    <a:pt x="184" y="163"/>
                  </a:lnTo>
                  <a:lnTo>
                    <a:pt x="155" y="193"/>
                  </a:lnTo>
                  <a:lnTo>
                    <a:pt x="163" y="217"/>
                  </a:lnTo>
                  <a:lnTo>
                    <a:pt x="107" y="243"/>
                  </a:lnTo>
                  <a:lnTo>
                    <a:pt x="80" y="249"/>
                  </a:lnTo>
                  <a:lnTo>
                    <a:pt x="40" y="289"/>
                  </a:lnTo>
                  <a:lnTo>
                    <a:pt x="21" y="334"/>
                  </a:lnTo>
                  <a:lnTo>
                    <a:pt x="21" y="385"/>
                  </a:lnTo>
                  <a:lnTo>
                    <a:pt x="0" y="403"/>
                  </a:lnTo>
                  <a:lnTo>
                    <a:pt x="0" y="441"/>
                  </a:lnTo>
                  <a:lnTo>
                    <a:pt x="0" y="473"/>
                  </a:lnTo>
                  <a:lnTo>
                    <a:pt x="64" y="489"/>
                  </a:lnTo>
                  <a:lnTo>
                    <a:pt x="144" y="457"/>
                  </a:lnTo>
                  <a:lnTo>
                    <a:pt x="189" y="403"/>
                  </a:lnTo>
                  <a:lnTo>
                    <a:pt x="256" y="350"/>
                  </a:lnTo>
                  <a:lnTo>
                    <a:pt x="320" y="315"/>
                  </a:lnTo>
                  <a:lnTo>
                    <a:pt x="368" y="267"/>
                  </a:lnTo>
                  <a:lnTo>
                    <a:pt x="368" y="209"/>
                  </a:lnTo>
                  <a:lnTo>
                    <a:pt x="317" y="195"/>
                  </a:lnTo>
                  <a:lnTo>
                    <a:pt x="291" y="195"/>
                  </a:lnTo>
                  <a:lnTo>
                    <a:pt x="256" y="153"/>
                  </a:lnTo>
                  <a:lnTo>
                    <a:pt x="232" y="107"/>
                  </a:lnTo>
                  <a:lnTo>
                    <a:pt x="243" y="32"/>
                  </a:lnTo>
                  <a:lnTo>
                    <a:pt x="195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1784376" y="2240281"/>
            <a:ext cx="8623249" cy="3593262"/>
            <a:chOff x="1784376" y="2133601"/>
            <a:chExt cx="8623249" cy="3593262"/>
          </a:xfrm>
        </p:grpSpPr>
        <p:sp>
          <p:nvSpPr>
            <p:cNvPr id="117" name="Rectangle 112"/>
            <p:cNvSpPr>
              <a:spLocks noChangeArrowheads="1"/>
            </p:cNvSpPr>
            <p:nvPr/>
          </p:nvSpPr>
          <p:spPr bwMode="auto">
            <a:xfrm>
              <a:off x="6086446" y="3413972"/>
              <a:ext cx="27796" cy="819414"/>
            </a:xfrm>
            <a:prstGeom prst="rect">
              <a:avLst/>
            </a:pr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113"/>
            <p:cNvSpPr>
              <a:spLocks noEditPoints="1"/>
            </p:cNvSpPr>
            <p:nvPr/>
          </p:nvSpPr>
          <p:spPr bwMode="auto">
            <a:xfrm>
              <a:off x="5543258" y="2297484"/>
              <a:ext cx="1114751" cy="1116488"/>
            </a:xfrm>
            <a:custGeom>
              <a:avLst/>
              <a:gdLst>
                <a:gd name="T0" fmla="*/ 361 w 722"/>
                <a:gd name="T1" fmla="*/ 0 h 722"/>
                <a:gd name="T2" fmla="*/ 722 w 722"/>
                <a:gd name="T3" fmla="*/ 361 h 722"/>
                <a:gd name="T4" fmla="*/ 361 w 722"/>
                <a:gd name="T5" fmla="*/ 722 h 722"/>
                <a:gd name="T6" fmla="*/ 0 w 722"/>
                <a:gd name="T7" fmla="*/ 361 h 722"/>
                <a:gd name="T8" fmla="*/ 361 w 722"/>
                <a:gd name="T9" fmla="*/ 0 h 722"/>
                <a:gd name="T10" fmla="*/ 361 w 722"/>
                <a:gd name="T11" fmla="*/ 706 h 722"/>
                <a:gd name="T12" fmla="*/ 706 w 722"/>
                <a:gd name="T13" fmla="*/ 361 h 722"/>
                <a:gd name="T14" fmla="*/ 361 w 722"/>
                <a:gd name="T15" fmla="*/ 16 h 722"/>
                <a:gd name="T16" fmla="*/ 16 w 722"/>
                <a:gd name="T17" fmla="*/ 361 h 722"/>
                <a:gd name="T18" fmla="*/ 361 w 722"/>
                <a:gd name="T19" fmla="*/ 70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2" h="722">
                  <a:moveTo>
                    <a:pt x="361" y="0"/>
                  </a:moveTo>
                  <a:cubicBezTo>
                    <a:pt x="560" y="0"/>
                    <a:pt x="722" y="162"/>
                    <a:pt x="722" y="361"/>
                  </a:cubicBezTo>
                  <a:cubicBezTo>
                    <a:pt x="722" y="560"/>
                    <a:pt x="560" y="722"/>
                    <a:pt x="361" y="722"/>
                  </a:cubicBezTo>
                  <a:cubicBezTo>
                    <a:pt x="162" y="722"/>
                    <a:pt x="0" y="560"/>
                    <a:pt x="0" y="361"/>
                  </a:cubicBezTo>
                  <a:cubicBezTo>
                    <a:pt x="0" y="162"/>
                    <a:pt x="162" y="0"/>
                    <a:pt x="361" y="0"/>
                  </a:cubicBezTo>
                  <a:close/>
                  <a:moveTo>
                    <a:pt x="361" y="706"/>
                  </a:moveTo>
                  <a:cubicBezTo>
                    <a:pt x="551" y="706"/>
                    <a:pt x="706" y="551"/>
                    <a:pt x="706" y="361"/>
                  </a:cubicBezTo>
                  <a:cubicBezTo>
                    <a:pt x="706" y="170"/>
                    <a:pt x="551" y="16"/>
                    <a:pt x="361" y="16"/>
                  </a:cubicBezTo>
                  <a:cubicBezTo>
                    <a:pt x="171" y="16"/>
                    <a:pt x="16" y="170"/>
                    <a:pt x="16" y="361"/>
                  </a:cubicBezTo>
                  <a:cubicBezTo>
                    <a:pt x="16" y="551"/>
                    <a:pt x="171" y="706"/>
                    <a:pt x="361" y="706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Rectangle 114"/>
            <p:cNvSpPr>
              <a:spLocks noChangeArrowheads="1"/>
            </p:cNvSpPr>
            <p:nvPr/>
          </p:nvSpPr>
          <p:spPr bwMode="auto">
            <a:xfrm>
              <a:off x="9672179" y="3413972"/>
              <a:ext cx="29534" cy="819414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115"/>
            <p:cNvSpPr>
              <a:spLocks noEditPoints="1"/>
            </p:cNvSpPr>
            <p:nvPr/>
          </p:nvSpPr>
          <p:spPr bwMode="auto">
            <a:xfrm>
              <a:off x="9128991" y="2297484"/>
              <a:ext cx="1114751" cy="1116488"/>
            </a:xfrm>
            <a:custGeom>
              <a:avLst/>
              <a:gdLst>
                <a:gd name="T0" fmla="*/ 361 w 722"/>
                <a:gd name="T1" fmla="*/ 0 h 722"/>
                <a:gd name="T2" fmla="*/ 722 w 722"/>
                <a:gd name="T3" fmla="*/ 361 h 722"/>
                <a:gd name="T4" fmla="*/ 361 w 722"/>
                <a:gd name="T5" fmla="*/ 722 h 722"/>
                <a:gd name="T6" fmla="*/ 0 w 722"/>
                <a:gd name="T7" fmla="*/ 361 h 722"/>
                <a:gd name="T8" fmla="*/ 361 w 722"/>
                <a:gd name="T9" fmla="*/ 0 h 722"/>
                <a:gd name="T10" fmla="*/ 361 w 722"/>
                <a:gd name="T11" fmla="*/ 706 h 722"/>
                <a:gd name="T12" fmla="*/ 707 w 722"/>
                <a:gd name="T13" fmla="*/ 361 h 722"/>
                <a:gd name="T14" fmla="*/ 361 w 722"/>
                <a:gd name="T15" fmla="*/ 16 h 722"/>
                <a:gd name="T16" fmla="*/ 16 w 722"/>
                <a:gd name="T17" fmla="*/ 361 h 722"/>
                <a:gd name="T18" fmla="*/ 361 w 722"/>
                <a:gd name="T19" fmla="*/ 70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2" h="722">
                  <a:moveTo>
                    <a:pt x="361" y="0"/>
                  </a:moveTo>
                  <a:cubicBezTo>
                    <a:pt x="561" y="0"/>
                    <a:pt x="722" y="162"/>
                    <a:pt x="722" y="361"/>
                  </a:cubicBezTo>
                  <a:cubicBezTo>
                    <a:pt x="722" y="560"/>
                    <a:pt x="561" y="722"/>
                    <a:pt x="361" y="722"/>
                  </a:cubicBezTo>
                  <a:cubicBezTo>
                    <a:pt x="162" y="722"/>
                    <a:pt x="0" y="560"/>
                    <a:pt x="0" y="361"/>
                  </a:cubicBezTo>
                  <a:cubicBezTo>
                    <a:pt x="0" y="162"/>
                    <a:pt x="162" y="0"/>
                    <a:pt x="361" y="0"/>
                  </a:cubicBezTo>
                  <a:close/>
                  <a:moveTo>
                    <a:pt x="361" y="706"/>
                  </a:moveTo>
                  <a:cubicBezTo>
                    <a:pt x="552" y="706"/>
                    <a:pt x="707" y="551"/>
                    <a:pt x="707" y="361"/>
                  </a:cubicBezTo>
                  <a:cubicBezTo>
                    <a:pt x="707" y="170"/>
                    <a:pt x="552" y="16"/>
                    <a:pt x="361" y="16"/>
                  </a:cubicBezTo>
                  <a:cubicBezTo>
                    <a:pt x="171" y="16"/>
                    <a:pt x="16" y="170"/>
                    <a:pt x="16" y="361"/>
                  </a:cubicBezTo>
                  <a:cubicBezTo>
                    <a:pt x="16" y="551"/>
                    <a:pt x="171" y="706"/>
                    <a:pt x="361" y="706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Rectangle 116"/>
            <p:cNvSpPr>
              <a:spLocks noChangeArrowheads="1"/>
            </p:cNvSpPr>
            <p:nvPr/>
          </p:nvSpPr>
          <p:spPr bwMode="auto">
            <a:xfrm>
              <a:off x="4292421" y="3627078"/>
              <a:ext cx="28955" cy="819993"/>
            </a:xfrm>
            <a:prstGeom prst="rect">
              <a:avLst/>
            </a:prstGeom>
            <a:solidFill>
              <a:srgbClr val="585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117"/>
            <p:cNvSpPr>
              <a:spLocks noEditPoints="1"/>
            </p:cNvSpPr>
            <p:nvPr/>
          </p:nvSpPr>
          <p:spPr bwMode="auto">
            <a:xfrm>
              <a:off x="3750391" y="4447071"/>
              <a:ext cx="1114751" cy="1117646"/>
            </a:xfrm>
            <a:custGeom>
              <a:avLst/>
              <a:gdLst>
                <a:gd name="T0" fmla="*/ 361 w 722"/>
                <a:gd name="T1" fmla="*/ 723 h 723"/>
                <a:gd name="T2" fmla="*/ 0 w 722"/>
                <a:gd name="T3" fmla="*/ 362 h 723"/>
                <a:gd name="T4" fmla="*/ 361 w 722"/>
                <a:gd name="T5" fmla="*/ 0 h 723"/>
                <a:gd name="T6" fmla="*/ 722 w 722"/>
                <a:gd name="T7" fmla="*/ 362 h 723"/>
                <a:gd name="T8" fmla="*/ 361 w 722"/>
                <a:gd name="T9" fmla="*/ 723 h 723"/>
                <a:gd name="T10" fmla="*/ 361 w 722"/>
                <a:gd name="T11" fmla="*/ 16 h 723"/>
                <a:gd name="T12" fmla="*/ 16 w 722"/>
                <a:gd name="T13" fmla="*/ 362 h 723"/>
                <a:gd name="T14" fmla="*/ 361 w 722"/>
                <a:gd name="T15" fmla="*/ 707 h 723"/>
                <a:gd name="T16" fmla="*/ 706 w 722"/>
                <a:gd name="T17" fmla="*/ 362 h 723"/>
                <a:gd name="T18" fmla="*/ 361 w 722"/>
                <a:gd name="T19" fmla="*/ 16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2" h="723">
                  <a:moveTo>
                    <a:pt x="361" y="723"/>
                  </a:moveTo>
                  <a:cubicBezTo>
                    <a:pt x="162" y="723"/>
                    <a:pt x="0" y="561"/>
                    <a:pt x="0" y="362"/>
                  </a:cubicBezTo>
                  <a:cubicBezTo>
                    <a:pt x="0" y="162"/>
                    <a:pt x="162" y="0"/>
                    <a:pt x="361" y="0"/>
                  </a:cubicBezTo>
                  <a:cubicBezTo>
                    <a:pt x="560" y="0"/>
                    <a:pt x="722" y="162"/>
                    <a:pt x="722" y="362"/>
                  </a:cubicBezTo>
                  <a:cubicBezTo>
                    <a:pt x="722" y="561"/>
                    <a:pt x="560" y="723"/>
                    <a:pt x="361" y="723"/>
                  </a:cubicBezTo>
                  <a:close/>
                  <a:moveTo>
                    <a:pt x="361" y="16"/>
                  </a:moveTo>
                  <a:cubicBezTo>
                    <a:pt x="170" y="16"/>
                    <a:pt x="16" y="171"/>
                    <a:pt x="16" y="362"/>
                  </a:cubicBezTo>
                  <a:cubicBezTo>
                    <a:pt x="16" y="552"/>
                    <a:pt x="170" y="707"/>
                    <a:pt x="361" y="707"/>
                  </a:cubicBezTo>
                  <a:cubicBezTo>
                    <a:pt x="551" y="707"/>
                    <a:pt x="706" y="552"/>
                    <a:pt x="706" y="362"/>
                  </a:cubicBezTo>
                  <a:cubicBezTo>
                    <a:pt x="706" y="171"/>
                    <a:pt x="551" y="16"/>
                    <a:pt x="361" y="16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Rectangle 118"/>
            <p:cNvSpPr>
              <a:spLocks noChangeArrowheads="1"/>
            </p:cNvSpPr>
            <p:nvPr/>
          </p:nvSpPr>
          <p:spPr bwMode="auto">
            <a:xfrm>
              <a:off x="7879312" y="3627078"/>
              <a:ext cx="29534" cy="819993"/>
            </a:xfrm>
            <a:prstGeom prst="rect">
              <a:avLst/>
            </a:pr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119"/>
            <p:cNvSpPr>
              <a:spLocks noEditPoints="1"/>
            </p:cNvSpPr>
            <p:nvPr/>
          </p:nvSpPr>
          <p:spPr bwMode="auto">
            <a:xfrm>
              <a:off x="7336125" y="4447071"/>
              <a:ext cx="1114751" cy="1117646"/>
            </a:xfrm>
            <a:custGeom>
              <a:avLst/>
              <a:gdLst>
                <a:gd name="T0" fmla="*/ 361 w 722"/>
                <a:gd name="T1" fmla="*/ 723 h 723"/>
                <a:gd name="T2" fmla="*/ 0 w 722"/>
                <a:gd name="T3" fmla="*/ 362 h 723"/>
                <a:gd name="T4" fmla="*/ 361 w 722"/>
                <a:gd name="T5" fmla="*/ 0 h 723"/>
                <a:gd name="T6" fmla="*/ 722 w 722"/>
                <a:gd name="T7" fmla="*/ 362 h 723"/>
                <a:gd name="T8" fmla="*/ 361 w 722"/>
                <a:gd name="T9" fmla="*/ 723 h 723"/>
                <a:gd name="T10" fmla="*/ 361 w 722"/>
                <a:gd name="T11" fmla="*/ 16 h 723"/>
                <a:gd name="T12" fmla="*/ 16 w 722"/>
                <a:gd name="T13" fmla="*/ 362 h 723"/>
                <a:gd name="T14" fmla="*/ 361 w 722"/>
                <a:gd name="T15" fmla="*/ 707 h 723"/>
                <a:gd name="T16" fmla="*/ 706 w 722"/>
                <a:gd name="T17" fmla="*/ 362 h 723"/>
                <a:gd name="T18" fmla="*/ 361 w 722"/>
                <a:gd name="T19" fmla="*/ 16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2" h="723">
                  <a:moveTo>
                    <a:pt x="361" y="723"/>
                  </a:moveTo>
                  <a:cubicBezTo>
                    <a:pt x="162" y="723"/>
                    <a:pt x="0" y="561"/>
                    <a:pt x="0" y="362"/>
                  </a:cubicBezTo>
                  <a:cubicBezTo>
                    <a:pt x="0" y="162"/>
                    <a:pt x="162" y="0"/>
                    <a:pt x="361" y="0"/>
                  </a:cubicBezTo>
                  <a:cubicBezTo>
                    <a:pt x="560" y="0"/>
                    <a:pt x="722" y="162"/>
                    <a:pt x="722" y="362"/>
                  </a:cubicBezTo>
                  <a:cubicBezTo>
                    <a:pt x="722" y="561"/>
                    <a:pt x="560" y="723"/>
                    <a:pt x="361" y="723"/>
                  </a:cubicBezTo>
                  <a:close/>
                  <a:moveTo>
                    <a:pt x="361" y="16"/>
                  </a:moveTo>
                  <a:cubicBezTo>
                    <a:pt x="171" y="16"/>
                    <a:pt x="16" y="171"/>
                    <a:pt x="16" y="362"/>
                  </a:cubicBezTo>
                  <a:cubicBezTo>
                    <a:pt x="16" y="552"/>
                    <a:pt x="171" y="707"/>
                    <a:pt x="361" y="707"/>
                  </a:cubicBezTo>
                  <a:cubicBezTo>
                    <a:pt x="552" y="707"/>
                    <a:pt x="706" y="552"/>
                    <a:pt x="706" y="362"/>
                  </a:cubicBezTo>
                  <a:cubicBezTo>
                    <a:pt x="706" y="171"/>
                    <a:pt x="552" y="16"/>
                    <a:pt x="361" y="16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Rectangle 120"/>
            <p:cNvSpPr>
              <a:spLocks noChangeArrowheads="1"/>
            </p:cNvSpPr>
            <p:nvPr/>
          </p:nvSpPr>
          <p:spPr bwMode="auto">
            <a:xfrm>
              <a:off x="2499554" y="3413972"/>
              <a:ext cx="28955" cy="819414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Freeform 121"/>
            <p:cNvSpPr>
              <a:spLocks noEditPoints="1"/>
            </p:cNvSpPr>
            <p:nvPr/>
          </p:nvSpPr>
          <p:spPr bwMode="auto">
            <a:xfrm>
              <a:off x="1957524" y="2297484"/>
              <a:ext cx="1114751" cy="1116488"/>
            </a:xfrm>
            <a:custGeom>
              <a:avLst/>
              <a:gdLst>
                <a:gd name="T0" fmla="*/ 361 w 722"/>
                <a:gd name="T1" fmla="*/ 0 h 722"/>
                <a:gd name="T2" fmla="*/ 722 w 722"/>
                <a:gd name="T3" fmla="*/ 361 h 722"/>
                <a:gd name="T4" fmla="*/ 361 w 722"/>
                <a:gd name="T5" fmla="*/ 722 h 722"/>
                <a:gd name="T6" fmla="*/ 0 w 722"/>
                <a:gd name="T7" fmla="*/ 361 h 722"/>
                <a:gd name="T8" fmla="*/ 361 w 722"/>
                <a:gd name="T9" fmla="*/ 0 h 722"/>
                <a:gd name="T10" fmla="*/ 361 w 722"/>
                <a:gd name="T11" fmla="*/ 706 h 722"/>
                <a:gd name="T12" fmla="*/ 706 w 722"/>
                <a:gd name="T13" fmla="*/ 361 h 722"/>
                <a:gd name="T14" fmla="*/ 361 w 722"/>
                <a:gd name="T15" fmla="*/ 16 h 722"/>
                <a:gd name="T16" fmla="*/ 15 w 722"/>
                <a:gd name="T17" fmla="*/ 361 h 722"/>
                <a:gd name="T18" fmla="*/ 361 w 722"/>
                <a:gd name="T19" fmla="*/ 70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2" h="722">
                  <a:moveTo>
                    <a:pt x="361" y="0"/>
                  </a:moveTo>
                  <a:cubicBezTo>
                    <a:pt x="560" y="0"/>
                    <a:pt x="722" y="162"/>
                    <a:pt x="722" y="361"/>
                  </a:cubicBezTo>
                  <a:cubicBezTo>
                    <a:pt x="722" y="560"/>
                    <a:pt x="560" y="722"/>
                    <a:pt x="361" y="722"/>
                  </a:cubicBezTo>
                  <a:cubicBezTo>
                    <a:pt x="162" y="722"/>
                    <a:pt x="0" y="560"/>
                    <a:pt x="0" y="361"/>
                  </a:cubicBezTo>
                  <a:cubicBezTo>
                    <a:pt x="0" y="162"/>
                    <a:pt x="162" y="0"/>
                    <a:pt x="361" y="0"/>
                  </a:cubicBezTo>
                  <a:close/>
                  <a:moveTo>
                    <a:pt x="361" y="706"/>
                  </a:moveTo>
                  <a:cubicBezTo>
                    <a:pt x="551" y="706"/>
                    <a:pt x="706" y="551"/>
                    <a:pt x="706" y="361"/>
                  </a:cubicBezTo>
                  <a:cubicBezTo>
                    <a:pt x="706" y="170"/>
                    <a:pt x="551" y="16"/>
                    <a:pt x="361" y="16"/>
                  </a:cubicBezTo>
                  <a:cubicBezTo>
                    <a:pt x="170" y="16"/>
                    <a:pt x="15" y="170"/>
                    <a:pt x="15" y="361"/>
                  </a:cubicBezTo>
                  <a:cubicBezTo>
                    <a:pt x="15" y="551"/>
                    <a:pt x="170" y="706"/>
                    <a:pt x="361" y="706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Freeform 122"/>
            <p:cNvSpPr>
              <a:spLocks/>
            </p:cNvSpPr>
            <p:nvPr/>
          </p:nvSpPr>
          <p:spPr bwMode="auto">
            <a:xfrm>
              <a:off x="3850574" y="3619549"/>
              <a:ext cx="85127" cy="75861"/>
            </a:xfrm>
            <a:custGeom>
              <a:avLst/>
              <a:gdLst>
                <a:gd name="T0" fmla="*/ 27 w 55"/>
                <a:gd name="T1" fmla="*/ 0 h 49"/>
                <a:gd name="T2" fmla="*/ 16 w 55"/>
                <a:gd name="T3" fmla="*/ 3 h 49"/>
                <a:gd name="T4" fmla="*/ 6 w 55"/>
                <a:gd name="T5" fmla="*/ 36 h 49"/>
                <a:gd name="T6" fmla="*/ 27 w 55"/>
                <a:gd name="T7" fmla="*/ 49 h 49"/>
                <a:gd name="T8" fmla="*/ 39 w 55"/>
                <a:gd name="T9" fmla="*/ 46 h 49"/>
                <a:gd name="T10" fmla="*/ 49 w 55"/>
                <a:gd name="T11" fmla="*/ 13 h 49"/>
                <a:gd name="T12" fmla="*/ 27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27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4" y="10"/>
                    <a:pt x="0" y="25"/>
                    <a:pt x="6" y="36"/>
                  </a:cubicBezTo>
                  <a:cubicBezTo>
                    <a:pt x="10" y="45"/>
                    <a:pt x="19" y="49"/>
                    <a:pt x="27" y="49"/>
                  </a:cubicBezTo>
                  <a:cubicBezTo>
                    <a:pt x="31" y="49"/>
                    <a:pt x="35" y="48"/>
                    <a:pt x="39" y="46"/>
                  </a:cubicBezTo>
                  <a:cubicBezTo>
                    <a:pt x="51" y="40"/>
                    <a:pt x="55" y="25"/>
                    <a:pt x="49" y="13"/>
                  </a:cubicBezTo>
                  <a:cubicBezTo>
                    <a:pt x="45" y="5"/>
                    <a:pt x="36" y="0"/>
                    <a:pt x="27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123"/>
            <p:cNvSpPr>
              <a:spLocks/>
            </p:cNvSpPr>
            <p:nvPr/>
          </p:nvSpPr>
          <p:spPr bwMode="auto">
            <a:xfrm>
              <a:off x="3742284" y="3678038"/>
              <a:ext cx="86864" cy="75861"/>
            </a:xfrm>
            <a:custGeom>
              <a:avLst/>
              <a:gdLst>
                <a:gd name="T0" fmla="*/ 28 w 56"/>
                <a:gd name="T1" fmla="*/ 0 h 49"/>
                <a:gd name="T2" fmla="*/ 16 w 56"/>
                <a:gd name="T3" fmla="*/ 3 h 49"/>
                <a:gd name="T4" fmla="*/ 7 w 56"/>
                <a:gd name="T5" fmla="*/ 36 h 49"/>
                <a:gd name="T6" fmla="*/ 28 w 56"/>
                <a:gd name="T7" fmla="*/ 49 h 49"/>
                <a:gd name="T8" fmla="*/ 40 w 56"/>
                <a:gd name="T9" fmla="*/ 46 h 49"/>
                <a:gd name="T10" fmla="*/ 50 w 56"/>
                <a:gd name="T11" fmla="*/ 1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5" y="9"/>
                    <a:pt x="0" y="24"/>
                    <a:pt x="7" y="36"/>
                  </a:cubicBezTo>
                  <a:cubicBezTo>
                    <a:pt x="11" y="44"/>
                    <a:pt x="19" y="49"/>
                    <a:pt x="28" y="49"/>
                  </a:cubicBezTo>
                  <a:cubicBezTo>
                    <a:pt x="32" y="49"/>
                    <a:pt x="36" y="48"/>
                    <a:pt x="40" y="46"/>
                  </a:cubicBezTo>
                  <a:cubicBezTo>
                    <a:pt x="52" y="39"/>
                    <a:pt x="56" y="25"/>
                    <a:pt x="50" y="13"/>
                  </a:cubicBezTo>
                  <a:cubicBezTo>
                    <a:pt x="45" y="5"/>
                    <a:pt x="37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124"/>
            <p:cNvSpPr>
              <a:spLocks/>
            </p:cNvSpPr>
            <p:nvPr/>
          </p:nvSpPr>
          <p:spPr bwMode="auto">
            <a:xfrm>
              <a:off x="3635731" y="3737105"/>
              <a:ext cx="86864" cy="74124"/>
            </a:xfrm>
            <a:custGeom>
              <a:avLst/>
              <a:gdLst>
                <a:gd name="T0" fmla="*/ 28 w 56"/>
                <a:gd name="T1" fmla="*/ 0 h 48"/>
                <a:gd name="T2" fmla="*/ 16 w 56"/>
                <a:gd name="T3" fmla="*/ 2 h 48"/>
                <a:gd name="T4" fmla="*/ 6 w 56"/>
                <a:gd name="T5" fmla="*/ 36 h 48"/>
                <a:gd name="T6" fmla="*/ 28 w 56"/>
                <a:gd name="T7" fmla="*/ 48 h 48"/>
                <a:gd name="T8" fmla="*/ 39 w 56"/>
                <a:gd name="T9" fmla="*/ 45 h 48"/>
                <a:gd name="T10" fmla="*/ 49 w 56"/>
                <a:gd name="T11" fmla="*/ 12 h 48"/>
                <a:gd name="T12" fmla="*/ 28 w 56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8">
                  <a:moveTo>
                    <a:pt x="28" y="0"/>
                  </a:moveTo>
                  <a:cubicBezTo>
                    <a:pt x="24" y="0"/>
                    <a:pt x="20" y="0"/>
                    <a:pt x="16" y="2"/>
                  </a:cubicBezTo>
                  <a:cubicBezTo>
                    <a:pt x="4" y="9"/>
                    <a:pt x="0" y="24"/>
                    <a:pt x="6" y="36"/>
                  </a:cubicBezTo>
                  <a:cubicBezTo>
                    <a:pt x="11" y="44"/>
                    <a:pt x="19" y="48"/>
                    <a:pt x="28" y="48"/>
                  </a:cubicBezTo>
                  <a:cubicBezTo>
                    <a:pt x="32" y="48"/>
                    <a:pt x="36" y="47"/>
                    <a:pt x="39" y="45"/>
                  </a:cubicBezTo>
                  <a:cubicBezTo>
                    <a:pt x="51" y="39"/>
                    <a:pt x="56" y="24"/>
                    <a:pt x="49" y="12"/>
                  </a:cubicBezTo>
                  <a:cubicBezTo>
                    <a:pt x="45" y="4"/>
                    <a:pt x="36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125"/>
            <p:cNvSpPr>
              <a:spLocks/>
            </p:cNvSpPr>
            <p:nvPr/>
          </p:nvSpPr>
          <p:spPr bwMode="auto">
            <a:xfrm>
              <a:off x="3528020" y="3794435"/>
              <a:ext cx="86285" cy="75861"/>
            </a:xfrm>
            <a:custGeom>
              <a:avLst/>
              <a:gdLst>
                <a:gd name="T0" fmla="*/ 28 w 56"/>
                <a:gd name="T1" fmla="*/ 0 h 49"/>
                <a:gd name="T2" fmla="*/ 17 w 56"/>
                <a:gd name="T3" fmla="*/ 3 h 49"/>
                <a:gd name="T4" fmla="*/ 7 w 56"/>
                <a:gd name="T5" fmla="*/ 36 h 49"/>
                <a:gd name="T6" fmla="*/ 28 w 56"/>
                <a:gd name="T7" fmla="*/ 49 h 49"/>
                <a:gd name="T8" fmla="*/ 40 w 56"/>
                <a:gd name="T9" fmla="*/ 46 h 49"/>
                <a:gd name="T10" fmla="*/ 50 w 56"/>
                <a:gd name="T11" fmla="*/ 1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4" y="0"/>
                    <a:pt x="20" y="1"/>
                    <a:pt x="17" y="3"/>
                  </a:cubicBezTo>
                  <a:cubicBezTo>
                    <a:pt x="5" y="9"/>
                    <a:pt x="0" y="24"/>
                    <a:pt x="7" y="36"/>
                  </a:cubicBezTo>
                  <a:cubicBezTo>
                    <a:pt x="11" y="44"/>
                    <a:pt x="20" y="49"/>
                    <a:pt x="28" y="49"/>
                  </a:cubicBezTo>
                  <a:cubicBezTo>
                    <a:pt x="32" y="49"/>
                    <a:pt x="36" y="48"/>
                    <a:pt x="40" y="46"/>
                  </a:cubicBezTo>
                  <a:cubicBezTo>
                    <a:pt x="52" y="39"/>
                    <a:pt x="56" y="25"/>
                    <a:pt x="50" y="13"/>
                  </a:cubicBezTo>
                  <a:cubicBezTo>
                    <a:pt x="45" y="5"/>
                    <a:pt x="37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126"/>
            <p:cNvSpPr>
              <a:spLocks/>
            </p:cNvSpPr>
            <p:nvPr/>
          </p:nvSpPr>
          <p:spPr bwMode="auto">
            <a:xfrm>
              <a:off x="3421467" y="3852923"/>
              <a:ext cx="86285" cy="74124"/>
            </a:xfrm>
            <a:custGeom>
              <a:avLst/>
              <a:gdLst>
                <a:gd name="T0" fmla="*/ 28 w 56"/>
                <a:gd name="T1" fmla="*/ 0 h 48"/>
                <a:gd name="T2" fmla="*/ 16 w 56"/>
                <a:gd name="T3" fmla="*/ 3 h 48"/>
                <a:gd name="T4" fmla="*/ 6 w 56"/>
                <a:gd name="T5" fmla="*/ 36 h 48"/>
                <a:gd name="T6" fmla="*/ 28 w 56"/>
                <a:gd name="T7" fmla="*/ 48 h 48"/>
                <a:gd name="T8" fmla="*/ 40 w 56"/>
                <a:gd name="T9" fmla="*/ 45 h 48"/>
                <a:gd name="T10" fmla="*/ 49 w 56"/>
                <a:gd name="T11" fmla="*/ 12 h 48"/>
                <a:gd name="T12" fmla="*/ 28 w 56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8">
                  <a:moveTo>
                    <a:pt x="28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4" y="9"/>
                    <a:pt x="0" y="24"/>
                    <a:pt x="6" y="36"/>
                  </a:cubicBezTo>
                  <a:cubicBezTo>
                    <a:pt x="11" y="44"/>
                    <a:pt x="19" y="48"/>
                    <a:pt x="28" y="48"/>
                  </a:cubicBezTo>
                  <a:cubicBezTo>
                    <a:pt x="32" y="48"/>
                    <a:pt x="36" y="47"/>
                    <a:pt x="40" y="45"/>
                  </a:cubicBezTo>
                  <a:cubicBezTo>
                    <a:pt x="51" y="39"/>
                    <a:pt x="56" y="24"/>
                    <a:pt x="49" y="12"/>
                  </a:cubicBezTo>
                  <a:cubicBezTo>
                    <a:pt x="45" y="4"/>
                    <a:pt x="37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127"/>
            <p:cNvSpPr>
              <a:spLocks/>
            </p:cNvSpPr>
            <p:nvPr/>
          </p:nvSpPr>
          <p:spPr bwMode="auto">
            <a:xfrm>
              <a:off x="3314914" y="3910253"/>
              <a:ext cx="84547" cy="75861"/>
            </a:xfrm>
            <a:custGeom>
              <a:avLst/>
              <a:gdLst>
                <a:gd name="T0" fmla="*/ 28 w 55"/>
                <a:gd name="T1" fmla="*/ 0 h 49"/>
                <a:gd name="T2" fmla="*/ 16 w 55"/>
                <a:gd name="T3" fmla="*/ 3 h 49"/>
                <a:gd name="T4" fmla="*/ 6 w 55"/>
                <a:gd name="T5" fmla="*/ 36 h 49"/>
                <a:gd name="T6" fmla="*/ 28 w 55"/>
                <a:gd name="T7" fmla="*/ 49 h 49"/>
                <a:gd name="T8" fmla="*/ 39 w 55"/>
                <a:gd name="T9" fmla="*/ 46 h 49"/>
                <a:gd name="T10" fmla="*/ 49 w 55"/>
                <a:gd name="T11" fmla="*/ 13 h 49"/>
                <a:gd name="T12" fmla="*/ 28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28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4" y="10"/>
                    <a:pt x="0" y="24"/>
                    <a:pt x="6" y="36"/>
                  </a:cubicBezTo>
                  <a:cubicBezTo>
                    <a:pt x="11" y="44"/>
                    <a:pt x="19" y="49"/>
                    <a:pt x="28" y="49"/>
                  </a:cubicBezTo>
                  <a:cubicBezTo>
                    <a:pt x="31" y="49"/>
                    <a:pt x="35" y="48"/>
                    <a:pt x="39" y="46"/>
                  </a:cubicBezTo>
                  <a:cubicBezTo>
                    <a:pt x="51" y="40"/>
                    <a:pt x="55" y="25"/>
                    <a:pt x="49" y="13"/>
                  </a:cubicBezTo>
                  <a:cubicBezTo>
                    <a:pt x="45" y="5"/>
                    <a:pt x="36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128"/>
            <p:cNvSpPr>
              <a:spLocks/>
            </p:cNvSpPr>
            <p:nvPr/>
          </p:nvSpPr>
          <p:spPr bwMode="auto">
            <a:xfrm>
              <a:off x="3206624" y="3968742"/>
              <a:ext cx="86285" cy="74703"/>
            </a:xfrm>
            <a:custGeom>
              <a:avLst/>
              <a:gdLst>
                <a:gd name="T0" fmla="*/ 28 w 56"/>
                <a:gd name="T1" fmla="*/ 0 h 48"/>
                <a:gd name="T2" fmla="*/ 17 w 56"/>
                <a:gd name="T3" fmla="*/ 3 h 48"/>
                <a:gd name="T4" fmla="*/ 7 w 56"/>
                <a:gd name="T5" fmla="*/ 36 h 48"/>
                <a:gd name="T6" fmla="*/ 28 w 56"/>
                <a:gd name="T7" fmla="*/ 48 h 48"/>
                <a:gd name="T8" fmla="*/ 40 w 56"/>
                <a:gd name="T9" fmla="*/ 46 h 48"/>
                <a:gd name="T10" fmla="*/ 50 w 56"/>
                <a:gd name="T11" fmla="*/ 13 h 48"/>
                <a:gd name="T12" fmla="*/ 28 w 56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8">
                  <a:moveTo>
                    <a:pt x="28" y="0"/>
                  </a:moveTo>
                  <a:cubicBezTo>
                    <a:pt x="24" y="0"/>
                    <a:pt x="20" y="1"/>
                    <a:pt x="17" y="3"/>
                  </a:cubicBezTo>
                  <a:cubicBezTo>
                    <a:pt x="5" y="9"/>
                    <a:pt x="0" y="24"/>
                    <a:pt x="7" y="36"/>
                  </a:cubicBezTo>
                  <a:cubicBezTo>
                    <a:pt x="11" y="44"/>
                    <a:pt x="19" y="48"/>
                    <a:pt x="28" y="48"/>
                  </a:cubicBezTo>
                  <a:cubicBezTo>
                    <a:pt x="32" y="48"/>
                    <a:pt x="36" y="48"/>
                    <a:pt x="40" y="46"/>
                  </a:cubicBezTo>
                  <a:cubicBezTo>
                    <a:pt x="52" y="39"/>
                    <a:pt x="56" y="24"/>
                    <a:pt x="50" y="13"/>
                  </a:cubicBezTo>
                  <a:cubicBezTo>
                    <a:pt x="45" y="4"/>
                    <a:pt x="37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Freeform 129"/>
            <p:cNvSpPr>
              <a:spLocks/>
            </p:cNvSpPr>
            <p:nvPr/>
          </p:nvSpPr>
          <p:spPr bwMode="auto">
            <a:xfrm>
              <a:off x="3100071" y="4026072"/>
              <a:ext cx="86285" cy="75861"/>
            </a:xfrm>
            <a:custGeom>
              <a:avLst/>
              <a:gdLst>
                <a:gd name="T0" fmla="*/ 28 w 56"/>
                <a:gd name="T1" fmla="*/ 0 h 49"/>
                <a:gd name="T2" fmla="*/ 16 w 56"/>
                <a:gd name="T3" fmla="*/ 3 h 49"/>
                <a:gd name="T4" fmla="*/ 6 w 56"/>
                <a:gd name="T5" fmla="*/ 36 h 49"/>
                <a:gd name="T6" fmla="*/ 28 w 56"/>
                <a:gd name="T7" fmla="*/ 49 h 49"/>
                <a:gd name="T8" fmla="*/ 39 w 56"/>
                <a:gd name="T9" fmla="*/ 46 h 49"/>
                <a:gd name="T10" fmla="*/ 49 w 56"/>
                <a:gd name="T11" fmla="*/ 1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4" y="10"/>
                    <a:pt x="0" y="24"/>
                    <a:pt x="6" y="36"/>
                  </a:cubicBezTo>
                  <a:cubicBezTo>
                    <a:pt x="11" y="44"/>
                    <a:pt x="19" y="49"/>
                    <a:pt x="28" y="49"/>
                  </a:cubicBezTo>
                  <a:cubicBezTo>
                    <a:pt x="32" y="49"/>
                    <a:pt x="36" y="48"/>
                    <a:pt x="39" y="46"/>
                  </a:cubicBezTo>
                  <a:cubicBezTo>
                    <a:pt x="51" y="40"/>
                    <a:pt x="56" y="25"/>
                    <a:pt x="49" y="13"/>
                  </a:cubicBezTo>
                  <a:cubicBezTo>
                    <a:pt x="45" y="5"/>
                    <a:pt x="36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Freeform 130"/>
            <p:cNvSpPr>
              <a:spLocks/>
            </p:cNvSpPr>
            <p:nvPr/>
          </p:nvSpPr>
          <p:spPr bwMode="auto">
            <a:xfrm>
              <a:off x="2993519" y="4085139"/>
              <a:ext cx="85127" cy="75861"/>
            </a:xfrm>
            <a:custGeom>
              <a:avLst/>
              <a:gdLst>
                <a:gd name="T0" fmla="*/ 27 w 55"/>
                <a:gd name="T1" fmla="*/ 0 h 49"/>
                <a:gd name="T2" fmla="*/ 16 w 55"/>
                <a:gd name="T3" fmla="*/ 3 h 49"/>
                <a:gd name="T4" fmla="*/ 6 w 55"/>
                <a:gd name="T5" fmla="*/ 36 h 49"/>
                <a:gd name="T6" fmla="*/ 27 w 55"/>
                <a:gd name="T7" fmla="*/ 49 h 49"/>
                <a:gd name="T8" fmla="*/ 39 w 55"/>
                <a:gd name="T9" fmla="*/ 46 h 49"/>
                <a:gd name="T10" fmla="*/ 49 w 55"/>
                <a:gd name="T11" fmla="*/ 13 h 49"/>
                <a:gd name="T12" fmla="*/ 27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27" y="0"/>
                  </a:moveTo>
                  <a:cubicBezTo>
                    <a:pt x="23" y="0"/>
                    <a:pt x="19" y="1"/>
                    <a:pt x="16" y="3"/>
                  </a:cubicBezTo>
                  <a:cubicBezTo>
                    <a:pt x="4" y="9"/>
                    <a:pt x="0" y="24"/>
                    <a:pt x="6" y="36"/>
                  </a:cubicBezTo>
                  <a:cubicBezTo>
                    <a:pt x="10" y="44"/>
                    <a:pt x="19" y="49"/>
                    <a:pt x="27" y="49"/>
                  </a:cubicBezTo>
                  <a:cubicBezTo>
                    <a:pt x="31" y="49"/>
                    <a:pt x="35" y="48"/>
                    <a:pt x="39" y="46"/>
                  </a:cubicBezTo>
                  <a:cubicBezTo>
                    <a:pt x="51" y="39"/>
                    <a:pt x="55" y="24"/>
                    <a:pt x="49" y="13"/>
                  </a:cubicBezTo>
                  <a:cubicBezTo>
                    <a:pt x="44" y="4"/>
                    <a:pt x="36" y="0"/>
                    <a:pt x="27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Freeform 131"/>
            <p:cNvSpPr>
              <a:spLocks/>
            </p:cNvSpPr>
            <p:nvPr/>
          </p:nvSpPr>
          <p:spPr bwMode="auto">
            <a:xfrm>
              <a:off x="2885228" y="4142469"/>
              <a:ext cx="86864" cy="75282"/>
            </a:xfrm>
            <a:custGeom>
              <a:avLst/>
              <a:gdLst>
                <a:gd name="T0" fmla="*/ 28 w 56"/>
                <a:gd name="T1" fmla="*/ 0 h 49"/>
                <a:gd name="T2" fmla="*/ 16 w 56"/>
                <a:gd name="T3" fmla="*/ 3 h 49"/>
                <a:gd name="T4" fmla="*/ 7 w 56"/>
                <a:gd name="T5" fmla="*/ 36 h 49"/>
                <a:gd name="T6" fmla="*/ 28 w 56"/>
                <a:gd name="T7" fmla="*/ 49 h 49"/>
                <a:gd name="T8" fmla="*/ 40 w 56"/>
                <a:gd name="T9" fmla="*/ 46 h 49"/>
                <a:gd name="T10" fmla="*/ 49 w 56"/>
                <a:gd name="T11" fmla="*/ 1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5" y="10"/>
                    <a:pt x="0" y="25"/>
                    <a:pt x="7" y="36"/>
                  </a:cubicBezTo>
                  <a:cubicBezTo>
                    <a:pt x="11" y="45"/>
                    <a:pt x="19" y="49"/>
                    <a:pt x="28" y="49"/>
                  </a:cubicBezTo>
                  <a:cubicBezTo>
                    <a:pt x="32" y="49"/>
                    <a:pt x="36" y="48"/>
                    <a:pt x="40" y="46"/>
                  </a:cubicBezTo>
                  <a:cubicBezTo>
                    <a:pt x="51" y="40"/>
                    <a:pt x="56" y="25"/>
                    <a:pt x="49" y="13"/>
                  </a:cubicBezTo>
                  <a:cubicBezTo>
                    <a:pt x="45" y="5"/>
                    <a:pt x="37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Oval 132"/>
            <p:cNvSpPr>
              <a:spLocks noChangeArrowheads="1"/>
            </p:cNvSpPr>
            <p:nvPr/>
          </p:nvSpPr>
          <p:spPr bwMode="auto">
            <a:xfrm>
              <a:off x="2171788" y="4063133"/>
              <a:ext cx="684486" cy="6850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Oval 133"/>
            <p:cNvSpPr>
              <a:spLocks noChangeArrowheads="1"/>
            </p:cNvSpPr>
            <p:nvPr/>
          </p:nvSpPr>
          <p:spPr bwMode="auto">
            <a:xfrm>
              <a:off x="2230855" y="4122201"/>
              <a:ext cx="566351" cy="567510"/>
            </a:xfrm>
            <a:prstGeom prst="ellipse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Oval 134"/>
            <p:cNvSpPr>
              <a:spLocks noChangeArrowheads="1"/>
            </p:cNvSpPr>
            <p:nvPr/>
          </p:nvSpPr>
          <p:spPr bwMode="auto">
            <a:xfrm>
              <a:off x="3964655" y="3090839"/>
              <a:ext cx="684486" cy="6833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Oval 135"/>
            <p:cNvSpPr>
              <a:spLocks noChangeArrowheads="1"/>
            </p:cNvSpPr>
            <p:nvPr/>
          </p:nvSpPr>
          <p:spPr bwMode="auto">
            <a:xfrm>
              <a:off x="4023722" y="3148169"/>
              <a:ext cx="568089" cy="568668"/>
            </a:xfrm>
            <a:prstGeom prst="ellipse">
              <a:avLst/>
            </a:pr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Oval 136"/>
            <p:cNvSpPr>
              <a:spLocks noChangeArrowheads="1"/>
            </p:cNvSpPr>
            <p:nvPr/>
          </p:nvSpPr>
          <p:spPr bwMode="auto">
            <a:xfrm>
              <a:off x="5759259" y="4063133"/>
              <a:ext cx="682749" cy="6850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Oval 137"/>
            <p:cNvSpPr>
              <a:spLocks noChangeArrowheads="1"/>
            </p:cNvSpPr>
            <p:nvPr/>
          </p:nvSpPr>
          <p:spPr bwMode="auto">
            <a:xfrm>
              <a:off x="5816589" y="4122201"/>
              <a:ext cx="568089" cy="567510"/>
            </a:xfrm>
            <a:prstGeom prst="ellipse">
              <a:avLst/>
            </a:pr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Oval 138"/>
            <p:cNvSpPr>
              <a:spLocks noChangeArrowheads="1"/>
            </p:cNvSpPr>
            <p:nvPr/>
          </p:nvSpPr>
          <p:spPr bwMode="auto">
            <a:xfrm>
              <a:off x="7552126" y="3090839"/>
              <a:ext cx="683907" cy="6833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Oval 139"/>
            <p:cNvSpPr>
              <a:spLocks noChangeArrowheads="1"/>
            </p:cNvSpPr>
            <p:nvPr/>
          </p:nvSpPr>
          <p:spPr bwMode="auto">
            <a:xfrm>
              <a:off x="7609456" y="3148169"/>
              <a:ext cx="568089" cy="568668"/>
            </a:xfrm>
            <a:prstGeom prst="ellipse">
              <a:avLst/>
            </a:pr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Oval 140"/>
            <p:cNvSpPr>
              <a:spLocks noChangeArrowheads="1"/>
            </p:cNvSpPr>
            <p:nvPr/>
          </p:nvSpPr>
          <p:spPr bwMode="auto">
            <a:xfrm>
              <a:off x="9344992" y="4063133"/>
              <a:ext cx="683907" cy="6850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Oval 141"/>
            <p:cNvSpPr>
              <a:spLocks noChangeArrowheads="1"/>
            </p:cNvSpPr>
            <p:nvPr/>
          </p:nvSpPr>
          <p:spPr bwMode="auto">
            <a:xfrm>
              <a:off x="9403481" y="4122201"/>
              <a:ext cx="566931" cy="567510"/>
            </a:xfrm>
            <a:prstGeom prst="ellipse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7" name="Freeform 142"/>
            <p:cNvSpPr>
              <a:spLocks/>
            </p:cNvSpPr>
            <p:nvPr/>
          </p:nvSpPr>
          <p:spPr bwMode="auto">
            <a:xfrm>
              <a:off x="1784376" y="2139971"/>
              <a:ext cx="718073" cy="1436147"/>
            </a:xfrm>
            <a:custGeom>
              <a:avLst/>
              <a:gdLst>
                <a:gd name="T0" fmla="*/ 465 w 465"/>
                <a:gd name="T1" fmla="*/ 929 h 929"/>
                <a:gd name="T2" fmla="*/ 465 w 465"/>
                <a:gd name="T3" fmla="*/ 789 h 929"/>
                <a:gd name="T4" fmla="*/ 141 w 465"/>
                <a:gd name="T5" fmla="*/ 465 h 929"/>
                <a:gd name="T6" fmla="*/ 465 w 465"/>
                <a:gd name="T7" fmla="*/ 141 h 929"/>
                <a:gd name="T8" fmla="*/ 465 w 465"/>
                <a:gd name="T9" fmla="*/ 0 h 929"/>
                <a:gd name="T10" fmla="*/ 0 w 465"/>
                <a:gd name="T11" fmla="*/ 465 h 929"/>
                <a:gd name="T12" fmla="*/ 465 w 465"/>
                <a:gd name="T13" fmla="*/ 929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929">
                  <a:moveTo>
                    <a:pt x="465" y="929"/>
                  </a:moveTo>
                  <a:cubicBezTo>
                    <a:pt x="465" y="789"/>
                    <a:pt x="465" y="789"/>
                    <a:pt x="465" y="789"/>
                  </a:cubicBezTo>
                  <a:cubicBezTo>
                    <a:pt x="286" y="789"/>
                    <a:pt x="141" y="643"/>
                    <a:pt x="141" y="465"/>
                  </a:cubicBezTo>
                  <a:cubicBezTo>
                    <a:pt x="141" y="286"/>
                    <a:pt x="286" y="141"/>
                    <a:pt x="465" y="141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209" y="0"/>
                    <a:pt x="0" y="208"/>
                    <a:pt x="0" y="465"/>
                  </a:cubicBezTo>
                  <a:cubicBezTo>
                    <a:pt x="0" y="721"/>
                    <a:pt x="209" y="929"/>
                    <a:pt x="465" y="929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Oval 143"/>
            <p:cNvSpPr>
              <a:spLocks noChangeArrowheads="1"/>
            </p:cNvSpPr>
            <p:nvPr/>
          </p:nvSpPr>
          <p:spPr bwMode="auto">
            <a:xfrm>
              <a:off x="2393001" y="3358379"/>
              <a:ext cx="217738" cy="2177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Oval 144"/>
            <p:cNvSpPr>
              <a:spLocks noChangeArrowheads="1"/>
            </p:cNvSpPr>
            <p:nvPr/>
          </p:nvSpPr>
          <p:spPr bwMode="auto">
            <a:xfrm>
              <a:off x="2423693" y="3389071"/>
              <a:ext cx="157513" cy="158092"/>
            </a:xfrm>
            <a:prstGeom prst="ellipse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Oval 145"/>
            <p:cNvSpPr>
              <a:spLocks noChangeArrowheads="1"/>
            </p:cNvSpPr>
            <p:nvPr/>
          </p:nvSpPr>
          <p:spPr bwMode="auto">
            <a:xfrm>
              <a:off x="2393001" y="2133601"/>
              <a:ext cx="217738" cy="2183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Oval 146"/>
            <p:cNvSpPr>
              <a:spLocks noChangeArrowheads="1"/>
            </p:cNvSpPr>
            <p:nvPr/>
          </p:nvSpPr>
          <p:spPr bwMode="auto">
            <a:xfrm>
              <a:off x="2423693" y="2164293"/>
              <a:ext cx="157513" cy="158092"/>
            </a:xfrm>
            <a:prstGeom prst="ellipse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Freeform 147"/>
            <p:cNvSpPr>
              <a:spLocks/>
            </p:cNvSpPr>
            <p:nvPr/>
          </p:nvSpPr>
          <p:spPr bwMode="auto">
            <a:xfrm>
              <a:off x="4316743" y="4284346"/>
              <a:ext cx="718073" cy="1437884"/>
            </a:xfrm>
            <a:custGeom>
              <a:avLst/>
              <a:gdLst>
                <a:gd name="T0" fmla="*/ 0 w 465"/>
                <a:gd name="T1" fmla="*/ 0 h 930"/>
                <a:gd name="T2" fmla="*/ 0 w 465"/>
                <a:gd name="T3" fmla="*/ 141 h 930"/>
                <a:gd name="T4" fmla="*/ 324 w 465"/>
                <a:gd name="T5" fmla="*/ 465 h 930"/>
                <a:gd name="T6" fmla="*/ 0 w 465"/>
                <a:gd name="T7" fmla="*/ 789 h 930"/>
                <a:gd name="T8" fmla="*/ 0 w 465"/>
                <a:gd name="T9" fmla="*/ 930 h 930"/>
                <a:gd name="T10" fmla="*/ 465 w 465"/>
                <a:gd name="T11" fmla="*/ 465 h 930"/>
                <a:gd name="T12" fmla="*/ 0 w 465"/>
                <a:gd name="T13" fmla="*/ 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930">
                  <a:moveTo>
                    <a:pt x="0" y="0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179" y="141"/>
                    <a:pt x="324" y="286"/>
                    <a:pt x="324" y="465"/>
                  </a:cubicBezTo>
                  <a:cubicBezTo>
                    <a:pt x="324" y="644"/>
                    <a:pt x="179" y="789"/>
                    <a:pt x="0" y="789"/>
                  </a:cubicBezTo>
                  <a:cubicBezTo>
                    <a:pt x="0" y="930"/>
                    <a:pt x="0" y="930"/>
                    <a:pt x="0" y="930"/>
                  </a:cubicBezTo>
                  <a:cubicBezTo>
                    <a:pt x="257" y="930"/>
                    <a:pt x="465" y="721"/>
                    <a:pt x="465" y="465"/>
                  </a:cubicBezTo>
                  <a:cubicBezTo>
                    <a:pt x="465" y="208"/>
                    <a:pt x="257" y="0"/>
                    <a:pt x="0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Oval 148"/>
            <p:cNvSpPr>
              <a:spLocks noChangeArrowheads="1"/>
            </p:cNvSpPr>
            <p:nvPr/>
          </p:nvSpPr>
          <p:spPr bwMode="auto">
            <a:xfrm>
              <a:off x="4209032" y="4284346"/>
              <a:ext cx="218897" cy="2183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Oval 149"/>
            <p:cNvSpPr>
              <a:spLocks noChangeArrowheads="1"/>
            </p:cNvSpPr>
            <p:nvPr/>
          </p:nvSpPr>
          <p:spPr bwMode="auto">
            <a:xfrm>
              <a:off x="4239723" y="4315617"/>
              <a:ext cx="157513" cy="155776"/>
            </a:xfrm>
            <a:prstGeom prst="ellipse">
              <a:avLst/>
            </a:pr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Oval 150"/>
            <p:cNvSpPr>
              <a:spLocks noChangeArrowheads="1"/>
            </p:cNvSpPr>
            <p:nvPr/>
          </p:nvSpPr>
          <p:spPr bwMode="auto">
            <a:xfrm>
              <a:off x="4209032" y="5509125"/>
              <a:ext cx="218897" cy="2177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Oval 151"/>
            <p:cNvSpPr>
              <a:spLocks noChangeArrowheads="1"/>
            </p:cNvSpPr>
            <p:nvPr/>
          </p:nvSpPr>
          <p:spPr bwMode="auto">
            <a:xfrm>
              <a:off x="4239723" y="5539816"/>
              <a:ext cx="157513" cy="156355"/>
            </a:xfrm>
            <a:prstGeom prst="ellipse">
              <a:avLst/>
            </a:pr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Freeform 152"/>
            <p:cNvSpPr>
              <a:spLocks/>
            </p:cNvSpPr>
            <p:nvPr/>
          </p:nvSpPr>
          <p:spPr bwMode="auto">
            <a:xfrm>
              <a:off x="7153711" y="4290716"/>
              <a:ext cx="716336" cy="1436147"/>
            </a:xfrm>
            <a:custGeom>
              <a:avLst/>
              <a:gdLst>
                <a:gd name="T0" fmla="*/ 464 w 464"/>
                <a:gd name="T1" fmla="*/ 929 h 929"/>
                <a:gd name="T2" fmla="*/ 464 w 464"/>
                <a:gd name="T3" fmla="*/ 788 h 929"/>
                <a:gd name="T4" fmla="*/ 140 w 464"/>
                <a:gd name="T5" fmla="*/ 464 h 929"/>
                <a:gd name="T6" fmla="*/ 464 w 464"/>
                <a:gd name="T7" fmla="*/ 140 h 929"/>
                <a:gd name="T8" fmla="*/ 464 w 464"/>
                <a:gd name="T9" fmla="*/ 0 h 929"/>
                <a:gd name="T10" fmla="*/ 0 w 464"/>
                <a:gd name="T11" fmla="*/ 464 h 929"/>
                <a:gd name="T12" fmla="*/ 464 w 464"/>
                <a:gd name="T13" fmla="*/ 929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4" h="929">
                  <a:moveTo>
                    <a:pt x="464" y="929"/>
                  </a:moveTo>
                  <a:cubicBezTo>
                    <a:pt x="464" y="788"/>
                    <a:pt x="464" y="788"/>
                    <a:pt x="464" y="788"/>
                  </a:cubicBezTo>
                  <a:cubicBezTo>
                    <a:pt x="285" y="788"/>
                    <a:pt x="140" y="643"/>
                    <a:pt x="140" y="464"/>
                  </a:cubicBezTo>
                  <a:cubicBezTo>
                    <a:pt x="140" y="285"/>
                    <a:pt x="285" y="140"/>
                    <a:pt x="464" y="140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208" y="0"/>
                    <a:pt x="0" y="208"/>
                    <a:pt x="0" y="464"/>
                  </a:cubicBezTo>
                  <a:cubicBezTo>
                    <a:pt x="0" y="721"/>
                    <a:pt x="208" y="929"/>
                    <a:pt x="464" y="929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8" name="Oval 153"/>
            <p:cNvSpPr>
              <a:spLocks noChangeArrowheads="1"/>
            </p:cNvSpPr>
            <p:nvPr/>
          </p:nvSpPr>
          <p:spPr bwMode="auto">
            <a:xfrm>
              <a:off x="7760598" y="5509125"/>
              <a:ext cx="219476" cy="2177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Oval 154"/>
            <p:cNvSpPr>
              <a:spLocks noChangeArrowheads="1"/>
            </p:cNvSpPr>
            <p:nvPr/>
          </p:nvSpPr>
          <p:spPr bwMode="auto">
            <a:xfrm>
              <a:off x="7791290" y="5539816"/>
              <a:ext cx="157513" cy="156355"/>
            </a:xfrm>
            <a:prstGeom prst="ellipse">
              <a:avLst/>
            </a:pr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Oval 155"/>
            <p:cNvSpPr>
              <a:spLocks noChangeArrowheads="1"/>
            </p:cNvSpPr>
            <p:nvPr/>
          </p:nvSpPr>
          <p:spPr bwMode="auto">
            <a:xfrm>
              <a:off x="7760598" y="4284346"/>
              <a:ext cx="219476" cy="2183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1" name="Oval 156"/>
            <p:cNvSpPr>
              <a:spLocks noChangeArrowheads="1"/>
            </p:cNvSpPr>
            <p:nvPr/>
          </p:nvSpPr>
          <p:spPr bwMode="auto">
            <a:xfrm>
              <a:off x="7791290" y="4315617"/>
              <a:ext cx="157513" cy="155776"/>
            </a:xfrm>
            <a:prstGeom prst="ellipse">
              <a:avLst/>
            </a:pr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Freeform 157"/>
            <p:cNvSpPr>
              <a:spLocks/>
            </p:cNvSpPr>
            <p:nvPr/>
          </p:nvSpPr>
          <p:spPr bwMode="auto">
            <a:xfrm>
              <a:off x="6097448" y="2133601"/>
              <a:ext cx="718073" cy="1437884"/>
            </a:xfrm>
            <a:custGeom>
              <a:avLst/>
              <a:gdLst>
                <a:gd name="T0" fmla="*/ 0 w 465"/>
                <a:gd name="T1" fmla="*/ 0 h 930"/>
                <a:gd name="T2" fmla="*/ 0 w 465"/>
                <a:gd name="T3" fmla="*/ 141 h 930"/>
                <a:gd name="T4" fmla="*/ 324 w 465"/>
                <a:gd name="T5" fmla="*/ 465 h 930"/>
                <a:gd name="T6" fmla="*/ 0 w 465"/>
                <a:gd name="T7" fmla="*/ 789 h 930"/>
                <a:gd name="T8" fmla="*/ 0 w 465"/>
                <a:gd name="T9" fmla="*/ 930 h 930"/>
                <a:gd name="T10" fmla="*/ 465 w 465"/>
                <a:gd name="T11" fmla="*/ 465 h 930"/>
                <a:gd name="T12" fmla="*/ 0 w 465"/>
                <a:gd name="T13" fmla="*/ 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930">
                  <a:moveTo>
                    <a:pt x="0" y="0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179" y="141"/>
                    <a:pt x="324" y="286"/>
                    <a:pt x="324" y="465"/>
                  </a:cubicBezTo>
                  <a:cubicBezTo>
                    <a:pt x="324" y="644"/>
                    <a:pt x="179" y="789"/>
                    <a:pt x="0" y="789"/>
                  </a:cubicBezTo>
                  <a:cubicBezTo>
                    <a:pt x="0" y="930"/>
                    <a:pt x="0" y="930"/>
                    <a:pt x="0" y="930"/>
                  </a:cubicBezTo>
                  <a:cubicBezTo>
                    <a:pt x="257" y="930"/>
                    <a:pt x="465" y="722"/>
                    <a:pt x="465" y="465"/>
                  </a:cubicBezTo>
                  <a:cubicBezTo>
                    <a:pt x="465" y="208"/>
                    <a:pt x="257" y="0"/>
                    <a:pt x="0" y="0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Oval 158"/>
            <p:cNvSpPr>
              <a:spLocks noChangeArrowheads="1"/>
            </p:cNvSpPr>
            <p:nvPr/>
          </p:nvSpPr>
          <p:spPr bwMode="auto">
            <a:xfrm>
              <a:off x="5989158" y="2133601"/>
              <a:ext cx="217738" cy="2183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Freeform 159"/>
            <p:cNvSpPr>
              <a:spLocks/>
            </p:cNvSpPr>
            <p:nvPr/>
          </p:nvSpPr>
          <p:spPr bwMode="auto">
            <a:xfrm>
              <a:off x="6020429" y="2164293"/>
              <a:ext cx="157513" cy="158092"/>
            </a:xfrm>
            <a:custGeom>
              <a:avLst/>
              <a:gdLst>
                <a:gd name="T0" fmla="*/ 51 w 102"/>
                <a:gd name="T1" fmla="*/ 0 h 102"/>
                <a:gd name="T2" fmla="*/ 0 w 102"/>
                <a:gd name="T3" fmla="*/ 51 h 102"/>
                <a:gd name="T4" fmla="*/ 51 w 102"/>
                <a:gd name="T5" fmla="*/ 102 h 102"/>
                <a:gd name="T6" fmla="*/ 101 w 102"/>
                <a:gd name="T7" fmla="*/ 51 h 102"/>
                <a:gd name="T8" fmla="*/ 51 w 102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2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2" y="23"/>
                    <a:pt x="79" y="0"/>
                    <a:pt x="51" y="0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5" name="Oval 160"/>
            <p:cNvSpPr>
              <a:spLocks noChangeArrowheads="1"/>
            </p:cNvSpPr>
            <p:nvPr/>
          </p:nvSpPr>
          <p:spPr bwMode="auto">
            <a:xfrm>
              <a:off x="5989158" y="3358379"/>
              <a:ext cx="217738" cy="2177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Oval 161"/>
            <p:cNvSpPr>
              <a:spLocks noChangeArrowheads="1"/>
            </p:cNvSpPr>
            <p:nvPr/>
          </p:nvSpPr>
          <p:spPr bwMode="auto">
            <a:xfrm>
              <a:off x="6020429" y="3389071"/>
              <a:ext cx="155776" cy="158092"/>
            </a:xfrm>
            <a:prstGeom prst="ellipse">
              <a:avLst/>
            </a:pr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Freeform 162"/>
            <p:cNvSpPr>
              <a:spLocks/>
            </p:cNvSpPr>
            <p:nvPr/>
          </p:nvSpPr>
          <p:spPr bwMode="auto">
            <a:xfrm>
              <a:off x="9689552" y="2133601"/>
              <a:ext cx="718073" cy="1437884"/>
            </a:xfrm>
            <a:custGeom>
              <a:avLst/>
              <a:gdLst>
                <a:gd name="T0" fmla="*/ 0 w 465"/>
                <a:gd name="T1" fmla="*/ 0 h 930"/>
                <a:gd name="T2" fmla="*/ 0 w 465"/>
                <a:gd name="T3" fmla="*/ 141 h 930"/>
                <a:gd name="T4" fmla="*/ 324 w 465"/>
                <a:gd name="T5" fmla="*/ 465 h 930"/>
                <a:gd name="T6" fmla="*/ 0 w 465"/>
                <a:gd name="T7" fmla="*/ 789 h 930"/>
                <a:gd name="T8" fmla="*/ 0 w 465"/>
                <a:gd name="T9" fmla="*/ 930 h 930"/>
                <a:gd name="T10" fmla="*/ 465 w 465"/>
                <a:gd name="T11" fmla="*/ 465 h 930"/>
                <a:gd name="T12" fmla="*/ 0 w 465"/>
                <a:gd name="T13" fmla="*/ 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930">
                  <a:moveTo>
                    <a:pt x="0" y="0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179" y="141"/>
                    <a:pt x="324" y="286"/>
                    <a:pt x="324" y="465"/>
                  </a:cubicBezTo>
                  <a:cubicBezTo>
                    <a:pt x="324" y="644"/>
                    <a:pt x="179" y="789"/>
                    <a:pt x="0" y="789"/>
                  </a:cubicBezTo>
                  <a:cubicBezTo>
                    <a:pt x="0" y="930"/>
                    <a:pt x="0" y="930"/>
                    <a:pt x="0" y="930"/>
                  </a:cubicBezTo>
                  <a:cubicBezTo>
                    <a:pt x="257" y="930"/>
                    <a:pt x="465" y="722"/>
                    <a:pt x="465" y="465"/>
                  </a:cubicBezTo>
                  <a:cubicBezTo>
                    <a:pt x="465" y="208"/>
                    <a:pt x="257" y="0"/>
                    <a:pt x="0" y="0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8" name="Oval 163"/>
            <p:cNvSpPr>
              <a:spLocks noChangeArrowheads="1"/>
            </p:cNvSpPr>
            <p:nvPr/>
          </p:nvSpPr>
          <p:spPr bwMode="auto">
            <a:xfrm>
              <a:off x="9581262" y="2133601"/>
              <a:ext cx="217738" cy="2183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Oval 164"/>
            <p:cNvSpPr>
              <a:spLocks noChangeArrowheads="1"/>
            </p:cNvSpPr>
            <p:nvPr/>
          </p:nvSpPr>
          <p:spPr bwMode="auto">
            <a:xfrm>
              <a:off x="9611954" y="2164293"/>
              <a:ext cx="156355" cy="158092"/>
            </a:xfrm>
            <a:prstGeom prst="ellipse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0" name="Oval 165"/>
            <p:cNvSpPr>
              <a:spLocks noChangeArrowheads="1"/>
            </p:cNvSpPr>
            <p:nvPr/>
          </p:nvSpPr>
          <p:spPr bwMode="auto">
            <a:xfrm>
              <a:off x="9581262" y="3358379"/>
              <a:ext cx="217738" cy="2177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1" name="Oval 166"/>
            <p:cNvSpPr>
              <a:spLocks noChangeArrowheads="1"/>
            </p:cNvSpPr>
            <p:nvPr/>
          </p:nvSpPr>
          <p:spPr bwMode="auto">
            <a:xfrm>
              <a:off x="9611954" y="3389071"/>
              <a:ext cx="156355" cy="158092"/>
            </a:xfrm>
            <a:prstGeom prst="ellipse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2" name="Freeform 167"/>
            <p:cNvSpPr>
              <a:spLocks/>
            </p:cNvSpPr>
            <p:nvPr/>
          </p:nvSpPr>
          <p:spPr bwMode="auto">
            <a:xfrm>
              <a:off x="4670567" y="3619549"/>
              <a:ext cx="86285" cy="75861"/>
            </a:xfrm>
            <a:custGeom>
              <a:avLst/>
              <a:gdLst>
                <a:gd name="T0" fmla="*/ 28 w 56"/>
                <a:gd name="T1" fmla="*/ 0 h 49"/>
                <a:gd name="T2" fmla="*/ 7 w 56"/>
                <a:gd name="T3" fmla="*/ 13 h 49"/>
                <a:gd name="T4" fmla="*/ 16 w 56"/>
                <a:gd name="T5" fmla="*/ 46 h 49"/>
                <a:gd name="T6" fmla="*/ 28 w 56"/>
                <a:gd name="T7" fmla="*/ 49 h 49"/>
                <a:gd name="T8" fmla="*/ 49 w 56"/>
                <a:gd name="T9" fmla="*/ 36 h 49"/>
                <a:gd name="T10" fmla="*/ 40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19" y="0"/>
                    <a:pt x="11" y="5"/>
                    <a:pt x="7" y="13"/>
                  </a:cubicBezTo>
                  <a:cubicBezTo>
                    <a:pt x="0" y="25"/>
                    <a:pt x="5" y="40"/>
                    <a:pt x="16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7" y="49"/>
                    <a:pt x="45" y="45"/>
                    <a:pt x="49" y="36"/>
                  </a:cubicBezTo>
                  <a:cubicBezTo>
                    <a:pt x="56" y="25"/>
                    <a:pt x="51" y="10"/>
                    <a:pt x="40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3" name="Freeform 168"/>
            <p:cNvSpPr>
              <a:spLocks/>
            </p:cNvSpPr>
            <p:nvPr/>
          </p:nvSpPr>
          <p:spPr bwMode="auto">
            <a:xfrm>
              <a:off x="4778857" y="3678038"/>
              <a:ext cx="84547" cy="75861"/>
            </a:xfrm>
            <a:custGeom>
              <a:avLst/>
              <a:gdLst>
                <a:gd name="T0" fmla="*/ 27 w 55"/>
                <a:gd name="T1" fmla="*/ 0 h 49"/>
                <a:gd name="T2" fmla="*/ 6 w 55"/>
                <a:gd name="T3" fmla="*/ 13 h 49"/>
                <a:gd name="T4" fmla="*/ 16 w 55"/>
                <a:gd name="T5" fmla="*/ 46 h 49"/>
                <a:gd name="T6" fmla="*/ 27 w 55"/>
                <a:gd name="T7" fmla="*/ 49 h 49"/>
                <a:gd name="T8" fmla="*/ 49 w 55"/>
                <a:gd name="T9" fmla="*/ 36 h 49"/>
                <a:gd name="T10" fmla="*/ 39 w 55"/>
                <a:gd name="T11" fmla="*/ 3 h 49"/>
                <a:gd name="T12" fmla="*/ 27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27" y="0"/>
                  </a:moveTo>
                  <a:cubicBezTo>
                    <a:pt x="19" y="0"/>
                    <a:pt x="10" y="5"/>
                    <a:pt x="6" y="13"/>
                  </a:cubicBezTo>
                  <a:cubicBezTo>
                    <a:pt x="0" y="25"/>
                    <a:pt x="4" y="39"/>
                    <a:pt x="16" y="46"/>
                  </a:cubicBezTo>
                  <a:cubicBezTo>
                    <a:pt x="20" y="48"/>
                    <a:pt x="23" y="49"/>
                    <a:pt x="27" y="49"/>
                  </a:cubicBezTo>
                  <a:cubicBezTo>
                    <a:pt x="36" y="49"/>
                    <a:pt x="44" y="44"/>
                    <a:pt x="49" y="36"/>
                  </a:cubicBezTo>
                  <a:cubicBezTo>
                    <a:pt x="55" y="24"/>
                    <a:pt x="51" y="9"/>
                    <a:pt x="39" y="3"/>
                  </a:cubicBezTo>
                  <a:cubicBezTo>
                    <a:pt x="35" y="1"/>
                    <a:pt x="31" y="0"/>
                    <a:pt x="27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Freeform 169"/>
            <p:cNvSpPr>
              <a:spLocks/>
            </p:cNvSpPr>
            <p:nvPr/>
          </p:nvSpPr>
          <p:spPr bwMode="auto">
            <a:xfrm>
              <a:off x="4885410" y="3737105"/>
              <a:ext cx="86285" cy="74124"/>
            </a:xfrm>
            <a:custGeom>
              <a:avLst/>
              <a:gdLst>
                <a:gd name="T0" fmla="*/ 28 w 56"/>
                <a:gd name="T1" fmla="*/ 0 h 48"/>
                <a:gd name="T2" fmla="*/ 6 w 56"/>
                <a:gd name="T3" fmla="*/ 12 h 48"/>
                <a:gd name="T4" fmla="*/ 16 w 56"/>
                <a:gd name="T5" fmla="*/ 45 h 48"/>
                <a:gd name="T6" fmla="*/ 28 w 56"/>
                <a:gd name="T7" fmla="*/ 48 h 48"/>
                <a:gd name="T8" fmla="*/ 49 w 56"/>
                <a:gd name="T9" fmla="*/ 36 h 48"/>
                <a:gd name="T10" fmla="*/ 39 w 56"/>
                <a:gd name="T11" fmla="*/ 2 h 48"/>
                <a:gd name="T12" fmla="*/ 28 w 56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8">
                  <a:moveTo>
                    <a:pt x="28" y="0"/>
                  </a:moveTo>
                  <a:cubicBezTo>
                    <a:pt x="19" y="0"/>
                    <a:pt x="11" y="4"/>
                    <a:pt x="6" y="12"/>
                  </a:cubicBezTo>
                  <a:cubicBezTo>
                    <a:pt x="0" y="24"/>
                    <a:pt x="4" y="39"/>
                    <a:pt x="16" y="45"/>
                  </a:cubicBezTo>
                  <a:cubicBezTo>
                    <a:pt x="20" y="47"/>
                    <a:pt x="24" y="48"/>
                    <a:pt x="28" y="48"/>
                  </a:cubicBezTo>
                  <a:cubicBezTo>
                    <a:pt x="36" y="48"/>
                    <a:pt x="45" y="44"/>
                    <a:pt x="49" y="36"/>
                  </a:cubicBezTo>
                  <a:cubicBezTo>
                    <a:pt x="56" y="24"/>
                    <a:pt x="51" y="9"/>
                    <a:pt x="39" y="2"/>
                  </a:cubicBezTo>
                  <a:cubicBezTo>
                    <a:pt x="36" y="0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Freeform 170"/>
            <p:cNvSpPr>
              <a:spLocks/>
            </p:cNvSpPr>
            <p:nvPr/>
          </p:nvSpPr>
          <p:spPr bwMode="auto">
            <a:xfrm>
              <a:off x="4991963" y="3794435"/>
              <a:ext cx="86285" cy="75861"/>
            </a:xfrm>
            <a:custGeom>
              <a:avLst/>
              <a:gdLst>
                <a:gd name="T0" fmla="*/ 28 w 56"/>
                <a:gd name="T1" fmla="*/ 0 h 49"/>
                <a:gd name="T2" fmla="*/ 7 w 56"/>
                <a:gd name="T3" fmla="*/ 13 h 49"/>
                <a:gd name="T4" fmla="*/ 17 w 56"/>
                <a:gd name="T5" fmla="*/ 46 h 49"/>
                <a:gd name="T6" fmla="*/ 28 w 56"/>
                <a:gd name="T7" fmla="*/ 49 h 49"/>
                <a:gd name="T8" fmla="*/ 50 w 56"/>
                <a:gd name="T9" fmla="*/ 36 h 49"/>
                <a:gd name="T10" fmla="*/ 40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0" y="0"/>
                    <a:pt x="11" y="5"/>
                    <a:pt x="7" y="13"/>
                  </a:cubicBezTo>
                  <a:cubicBezTo>
                    <a:pt x="0" y="25"/>
                    <a:pt x="5" y="39"/>
                    <a:pt x="17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7" y="49"/>
                    <a:pt x="45" y="44"/>
                    <a:pt x="50" y="36"/>
                  </a:cubicBezTo>
                  <a:cubicBezTo>
                    <a:pt x="56" y="24"/>
                    <a:pt x="52" y="9"/>
                    <a:pt x="40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6" name="Freeform 171"/>
            <p:cNvSpPr>
              <a:spLocks/>
            </p:cNvSpPr>
            <p:nvPr/>
          </p:nvSpPr>
          <p:spPr bwMode="auto">
            <a:xfrm>
              <a:off x="5099674" y="3852923"/>
              <a:ext cx="85127" cy="74124"/>
            </a:xfrm>
            <a:custGeom>
              <a:avLst/>
              <a:gdLst>
                <a:gd name="T0" fmla="*/ 28 w 55"/>
                <a:gd name="T1" fmla="*/ 0 h 48"/>
                <a:gd name="T2" fmla="*/ 6 w 55"/>
                <a:gd name="T3" fmla="*/ 12 h 48"/>
                <a:gd name="T4" fmla="*/ 16 w 55"/>
                <a:gd name="T5" fmla="*/ 45 h 48"/>
                <a:gd name="T6" fmla="*/ 28 w 55"/>
                <a:gd name="T7" fmla="*/ 48 h 48"/>
                <a:gd name="T8" fmla="*/ 49 w 55"/>
                <a:gd name="T9" fmla="*/ 36 h 48"/>
                <a:gd name="T10" fmla="*/ 39 w 55"/>
                <a:gd name="T11" fmla="*/ 3 h 48"/>
                <a:gd name="T12" fmla="*/ 28 w 55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8">
                  <a:moveTo>
                    <a:pt x="28" y="0"/>
                  </a:moveTo>
                  <a:cubicBezTo>
                    <a:pt x="19" y="0"/>
                    <a:pt x="11" y="4"/>
                    <a:pt x="6" y="12"/>
                  </a:cubicBezTo>
                  <a:cubicBezTo>
                    <a:pt x="0" y="24"/>
                    <a:pt x="4" y="39"/>
                    <a:pt x="16" y="45"/>
                  </a:cubicBezTo>
                  <a:cubicBezTo>
                    <a:pt x="20" y="47"/>
                    <a:pt x="24" y="48"/>
                    <a:pt x="28" y="48"/>
                  </a:cubicBezTo>
                  <a:cubicBezTo>
                    <a:pt x="36" y="48"/>
                    <a:pt x="45" y="44"/>
                    <a:pt x="49" y="36"/>
                  </a:cubicBezTo>
                  <a:cubicBezTo>
                    <a:pt x="55" y="24"/>
                    <a:pt x="51" y="9"/>
                    <a:pt x="39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Freeform 172"/>
            <p:cNvSpPr>
              <a:spLocks/>
            </p:cNvSpPr>
            <p:nvPr/>
          </p:nvSpPr>
          <p:spPr bwMode="auto">
            <a:xfrm>
              <a:off x="5206227" y="3910253"/>
              <a:ext cx="86864" cy="75861"/>
            </a:xfrm>
            <a:custGeom>
              <a:avLst/>
              <a:gdLst>
                <a:gd name="T0" fmla="*/ 28 w 56"/>
                <a:gd name="T1" fmla="*/ 0 h 49"/>
                <a:gd name="T2" fmla="*/ 7 w 56"/>
                <a:gd name="T3" fmla="*/ 13 h 49"/>
                <a:gd name="T4" fmla="*/ 16 w 56"/>
                <a:gd name="T5" fmla="*/ 46 h 49"/>
                <a:gd name="T6" fmla="*/ 28 w 56"/>
                <a:gd name="T7" fmla="*/ 49 h 49"/>
                <a:gd name="T8" fmla="*/ 49 w 56"/>
                <a:gd name="T9" fmla="*/ 36 h 49"/>
                <a:gd name="T10" fmla="*/ 40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19" y="0"/>
                    <a:pt x="11" y="5"/>
                    <a:pt x="7" y="13"/>
                  </a:cubicBezTo>
                  <a:cubicBezTo>
                    <a:pt x="0" y="25"/>
                    <a:pt x="5" y="40"/>
                    <a:pt x="16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7" y="49"/>
                    <a:pt x="45" y="44"/>
                    <a:pt x="49" y="36"/>
                  </a:cubicBezTo>
                  <a:cubicBezTo>
                    <a:pt x="56" y="24"/>
                    <a:pt x="51" y="10"/>
                    <a:pt x="40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8" name="Freeform 173"/>
            <p:cNvSpPr>
              <a:spLocks/>
            </p:cNvSpPr>
            <p:nvPr/>
          </p:nvSpPr>
          <p:spPr bwMode="auto">
            <a:xfrm>
              <a:off x="5314517" y="3968742"/>
              <a:ext cx="85127" cy="74703"/>
            </a:xfrm>
            <a:custGeom>
              <a:avLst/>
              <a:gdLst>
                <a:gd name="T0" fmla="*/ 27 w 55"/>
                <a:gd name="T1" fmla="*/ 0 h 48"/>
                <a:gd name="T2" fmla="*/ 6 w 55"/>
                <a:gd name="T3" fmla="*/ 13 h 48"/>
                <a:gd name="T4" fmla="*/ 16 w 55"/>
                <a:gd name="T5" fmla="*/ 46 h 48"/>
                <a:gd name="T6" fmla="*/ 27 w 55"/>
                <a:gd name="T7" fmla="*/ 48 h 48"/>
                <a:gd name="T8" fmla="*/ 49 w 55"/>
                <a:gd name="T9" fmla="*/ 36 h 48"/>
                <a:gd name="T10" fmla="*/ 39 w 55"/>
                <a:gd name="T11" fmla="*/ 3 h 48"/>
                <a:gd name="T12" fmla="*/ 27 w 55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8">
                  <a:moveTo>
                    <a:pt x="27" y="0"/>
                  </a:moveTo>
                  <a:cubicBezTo>
                    <a:pt x="19" y="0"/>
                    <a:pt x="10" y="4"/>
                    <a:pt x="6" y="13"/>
                  </a:cubicBezTo>
                  <a:cubicBezTo>
                    <a:pt x="0" y="24"/>
                    <a:pt x="4" y="39"/>
                    <a:pt x="16" y="46"/>
                  </a:cubicBezTo>
                  <a:cubicBezTo>
                    <a:pt x="19" y="48"/>
                    <a:pt x="23" y="48"/>
                    <a:pt x="27" y="48"/>
                  </a:cubicBezTo>
                  <a:cubicBezTo>
                    <a:pt x="36" y="48"/>
                    <a:pt x="44" y="44"/>
                    <a:pt x="49" y="36"/>
                  </a:cubicBezTo>
                  <a:cubicBezTo>
                    <a:pt x="55" y="24"/>
                    <a:pt x="51" y="9"/>
                    <a:pt x="39" y="3"/>
                  </a:cubicBezTo>
                  <a:cubicBezTo>
                    <a:pt x="35" y="1"/>
                    <a:pt x="31" y="0"/>
                    <a:pt x="27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" name="Freeform 174"/>
            <p:cNvSpPr>
              <a:spLocks/>
            </p:cNvSpPr>
            <p:nvPr/>
          </p:nvSpPr>
          <p:spPr bwMode="auto">
            <a:xfrm>
              <a:off x="5421069" y="4026072"/>
              <a:ext cx="86285" cy="75861"/>
            </a:xfrm>
            <a:custGeom>
              <a:avLst/>
              <a:gdLst>
                <a:gd name="T0" fmla="*/ 28 w 56"/>
                <a:gd name="T1" fmla="*/ 0 h 49"/>
                <a:gd name="T2" fmla="*/ 6 w 56"/>
                <a:gd name="T3" fmla="*/ 13 h 49"/>
                <a:gd name="T4" fmla="*/ 16 w 56"/>
                <a:gd name="T5" fmla="*/ 46 h 49"/>
                <a:gd name="T6" fmla="*/ 28 w 56"/>
                <a:gd name="T7" fmla="*/ 49 h 49"/>
                <a:gd name="T8" fmla="*/ 49 w 56"/>
                <a:gd name="T9" fmla="*/ 36 h 49"/>
                <a:gd name="T10" fmla="*/ 39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19" y="0"/>
                    <a:pt x="11" y="5"/>
                    <a:pt x="6" y="13"/>
                  </a:cubicBezTo>
                  <a:cubicBezTo>
                    <a:pt x="0" y="25"/>
                    <a:pt x="4" y="40"/>
                    <a:pt x="16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6" y="49"/>
                    <a:pt x="45" y="44"/>
                    <a:pt x="49" y="36"/>
                  </a:cubicBezTo>
                  <a:cubicBezTo>
                    <a:pt x="56" y="24"/>
                    <a:pt x="51" y="10"/>
                    <a:pt x="39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0" name="Freeform 175"/>
            <p:cNvSpPr>
              <a:spLocks/>
            </p:cNvSpPr>
            <p:nvPr/>
          </p:nvSpPr>
          <p:spPr bwMode="auto">
            <a:xfrm>
              <a:off x="5527622" y="4085139"/>
              <a:ext cx="86285" cy="75861"/>
            </a:xfrm>
            <a:custGeom>
              <a:avLst/>
              <a:gdLst>
                <a:gd name="T0" fmla="*/ 28 w 56"/>
                <a:gd name="T1" fmla="*/ 0 h 49"/>
                <a:gd name="T2" fmla="*/ 7 w 56"/>
                <a:gd name="T3" fmla="*/ 13 h 49"/>
                <a:gd name="T4" fmla="*/ 17 w 56"/>
                <a:gd name="T5" fmla="*/ 46 h 49"/>
                <a:gd name="T6" fmla="*/ 28 w 56"/>
                <a:gd name="T7" fmla="*/ 49 h 49"/>
                <a:gd name="T8" fmla="*/ 50 w 56"/>
                <a:gd name="T9" fmla="*/ 36 h 49"/>
                <a:gd name="T10" fmla="*/ 40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0" y="0"/>
                    <a:pt x="11" y="4"/>
                    <a:pt x="7" y="13"/>
                  </a:cubicBezTo>
                  <a:cubicBezTo>
                    <a:pt x="0" y="24"/>
                    <a:pt x="5" y="39"/>
                    <a:pt x="17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7" y="49"/>
                    <a:pt x="45" y="44"/>
                    <a:pt x="50" y="36"/>
                  </a:cubicBezTo>
                  <a:cubicBezTo>
                    <a:pt x="56" y="24"/>
                    <a:pt x="52" y="9"/>
                    <a:pt x="40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" name="Freeform 176"/>
            <p:cNvSpPr>
              <a:spLocks/>
            </p:cNvSpPr>
            <p:nvPr/>
          </p:nvSpPr>
          <p:spPr bwMode="auto">
            <a:xfrm>
              <a:off x="5635913" y="4142469"/>
              <a:ext cx="84547" cy="75282"/>
            </a:xfrm>
            <a:custGeom>
              <a:avLst/>
              <a:gdLst>
                <a:gd name="T0" fmla="*/ 28 w 55"/>
                <a:gd name="T1" fmla="*/ 0 h 49"/>
                <a:gd name="T2" fmla="*/ 6 w 55"/>
                <a:gd name="T3" fmla="*/ 13 h 49"/>
                <a:gd name="T4" fmla="*/ 16 w 55"/>
                <a:gd name="T5" fmla="*/ 46 h 49"/>
                <a:gd name="T6" fmla="*/ 28 w 55"/>
                <a:gd name="T7" fmla="*/ 49 h 49"/>
                <a:gd name="T8" fmla="*/ 49 w 55"/>
                <a:gd name="T9" fmla="*/ 36 h 49"/>
                <a:gd name="T10" fmla="*/ 39 w 55"/>
                <a:gd name="T11" fmla="*/ 3 h 49"/>
                <a:gd name="T12" fmla="*/ 28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28" y="0"/>
                  </a:moveTo>
                  <a:cubicBezTo>
                    <a:pt x="19" y="0"/>
                    <a:pt x="11" y="5"/>
                    <a:pt x="6" y="13"/>
                  </a:cubicBezTo>
                  <a:cubicBezTo>
                    <a:pt x="0" y="25"/>
                    <a:pt x="4" y="40"/>
                    <a:pt x="16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6" y="49"/>
                    <a:pt x="45" y="45"/>
                    <a:pt x="49" y="36"/>
                  </a:cubicBezTo>
                  <a:cubicBezTo>
                    <a:pt x="55" y="25"/>
                    <a:pt x="51" y="10"/>
                    <a:pt x="39" y="3"/>
                  </a:cubicBezTo>
                  <a:cubicBezTo>
                    <a:pt x="35" y="1"/>
                    <a:pt x="31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2" name="Freeform 177"/>
            <p:cNvSpPr>
              <a:spLocks/>
            </p:cNvSpPr>
            <p:nvPr/>
          </p:nvSpPr>
          <p:spPr bwMode="auto">
            <a:xfrm>
              <a:off x="7420672" y="3619549"/>
              <a:ext cx="85127" cy="75861"/>
            </a:xfrm>
            <a:custGeom>
              <a:avLst/>
              <a:gdLst>
                <a:gd name="T0" fmla="*/ 28 w 55"/>
                <a:gd name="T1" fmla="*/ 0 h 49"/>
                <a:gd name="T2" fmla="*/ 16 w 55"/>
                <a:gd name="T3" fmla="*/ 3 h 49"/>
                <a:gd name="T4" fmla="*/ 6 w 55"/>
                <a:gd name="T5" fmla="*/ 36 h 49"/>
                <a:gd name="T6" fmla="*/ 28 w 55"/>
                <a:gd name="T7" fmla="*/ 49 h 49"/>
                <a:gd name="T8" fmla="*/ 39 w 55"/>
                <a:gd name="T9" fmla="*/ 46 h 49"/>
                <a:gd name="T10" fmla="*/ 49 w 55"/>
                <a:gd name="T11" fmla="*/ 13 h 49"/>
                <a:gd name="T12" fmla="*/ 28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28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4" y="10"/>
                    <a:pt x="0" y="25"/>
                    <a:pt x="6" y="36"/>
                  </a:cubicBezTo>
                  <a:cubicBezTo>
                    <a:pt x="11" y="45"/>
                    <a:pt x="19" y="49"/>
                    <a:pt x="28" y="49"/>
                  </a:cubicBezTo>
                  <a:cubicBezTo>
                    <a:pt x="32" y="49"/>
                    <a:pt x="36" y="48"/>
                    <a:pt x="39" y="46"/>
                  </a:cubicBezTo>
                  <a:cubicBezTo>
                    <a:pt x="51" y="40"/>
                    <a:pt x="55" y="25"/>
                    <a:pt x="49" y="13"/>
                  </a:cubicBezTo>
                  <a:cubicBezTo>
                    <a:pt x="45" y="5"/>
                    <a:pt x="36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3" name="Freeform 178"/>
            <p:cNvSpPr>
              <a:spLocks/>
            </p:cNvSpPr>
            <p:nvPr/>
          </p:nvSpPr>
          <p:spPr bwMode="auto">
            <a:xfrm>
              <a:off x="7312961" y="3678038"/>
              <a:ext cx="86285" cy="75861"/>
            </a:xfrm>
            <a:custGeom>
              <a:avLst/>
              <a:gdLst>
                <a:gd name="T0" fmla="*/ 28 w 56"/>
                <a:gd name="T1" fmla="*/ 0 h 49"/>
                <a:gd name="T2" fmla="*/ 17 w 56"/>
                <a:gd name="T3" fmla="*/ 3 h 49"/>
                <a:gd name="T4" fmla="*/ 7 w 56"/>
                <a:gd name="T5" fmla="*/ 36 h 49"/>
                <a:gd name="T6" fmla="*/ 28 w 56"/>
                <a:gd name="T7" fmla="*/ 49 h 49"/>
                <a:gd name="T8" fmla="*/ 40 w 56"/>
                <a:gd name="T9" fmla="*/ 46 h 49"/>
                <a:gd name="T10" fmla="*/ 50 w 56"/>
                <a:gd name="T11" fmla="*/ 1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4" y="0"/>
                    <a:pt x="20" y="1"/>
                    <a:pt x="17" y="3"/>
                  </a:cubicBezTo>
                  <a:cubicBezTo>
                    <a:pt x="5" y="9"/>
                    <a:pt x="0" y="24"/>
                    <a:pt x="7" y="36"/>
                  </a:cubicBezTo>
                  <a:cubicBezTo>
                    <a:pt x="11" y="44"/>
                    <a:pt x="20" y="49"/>
                    <a:pt x="28" y="49"/>
                  </a:cubicBezTo>
                  <a:cubicBezTo>
                    <a:pt x="32" y="49"/>
                    <a:pt x="36" y="48"/>
                    <a:pt x="40" y="46"/>
                  </a:cubicBezTo>
                  <a:cubicBezTo>
                    <a:pt x="52" y="39"/>
                    <a:pt x="56" y="25"/>
                    <a:pt x="50" y="13"/>
                  </a:cubicBezTo>
                  <a:cubicBezTo>
                    <a:pt x="45" y="5"/>
                    <a:pt x="37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4" name="Freeform 179"/>
            <p:cNvSpPr>
              <a:spLocks/>
            </p:cNvSpPr>
            <p:nvPr/>
          </p:nvSpPr>
          <p:spPr bwMode="auto">
            <a:xfrm>
              <a:off x="7206408" y="3737105"/>
              <a:ext cx="86285" cy="74124"/>
            </a:xfrm>
            <a:custGeom>
              <a:avLst/>
              <a:gdLst>
                <a:gd name="T0" fmla="*/ 28 w 56"/>
                <a:gd name="T1" fmla="*/ 0 h 48"/>
                <a:gd name="T2" fmla="*/ 16 w 56"/>
                <a:gd name="T3" fmla="*/ 2 h 48"/>
                <a:gd name="T4" fmla="*/ 6 w 56"/>
                <a:gd name="T5" fmla="*/ 36 h 48"/>
                <a:gd name="T6" fmla="*/ 28 w 56"/>
                <a:gd name="T7" fmla="*/ 48 h 48"/>
                <a:gd name="T8" fmla="*/ 39 w 56"/>
                <a:gd name="T9" fmla="*/ 45 h 48"/>
                <a:gd name="T10" fmla="*/ 49 w 56"/>
                <a:gd name="T11" fmla="*/ 12 h 48"/>
                <a:gd name="T12" fmla="*/ 28 w 56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8">
                  <a:moveTo>
                    <a:pt x="28" y="0"/>
                  </a:moveTo>
                  <a:cubicBezTo>
                    <a:pt x="24" y="0"/>
                    <a:pt x="20" y="0"/>
                    <a:pt x="16" y="2"/>
                  </a:cubicBezTo>
                  <a:cubicBezTo>
                    <a:pt x="4" y="9"/>
                    <a:pt x="0" y="24"/>
                    <a:pt x="6" y="36"/>
                  </a:cubicBezTo>
                  <a:cubicBezTo>
                    <a:pt x="11" y="44"/>
                    <a:pt x="19" y="48"/>
                    <a:pt x="28" y="48"/>
                  </a:cubicBezTo>
                  <a:cubicBezTo>
                    <a:pt x="32" y="48"/>
                    <a:pt x="36" y="47"/>
                    <a:pt x="39" y="45"/>
                  </a:cubicBezTo>
                  <a:cubicBezTo>
                    <a:pt x="51" y="39"/>
                    <a:pt x="56" y="24"/>
                    <a:pt x="49" y="12"/>
                  </a:cubicBezTo>
                  <a:cubicBezTo>
                    <a:pt x="45" y="4"/>
                    <a:pt x="36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5" name="Freeform 180"/>
            <p:cNvSpPr>
              <a:spLocks/>
            </p:cNvSpPr>
            <p:nvPr/>
          </p:nvSpPr>
          <p:spPr bwMode="auto">
            <a:xfrm>
              <a:off x="7099855" y="3794435"/>
              <a:ext cx="84547" cy="75861"/>
            </a:xfrm>
            <a:custGeom>
              <a:avLst/>
              <a:gdLst>
                <a:gd name="T0" fmla="*/ 27 w 55"/>
                <a:gd name="T1" fmla="*/ 0 h 49"/>
                <a:gd name="T2" fmla="*/ 16 w 55"/>
                <a:gd name="T3" fmla="*/ 3 h 49"/>
                <a:gd name="T4" fmla="*/ 6 w 55"/>
                <a:gd name="T5" fmla="*/ 36 h 49"/>
                <a:gd name="T6" fmla="*/ 27 w 55"/>
                <a:gd name="T7" fmla="*/ 49 h 49"/>
                <a:gd name="T8" fmla="*/ 39 w 55"/>
                <a:gd name="T9" fmla="*/ 46 h 49"/>
                <a:gd name="T10" fmla="*/ 49 w 55"/>
                <a:gd name="T11" fmla="*/ 13 h 49"/>
                <a:gd name="T12" fmla="*/ 27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27" y="0"/>
                  </a:moveTo>
                  <a:cubicBezTo>
                    <a:pt x="23" y="0"/>
                    <a:pt x="20" y="1"/>
                    <a:pt x="16" y="3"/>
                  </a:cubicBezTo>
                  <a:cubicBezTo>
                    <a:pt x="4" y="9"/>
                    <a:pt x="0" y="24"/>
                    <a:pt x="6" y="36"/>
                  </a:cubicBezTo>
                  <a:cubicBezTo>
                    <a:pt x="10" y="44"/>
                    <a:pt x="19" y="49"/>
                    <a:pt x="27" y="49"/>
                  </a:cubicBezTo>
                  <a:cubicBezTo>
                    <a:pt x="31" y="49"/>
                    <a:pt x="35" y="48"/>
                    <a:pt x="39" y="46"/>
                  </a:cubicBezTo>
                  <a:cubicBezTo>
                    <a:pt x="51" y="39"/>
                    <a:pt x="55" y="25"/>
                    <a:pt x="49" y="13"/>
                  </a:cubicBezTo>
                  <a:cubicBezTo>
                    <a:pt x="44" y="5"/>
                    <a:pt x="36" y="0"/>
                    <a:pt x="27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6" name="Freeform 181"/>
            <p:cNvSpPr>
              <a:spLocks/>
            </p:cNvSpPr>
            <p:nvPr/>
          </p:nvSpPr>
          <p:spPr bwMode="auto">
            <a:xfrm>
              <a:off x="6991565" y="3852923"/>
              <a:ext cx="86285" cy="74124"/>
            </a:xfrm>
            <a:custGeom>
              <a:avLst/>
              <a:gdLst>
                <a:gd name="T0" fmla="*/ 28 w 56"/>
                <a:gd name="T1" fmla="*/ 0 h 48"/>
                <a:gd name="T2" fmla="*/ 16 w 56"/>
                <a:gd name="T3" fmla="*/ 3 h 48"/>
                <a:gd name="T4" fmla="*/ 7 w 56"/>
                <a:gd name="T5" fmla="*/ 36 h 48"/>
                <a:gd name="T6" fmla="*/ 28 w 56"/>
                <a:gd name="T7" fmla="*/ 48 h 48"/>
                <a:gd name="T8" fmla="*/ 40 w 56"/>
                <a:gd name="T9" fmla="*/ 45 h 48"/>
                <a:gd name="T10" fmla="*/ 49 w 56"/>
                <a:gd name="T11" fmla="*/ 12 h 48"/>
                <a:gd name="T12" fmla="*/ 28 w 56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8">
                  <a:moveTo>
                    <a:pt x="28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5" y="9"/>
                    <a:pt x="0" y="24"/>
                    <a:pt x="7" y="36"/>
                  </a:cubicBezTo>
                  <a:cubicBezTo>
                    <a:pt x="11" y="44"/>
                    <a:pt x="19" y="48"/>
                    <a:pt x="28" y="48"/>
                  </a:cubicBezTo>
                  <a:cubicBezTo>
                    <a:pt x="32" y="48"/>
                    <a:pt x="36" y="47"/>
                    <a:pt x="40" y="45"/>
                  </a:cubicBezTo>
                  <a:cubicBezTo>
                    <a:pt x="51" y="39"/>
                    <a:pt x="56" y="24"/>
                    <a:pt x="49" y="12"/>
                  </a:cubicBezTo>
                  <a:cubicBezTo>
                    <a:pt x="45" y="4"/>
                    <a:pt x="37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7" name="Freeform 182"/>
            <p:cNvSpPr>
              <a:spLocks/>
            </p:cNvSpPr>
            <p:nvPr/>
          </p:nvSpPr>
          <p:spPr bwMode="auto">
            <a:xfrm>
              <a:off x="6885012" y="3910253"/>
              <a:ext cx="85127" cy="75861"/>
            </a:xfrm>
            <a:custGeom>
              <a:avLst/>
              <a:gdLst>
                <a:gd name="T0" fmla="*/ 28 w 55"/>
                <a:gd name="T1" fmla="*/ 0 h 49"/>
                <a:gd name="T2" fmla="*/ 16 w 55"/>
                <a:gd name="T3" fmla="*/ 3 h 49"/>
                <a:gd name="T4" fmla="*/ 6 w 55"/>
                <a:gd name="T5" fmla="*/ 36 h 49"/>
                <a:gd name="T6" fmla="*/ 28 w 55"/>
                <a:gd name="T7" fmla="*/ 49 h 49"/>
                <a:gd name="T8" fmla="*/ 39 w 55"/>
                <a:gd name="T9" fmla="*/ 46 h 49"/>
                <a:gd name="T10" fmla="*/ 49 w 55"/>
                <a:gd name="T11" fmla="*/ 13 h 49"/>
                <a:gd name="T12" fmla="*/ 28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28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4" y="10"/>
                    <a:pt x="0" y="24"/>
                    <a:pt x="6" y="36"/>
                  </a:cubicBezTo>
                  <a:cubicBezTo>
                    <a:pt x="11" y="44"/>
                    <a:pt x="19" y="49"/>
                    <a:pt x="28" y="49"/>
                  </a:cubicBezTo>
                  <a:cubicBezTo>
                    <a:pt x="32" y="49"/>
                    <a:pt x="36" y="48"/>
                    <a:pt x="39" y="46"/>
                  </a:cubicBezTo>
                  <a:cubicBezTo>
                    <a:pt x="51" y="40"/>
                    <a:pt x="55" y="25"/>
                    <a:pt x="49" y="13"/>
                  </a:cubicBezTo>
                  <a:cubicBezTo>
                    <a:pt x="45" y="5"/>
                    <a:pt x="36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8" name="Freeform 183"/>
            <p:cNvSpPr>
              <a:spLocks/>
            </p:cNvSpPr>
            <p:nvPr/>
          </p:nvSpPr>
          <p:spPr bwMode="auto">
            <a:xfrm>
              <a:off x="6776722" y="3968742"/>
              <a:ext cx="86864" cy="74703"/>
            </a:xfrm>
            <a:custGeom>
              <a:avLst/>
              <a:gdLst>
                <a:gd name="T0" fmla="*/ 28 w 56"/>
                <a:gd name="T1" fmla="*/ 0 h 48"/>
                <a:gd name="T2" fmla="*/ 17 w 56"/>
                <a:gd name="T3" fmla="*/ 3 h 48"/>
                <a:gd name="T4" fmla="*/ 7 w 56"/>
                <a:gd name="T5" fmla="*/ 36 h 48"/>
                <a:gd name="T6" fmla="*/ 28 w 56"/>
                <a:gd name="T7" fmla="*/ 48 h 48"/>
                <a:gd name="T8" fmla="*/ 40 w 56"/>
                <a:gd name="T9" fmla="*/ 46 h 48"/>
                <a:gd name="T10" fmla="*/ 50 w 56"/>
                <a:gd name="T11" fmla="*/ 13 h 48"/>
                <a:gd name="T12" fmla="*/ 28 w 56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8">
                  <a:moveTo>
                    <a:pt x="28" y="0"/>
                  </a:moveTo>
                  <a:cubicBezTo>
                    <a:pt x="24" y="0"/>
                    <a:pt x="20" y="1"/>
                    <a:pt x="17" y="3"/>
                  </a:cubicBezTo>
                  <a:cubicBezTo>
                    <a:pt x="5" y="9"/>
                    <a:pt x="0" y="24"/>
                    <a:pt x="7" y="36"/>
                  </a:cubicBezTo>
                  <a:cubicBezTo>
                    <a:pt x="11" y="44"/>
                    <a:pt x="20" y="48"/>
                    <a:pt x="28" y="48"/>
                  </a:cubicBezTo>
                  <a:cubicBezTo>
                    <a:pt x="32" y="48"/>
                    <a:pt x="36" y="48"/>
                    <a:pt x="40" y="46"/>
                  </a:cubicBezTo>
                  <a:cubicBezTo>
                    <a:pt x="52" y="39"/>
                    <a:pt x="56" y="24"/>
                    <a:pt x="50" y="13"/>
                  </a:cubicBezTo>
                  <a:cubicBezTo>
                    <a:pt x="45" y="4"/>
                    <a:pt x="37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9" name="Freeform 184"/>
            <p:cNvSpPr>
              <a:spLocks/>
            </p:cNvSpPr>
            <p:nvPr/>
          </p:nvSpPr>
          <p:spPr bwMode="auto">
            <a:xfrm>
              <a:off x="6670170" y="4026072"/>
              <a:ext cx="86864" cy="75861"/>
            </a:xfrm>
            <a:custGeom>
              <a:avLst/>
              <a:gdLst>
                <a:gd name="T0" fmla="*/ 28 w 56"/>
                <a:gd name="T1" fmla="*/ 0 h 49"/>
                <a:gd name="T2" fmla="*/ 16 w 56"/>
                <a:gd name="T3" fmla="*/ 3 h 49"/>
                <a:gd name="T4" fmla="*/ 6 w 56"/>
                <a:gd name="T5" fmla="*/ 36 h 49"/>
                <a:gd name="T6" fmla="*/ 28 w 56"/>
                <a:gd name="T7" fmla="*/ 49 h 49"/>
                <a:gd name="T8" fmla="*/ 39 w 56"/>
                <a:gd name="T9" fmla="*/ 46 h 49"/>
                <a:gd name="T10" fmla="*/ 49 w 56"/>
                <a:gd name="T11" fmla="*/ 1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4" y="10"/>
                    <a:pt x="0" y="24"/>
                    <a:pt x="6" y="36"/>
                  </a:cubicBezTo>
                  <a:cubicBezTo>
                    <a:pt x="11" y="44"/>
                    <a:pt x="19" y="49"/>
                    <a:pt x="28" y="49"/>
                  </a:cubicBezTo>
                  <a:cubicBezTo>
                    <a:pt x="32" y="49"/>
                    <a:pt x="36" y="48"/>
                    <a:pt x="39" y="46"/>
                  </a:cubicBezTo>
                  <a:cubicBezTo>
                    <a:pt x="51" y="40"/>
                    <a:pt x="56" y="25"/>
                    <a:pt x="49" y="13"/>
                  </a:cubicBezTo>
                  <a:cubicBezTo>
                    <a:pt x="45" y="5"/>
                    <a:pt x="36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0" name="Freeform 185"/>
            <p:cNvSpPr>
              <a:spLocks/>
            </p:cNvSpPr>
            <p:nvPr/>
          </p:nvSpPr>
          <p:spPr bwMode="auto">
            <a:xfrm>
              <a:off x="6563617" y="4085139"/>
              <a:ext cx="85127" cy="75861"/>
            </a:xfrm>
            <a:custGeom>
              <a:avLst/>
              <a:gdLst>
                <a:gd name="T0" fmla="*/ 27 w 55"/>
                <a:gd name="T1" fmla="*/ 0 h 49"/>
                <a:gd name="T2" fmla="*/ 16 w 55"/>
                <a:gd name="T3" fmla="*/ 3 h 49"/>
                <a:gd name="T4" fmla="*/ 6 w 55"/>
                <a:gd name="T5" fmla="*/ 36 h 49"/>
                <a:gd name="T6" fmla="*/ 28 w 55"/>
                <a:gd name="T7" fmla="*/ 49 h 49"/>
                <a:gd name="T8" fmla="*/ 39 w 55"/>
                <a:gd name="T9" fmla="*/ 46 h 49"/>
                <a:gd name="T10" fmla="*/ 49 w 55"/>
                <a:gd name="T11" fmla="*/ 13 h 49"/>
                <a:gd name="T12" fmla="*/ 27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27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4" y="9"/>
                    <a:pt x="0" y="24"/>
                    <a:pt x="6" y="36"/>
                  </a:cubicBezTo>
                  <a:cubicBezTo>
                    <a:pt x="10" y="44"/>
                    <a:pt x="19" y="49"/>
                    <a:pt x="28" y="49"/>
                  </a:cubicBezTo>
                  <a:cubicBezTo>
                    <a:pt x="31" y="49"/>
                    <a:pt x="35" y="48"/>
                    <a:pt x="39" y="46"/>
                  </a:cubicBezTo>
                  <a:cubicBezTo>
                    <a:pt x="51" y="39"/>
                    <a:pt x="55" y="24"/>
                    <a:pt x="49" y="13"/>
                  </a:cubicBezTo>
                  <a:cubicBezTo>
                    <a:pt x="44" y="4"/>
                    <a:pt x="36" y="0"/>
                    <a:pt x="27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186"/>
            <p:cNvSpPr>
              <a:spLocks/>
            </p:cNvSpPr>
            <p:nvPr/>
          </p:nvSpPr>
          <p:spPr bwMode="auto">
            <a:xfrm>
              <a:off x="6455906" y="4142469"/>
              <a:ext cx="86285" cy="75282"/>
            </a:xfrm>
            <a:custGeom>
              <a:avLst/>
              <a:gdLst>
                <a:gd name="T0" fmla="*/ 28 w 56"/>
                <a:gd name="T1" fmla="*/ 0 h 49"/>
                <a:gd name="T2" fmla="*/ 16 w 56"/>
                <a:gd name="T3" fmla="*/ 3 h 49"/>
                <a:gd name="T4" fmla="*/ 7 w 56"/>
                <a:gd name="T5" fmla="*/ 36 h 49"/>
                <a:gd name="T6" fmla="*/ 28 w 56"/>
                <a:gd name="T7" fmla="*/ 49 h 49"/>
                <a:gd name="T8" fmla="*/ 40 w 56"/>
                <a:gd name="T9" fmla="*/ 46 h 49"/>
                <a:gd name="T10" fmla="*/ 50 w 56"/>
                <a:gd name="T11" fmla="*/ 1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4" y="0"/>
                    <a:pt x="20" y="1"/>
                    <a:pt x="16" y="3"/>
                  </a:cubicBezTo>
                  <a:cubicBezTo>
                    <a:pt x="5" y="10"/>
                    <a:pt x="0" y="25"/>
                    <a:pt x="7" y="36"/>
                  </a:cubicBezTo>
                  <a:cubicBezTo>
                    <a:pt x="11" y="45"/>
                    <a:pt x="19" y="49"/>
                    <a:pt x="28" y="49"/>
                  </a:cubicBezTo>
                  <a:cubicBezTo>
                    <a:pt x="32" y="49"/>
                    <a:pt x="36" y="48"/>
                    <a:pt x="40" y="46"/>
                  </a:cubicBezTo>
                  <a:cubicBezTo>
                    <a:pt x="52" y="40"/>
                    <a:pt x="56" y="25"/>
                    <a:pt x="50" y="13"/>
                  </a:cubicBezTo>
                  <a:cubicBezTo>
                    <a:pt x="45" y="5"/>
                    <a:pt x="37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2" name="Freeform 187"/>
            <p:cNvSpPr>
              <a:spLocks/>
            </p:cNvSpPr>
            <p:nvPr/>
          </p:nvSpPr>
          <p:spPr bwMode="auto">
            <a:xfrm>
              <a:off x="8240665" y="3619549"/>
              <a:ext cx="86864" cy="75861"/>
            </a:xfrm>
            <a:custGeom>
              <a:avLst/>
              <a:gdLst>
                <a:gd name="T0" fmla="*/ 28 w 56"/>
                <a:gd name="T1" fmla="*/ 0 h 49"/>
                <a:gd name="T2" fmla="*/ 7 w 56"/>
                <a:gd name="T3" fmla="*/ 13 h 49"/>
                <a:gd name="T4" fmla="*/ 17 w 56"/>
                <a:gd name="T5" fmla="*/ 46 h 49"/>
                <a:gd name="T6" fmla="*/ 28 w 56"/>
                <a:gd name="T7" fmla="*/ 49 h 49"/>
                <a:gd name="T8" fmla="*/ 50 w 56"/>
                <a:gd name="T9" fmla="*/ 36 h 49"/>
                <a:gd name="T10" fmla="*/ 40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0" y="0"/>
                    <a:pt x="11" y="5"/>
                    <a:pt x="7" y="13"/>
                  </a:cubicBezTo>
                  <a:cubicBezTo>
                    <a:pt x="0" y="25"/>
                    <a:pt x="5" y="40"/>
                    <a:pt x="17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7" y="49"/>
                    <a:pt x="45" y="45"/>
                    <a:pt x="50" y="36"/>
                  </a:cubicBezTo>
                  <a:cubicBezTo>
                    <a:pt x="56" y="25"/>
                    <a:pt x="52" y="10"/>
                    <a:pt x="40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3" name="Freeform 188"/>
            <p:cNvSpPr>
              <a:spLocks/>
            </p:cNvSpPr>
            <p:nvPr/>
          </p:nvSpPr>
          <p:spPr bwMode="auto">
            <a:xfrm>
              <a:off x="8348955" y="3678038"/>
              <a:ext cx="85127" cy="75861"/>
            </a:xfrm>
            <a:custGeom>
              <a:avLst/>
              <a:gdLst>
                <a:gd name="T0" fmla="*/ 28 w 55"/>
                <a:gd name="T1" fmla="*/ 0 h 49"/>
                <a:gd name="T2" fmla="*/ 6 w 55"/>
                <a:gd name="T3" fmla="*/ 13 h 49"/>
                <a:gd name="T4" fmla="*/ 16 w 55"/>
                <a:gd name="T5" fmla="*/ 46 h 49"/>
                <a:gd name="T6" fmla="*/ 28 w 55"/>
                <a:gd name="T7" fmla="*/ 49 h 49"/>
                <a:gd name="T8" fmla="*/ 49 w 55"/>
                <a:gd name="T9" fmla="*/ 36 h 49"/>
                <a:gd name="T10" fmla="*/ 39 w 55"/>
                <a:gd name="T11" fmla="*/ 3 h 49"/>
                <a:gd name="T12" fmla="*/ 28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28" y="0"/>
                  </a:moveTo>
                  <a:cubicBezTo>
                    <a:pt x="19" y="0"/>
                    <a:pt x="11" y="5"/>
                    <a:pt x="6" y="13"/>
                  </a:cubicBezTo>
                  <a:cubicBezTo>
                    <a:pt x="0" y="25"/>
                    <a:pt x="4" y="39"/>
                    <a:pt x="16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6" y="49"/>
                    <a:pt x="45" y="44"/>
                    <a:pt x="49" y="36"/>
                  </a:cubicBezTo>
                  <a:cubicBezTo>
                    <a:pt x="55" y="24"/>
                    <a:pt x="51" y="9"/>
                    <a:pt x="39" y="3"/>
                  </a:cubicBezTo>
                  <a:cubicBezTo>
                    <a:pt x="35" y="1"/>
                    <a:pt x="31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4" name="Freeform 189"/>
            <p:cNvSpPr>
              <a:spLocks/>
            </p:cNvSpPr>
            <p:nvPr/>
          </p:nvSpPr>
          <p:spPr bwMode="auto">
            <a:xfrm>
              <a:off x="8455508" y="3737105"/>
              <a:ext cx="86285" cy="74124"/>
            </a:xfrm>
            <a:custGeom>
              <a:avLst/>
              <a:gdLst>
                <a:gd name="T0" fmla="*/ 28 w 56"/>
                <a:gd name="T1" fmla="*/ 0 h 48"/>
                <a:gd name="T2" fmla="*/ 6 w 56"/>
                <a:gd name="T3" fmla="*/ 12 h 48"/>
                <a:gd name="T4" fmla="*/ 16 w 56"/>
                <a:gd name="T5" fmla="*/ 45 h 48"/>
                <a:gd name="T6" fmla="*/ 28 w 56"/>
                <a:gd name="T7" fmla="*/ 48 h 48"/>
                <a:gd name="T8" fmla="*/ 49 w 56"/>
                <a:gd name="T9" fmla="*/ 36 h 48"/>
                <a:gd name="T10" fmla="*/ 40 w 56"/>
                <a:gd name="T11" fmla="*/ 2 h 48"/>
                <a:gd name="T12" fmla="*/ 28 w 56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8">
                  <a:moveTo>
                    <a:pt x="28" y="0"/>
                  </a:moveTo>
                  <a:cubicBezTo>
                    <a:pt x="19" y="0"/>
                    <a:pt x="11" y="4"/>
                    <a:pt x="6" y="12"/>
                  </a:cubicBezTo>
                  <a:cubicBezTo>
                    <a:pt x="0" y="24"/>
                    <a:pt x="4" y="39"/>
                    <a:pt x="16" y="45"/>
                  </a:cubicBezTo>
                  <a:cubicBezTo>
                    <a:pt x="20" y="47"/>
                    <a:pt x="24" y="48"/>
                    <a:pt x="28" y="48"/>
                  </a:cubicBezTo>
                  <a:cubicBezTo>
                    <a:pt x="37" y="48"/>
                    <a:pt x="45" y="44"/>
                    <a:pt x="49" y="36"/>
                  </a:cubicBezTo>
                  <a:cubicBezTo>
                    <a:pt x="56" y="24"/>
                    <a:pt x="51" y="9"/>
                    <a:pt x="40" y="2"/>
                  </a:cubicBezTo>
                  <a:cubicBezTo>
                    <a:pt x="36" y="0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5" name="Freeform 190"/>
            <p:cNvSpPr>
              <a:spLocks/>
            </p:cNvSpPr>
            <p:nvPr/>
          </p:nvSpPr>
          <p:spPr bwMode="auto">
            <a:xfrm>
              <a:off x="8562061" y="3794435"/>
              <a:ext cx="86285" cy="75861"/>
            </a:xfrm>
            <a:custGeom>
              <a:avLst/>
              <a:gdLst>
                <a:gd name="T0" fmla="*/ 28 w 56"/>
                <a:gd name="T1" fmla="*/ 0 h 49"/>
                <a:gd name="T2" fmla="*/ 7 w 56"/>
                <a:gd name="T3" fmla="*/ 13 h 49"/>
                <a:gd name="T4" fmla="*/ 17 w 56"/>
                <a:gd name="T5" fmla="*/ 46 h 49"/>
                <a:gd name="T6" fmla="*/ 28 w 56"/>
                <a:gd name="T7" fmla="*/ 49 h 49"/>
                <a:gd name="T8" fmla="*/ 50 w 56"/>
                <a:gd name="T9" fmla="*/ 36 h 49"/>
                <a:gd name="T10" fmla="*/ 40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0" y="0"/>
                    <a:pt x="11" y="5"/>
                    <a:pt x="7" y="13"/>
                  </a:cubicBezTo>
                  <a:cubicBezTo>
                    <a:pt x="0" y="25"/>
                    <a:pt x="5" y="39"/>
                    <a:pt x="17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7" y="49"/>
                    <a:pt x="45" y="44"/>
                    <a:pt x="50" y="36"/>
                  </a:cubicBezTo>
                  <a:cubicBezTo>
                    <a:pt x="56" y="24"/>
                    <a:pt x="52" y="9"/>
                    <a:pt x="40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Freeform 191"/>
            <p:cNvSpPr>
              <a:spLocks/>
            </p:cNvSpPr>
            <p:nvPr/>
          </p:nvSpPr>
          <p:spPr bwMode="auto">
            <a:xfrm>
              <a:off x="8670351" y="3852923"/>
              <a:ext cx="86285" cy="74124"/>
            </a:xfrm>
            <a:custGeom>
              <a:avLst/>
              <a:gdLst>
                <a:gd name="T0" fmla="*/ 28 w 56"/>
                <a:gd name="T1" fmla="*/ 0 h 48"/>
                <a:gd name="T2" fmla="*/ 6 w 56"/>
                <a:gd name="T3" fmla="*/ 12 h 48"/>
                <a:gd name="T4" fmla="*/ 16 w 56"/>
                <a:gd name="T5" fmla="*/ 45 h 48"/>
                <a:gd name="T6" fmla="*/ 28 w 56"/>
                <a:gd name="T7" fmla="*/ 48 h 48"/>
                <a:gd name="T8" fmla="*/ 49 w 56"/>
                <a:gd name="T9" fmla="*/ 36 h 48"/>
                <a:gd name="T10" fmla="*/ 39 w 56"/>
                <a:gd name="T11" fmla="*/ 3 h 48"/>
                <a:gd name="T12" fmla="*/ 28 w 56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8">
                  <a:moveTo>
                    <a:pt x="28" y="0"/>
                  </a:moveTo>
                  <a:cubicBezTo>
                    <a:pt x="19" y="0"/>
                    <a:pt x="11" y="4"/>
                    <a:pt x="6" y="12"/>
                  </a:cubicBezTo>
                  <a:cubicBezTo>
                    <a:pt x="0" y="24"/>
                    <a:pt x="4" y="39"/>
                    <a:pt x="16" y="45"/>
                  </a:cubicBezTo>
                  <a:cubicBezTo>
                    <a:pt x="20" y="47"/>
                    <a:pt x="24" y="48"/>
                    <a:pt x="28" y="48"/>
                  </a:cubicBezTo>
                  <a:cubicBezTo>
                    <a:pt x="36" y="48"/>
                    <a:pt x="45" y="44"/>
                    <a:pt x="49" y="36"/>
                  </a:cubicBezTo>
                  <a:cubicBezTo>
                    <a:pt x="56" y="24"/>
                    <a:pt x="51" y="9"/>
                    <a:pt x="39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7" name="Freeform 192"/>
            <p:cNvSpPr>
              <a:spLocks/>
            </p:cNvSpPr>
            <p:nvPr/>
          </p:nvSpPr>
          <p:spPr bwMode="auto">
            <a:xfrm>
              <a:off x="8776904" y="3910253"/>
              <a:ext cx="86285" cy="75861"/>
            </a:xfrm>
            <a:custGeom>
              <a:avLst/>
              <a:gdLst>
                <a:gd name="T0" fmla="*/ 28 w 56"/>
                <a:gd name="T1" fmla="*/ 0 h 49"/>
                <a:gd name="T2" fmla="*/ 7 w 56"/>
                <a:gd name="T3" fmla="*/ 13 h 49"/>
                <a:gd name="T4" fmla="*/ 16 w 56"/>
                <a:gd name="T5" fmla="*/ 46 h 49"/>
                <a:gd name="T6" fmla="*/ 28 w 56"/>
                <a:gd name="T7" fmla="*/ 49 h 49"/>
                <a:gd name="T8" fmla="*/ 50 w 56"/>
                <a:gd name="T9" fmla="*/ 36 h 49"/>
                <a:gd name="T10" fmla="*/ 40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19" y="0"/>
                    <a:pt x="11" y="5"/>
                    <a:pt x="7" y="13"/>
                  </a:cubicBezTo>
                  <a:cubicBezTo>
                    <a:pt x="0" y="25"/>
                    <a:pt x="5" y="40"/>
                    <a:pt x="16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7" y="49"/>
                    <a:pt x="45" y="44"/>
                    <a:pt x="50" y="36"/>
                  </a:cubicBezTo>
                  <a:cubicBezTo>
                    <a:pt x="56" y="24"/>
                    <a:pt x="52" y="10"/>
                    <a:pt x="40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8" name="Freeform 193"/>
            <p:cNvSpPr>
              <a:spLocks/>
            </p:cNvSpPr>
            <p:nvPr/>
          </p:nvSpPr>
          <p:spPr bwMode="auto">
            <a:xfrm>
              <a:off x="8884615" y="3968742"/>
              <a:ext cx="85127" cy="74703"/>
            </a:xfrm>
            <a:custGeom>
              <a:avLst/>
              <a:gdLst>
                <a:gd name="T0" fmla="*/ 28 w 55"/>
                <a:gd name="T1" fmla="*/ 0 h 48"/>
                <a:gd name="T2" fmla="*/ 6 w 55"/>
                <a:gd name="T3" fmla="*/ 13 h 48"/>
                <a:gd name="T4" fmla="*/ 16 w 55"/>
                <a:gd name="T5" fmla="*/ 46 h 48"/>
                <a:gd name="T6" fmla="*/ 27 w 55"/>
                <a:gd name="T7" fmla="*/ 48 h 48"/>
                <a:gd name="T8" fmla="*/ 49 w 55"/>
                <a:gd name="T9" fmla="*/ 36 h 48"/>
                <a:gd name="T10" fmla="*/ 39 w 55"/>
                <a:gd name="T11" fmla="*/ 3 h 48"/>
                <a:gd name="T12" fmla="*/ 28 w 55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8">
                  <a:moveTo>
                    <a:pt x="28" y="0"/>
                  </a:moveTo>
                  <a:cubicBezTo>
                    <a:pt x="19" y="0"/>
                    <a:pt x="10" y="4"/>
                    <a:pt x="6" y="13"/>
                  </a:cubicBezTo>
                  <a:cubicBezTo>
                    <a:pt x="0" y="24"/>
                    <a:pt x="4" y="39"/>
                    <a:pt x="16" y="46"/>
                  </a:cubicBezTo>
                  <a:cubicBezTo>
                    <a:pt x="20" y="48"/>
                    <a:pt x="24" y="48"/>
                    <a:pt x="27" y="48"/>
                  </a:cubicBezTo>
                  <a:cubicBezTo>
                    <a:pt x="36" y="48"/>
                    <a:pt x="45" y="44"/>
                    <a:pt x="49" y="36"/>
                  </a:cubicBezTo>
                  <a:cubicBezTo>
                    <a:pt x="55" y="24"/>
                    <a:pt x="51" y="9"/>
                    <a:pt x="39" y="3"/>
                  </a:cubicBezTo>
                  <a:cubicBezTo>
                    <a:pt x="35" y="1"/>
                    <a:pt x="31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9" name="Freeform 194"/>
            <p:cNvSpPr>
              <a:spLocks/>
            </p:cNvSpPr>
            <p:nvPr/>
          </p:nvSpPr>
          <p:spPr bwMode="auto">
            <a:xfrm>
              <a:off x="8991168" y="4026072"/>
              <a:ext cx="86864" cy="75861"/>
            </a:xfrm>
            <a:custGeom>
              <a:avLst/>
              <a:gdLst>
                <a:gd name="T0" fmla="*/ 28 w 56"/>
                <a:gd name="T1" fmla="*/ 0 h 49"/>
                <a:gd name="T2" fmla="*/ 6 w 56"/>
                <a:gd name="T3" fmla="*/ 13 h 49"/>
                <a:gd name="T4" fmla="*/ 16 w 56"/>
                <a:gd name="T5" fmla="*/ 46 h 49"/>
                <a:gd name="T6" fmla="*/ 28 w 56"/>
                <a:gd name="T7" fmla="*/ 49 h 49"/>
                <a:gd name="T8" fmla="*/ 49 w 56"/>
                <a:gd name="T9" fmla="*/ 36 h 49"/>
                <a:gd name="T10" fmla="*/ 39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19" y="0"/>
                    <a:pt x="11" y="5"/>
                    <a:pt x="6" y="13"/>
                  </a:cubicBezTo>
                  <a:cubicBezTo>
                    <a:pt x="0" y="25"/>
                    <a:pt x="4" y="40"/>
                    <a:pt x="16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7" y="49"/>
                    <a:pt x="45" y="44"/>
                    <a:pt x="49" y="36"/>
                  </a:cubicBezTo>
                  <a:cubicBezTo>
                    <a:pt x="56" y="24"/>
                    <a:pt x="51" y="10"/>
                    <a:pt x="39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Freeform 195"/>
            <p:cNvSpPr>
              <a:spLocks/>
            </p:cNvSpPr>
            <p:nvPr/>
          </p:nvSpPr>
          <p:spPr bwMode="auto">
            <a:xfrm>
              <a:off x="9097720" y="4085139"/>
              <a:ext cx="86864" cy="75861"/>
            </a:xfrm>
            <a:custGeom>
              <a:avLst/>
              <a:gdLst>
                <a:gd name="T0" fmla="*/ 28 w 56"/>
                <a:gd name="T1" fmla="*/ 0 h 49"/>
                <a:gd name="T2" fmla="*/ 7 w 56"/>
                <a:gd name="T3" fmla="*/ 13 h 49"/>
                <a:gd name="T4" fmla="*/ 17 w 56"/>
                <a:gd name="T5" fmla="*/ 46 h 49"/>
                <a:gd name="T6" fmla="*/ 28 w 56"/>
                <a:gd name="T7" fmla="*/ 49 h 49"/>
                <a:gd name="T8" fmla="*/ 50 w 56"/>
                <a:gd name="T9" fmla="*/ 36 h 49"/>
                <a:gd name="T10" fmla="*/ 40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20" y="0"/>
                    <a:pt x="11" y="4"/>
                    <a:pt x="7" y="13"/>
                  </a:cubicBezTo>
                  <a:cubicBezTo>
                    <a:pt x="0" y="24"/>
                    <a:pt x="5" y="39"/>
                    <a:pt x="17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7" y="49"/>
                    <a:pt x="45" y="44"/>
                    <a:pt x="50" y="36"/>
                  </a:cubicBezTo>
                  <a:cubicBezTo>
                    <a:pt x="56" y="24"/>
                    <a:pt x="52" y="9"/>
                    <a:pt x="40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1" name="Freeform 196"/>
            <p:cNvSpPr>
              <a:spLocks/>
            </p:cNvSpPr>
            <p:nvPr/>
          </p:nvSpPr>
          <p:spPr bwMode="auto">
            <a:xfrm>
              <a:off x="9206010" y="4142469"/>
              <a:ext cx="86285" cy="75282"/>
            </a:xfrm>
            <a:custGeom>
              <a:avLst/>
              <a:gdLst>
                <a:gd name="T0" fmla="*/ 28 w 56"/>
                <a:gd name="T1" fmla="*/ 0 h 49"/>
                <a:gd name="T2" fmla="*/ 6 w 56"/>
                <a:gd name="T3" fmla="*/ 13 h 49"/>
                <a:gd name="T4" fmla="*/ 16 w 56"/>
                <a:gd name="T5" fmla="*/ 46 h 49"/>
                <a:gd name="T6" fmla="*/ 28 w 56"/>
                <a:gd name="T7" fmla="*/ 49 h 49"/>
                <a:gd name="T8" fmla="*/ 49 w 56"/>
                <a:gd name="T9" fmla="*/ 36 h 49"/>
                <a:gd name="T10" fmla="*/ 39 w 56"/>
                <a:gd name="T11" fmla="*/ 3 h 49"/>
                <a:gd name="T12" fmla="*/ 28 w 5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cubicBezTo>
                    <a:pt x="19" y="0"/>
                    <a:pt x="11" y="5"/>
                    <a:pt x="6" y="13"/>
                  </a:cubicBezTo>
                  <a:cubicBezTo>
                    <a:pt x="0" y="25"/>
                    <a:pt x="4" y="40"/>
                    <a:pt x="16" y="46"/>
                  </a:cubicBezTo>
                  <a:cubicBezTo>
                    <a:pt x="20" y="48"/>
                    <a:pt x="24" y="49"/>
                    <a:pt x="28" y="49"/>
                  </a:cubicBezTo>
                  <a:cubicBezTo>
                    <a:pt x="36" y="49"/>
                    <a:pt x="45" y="45"/>
                    <a:pt x="49" y="36"/>
                  </a:cubicBezTo>
                  <a:cubicBezTo>
                    <a:pt x="56" y="25"/>
                    <a:pt x="51" y="10"/>
                    <a:pt x="39" y="3"/>
                  </a:cubicBezTo>
                  <a:cubicBezTo>
                    <a:pt x="36" y="1"/>
                    <a:pt x="32" y="0"/>
                    <a:pt x="28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Freeform 197"/>
            <p:cNvSpPr>
              <a:spLocks/>
            </p:cNvSpPr>
            <p:nvPr/>
          </p:nvSpPr>
          <p:spPr bwMode="auto">
            <a:xfrm>
              <a:off x="2476390" y="3194496"/>
              <a:ext cx="75282" cy="43432"/>
            </a:xfrm>
            <a:custGeom>
              <a:avLst/>
              <a:gdLst>
                <a:gd name="T0" fmla="*/ 49 w 49"/>
                <a:gd name="T1" fmla="*/ 14 h 28"/>
                <a:gd name="T2" fmla="*/ 35 w 49"/>
                <a:gd name="T3" fmla="*/ 28 h 28"/>
                <a:gd name="T4" fmla="*/ 14 w 49"/>
                <a:gd name="T5" fmla="*/ 28 h 28"/>
                <a:gd name="T6" fmla="*/ 0 w 49"/>
                <a:gd name="T7" fmla="*/ 14 h 28"/>
                <a:gd name="T8" fmla="*/ 14 w 49"/>
                <a:gd name="T9" fmla="*/ 0 h 28"/>
                <a:gd name="T10" fmla="*/ 35 w 49"/>
                <a:gd name="T11" fmla="*/ 0 h 28"/>
                <a:gd name="T12" fmla="*/ 49 w 49"/>
                <a:gd name="T1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8">
                  <a:moveTo>
                    <a:pt x="49" y="14"/>
                  </a:moveTo>
                  <a:cubicBezTo>
                    <a:pt x="49" y="22"/>
                    <a:pt x="43" y="28"/>
                    <a:pt x="35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6" y="28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3" y="0"/>
                    <a:pt x="49" y="6"/>
                    <a:pt x="49" y="14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Freeform 198"/>
            <p:cNvSpPr>
              <a:spLocks/>
            </p:cNvSpPr>
            <p:nvPr/>
          </p:nvSpPr>
          <p:spPr bwMode="auto">
            <a:xfrm>
              <a:off x="2446856" y="3148169"/>
              <a:ext cx="134349" cy="41695"/>
            </a:xfrm>
            <a:custGeom>
              <a:avLst/>
              <a:gdLst>
                <a:gd name="T0" fmla="*/ 87 w 87"/>
                <a:gd name="T1" fmla="*/ 13 h 27"/>
                <a:gd name="T2" fmla="*/ 74 w 87"/>
                <a:gd name="T3" fmla="*/ 27 h 27"/>
                <a:gd name="T4" fmla="*/ 14 w 87"/>
                <a:gd name="T5" fmla="*/ 27 h 27"/>
                <a:gd name="T6" fmla="*/ 0 w 87"/>
                <a:gd name="T7" fmla="*/ 13 h 27"/>
                <a:gd name="T8" fmla="*/ 14 w 87"/>
                <a:gd name="T9" fmla="*/ 0 h 27"/>
                <a:gd name="T10" fmla="*/ 74 w 87"/>
                <a:gd name="T11" fmla="*/ 0 h 27"/>
                <a:gd name="T12" fmla="*/ 87 w 87"/>
                <a:gd name="T1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7">
                  <a:moveTo>
                    <a:pt x="87" y="13"/>
                  </a:moveTo>
                  <a:cubicBezTo>
                    <a:pt x="87" y="21"/>
                    <a:pt x="81" y="27"/>
                    <a:pt x="7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81" y="0"/>
                    <a:pt x="87" y="6"/>
                    <a:pt x="87" y="13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Freeform 199"/>
            <p:cNvSpPr>
              <a:spLocks/>
            </p:cNvSpPr>
            <p:nvPr/>
          </p:nvSpPr>
          <p:spPr bwMode="auto">
            <a:xfrm>
              <a:off x="2428326" y="3087944"/>
              <a:ext cx="171411" cy="53856"/>
            </a:xfrm>
            <a:custGeom>
              <a:avLst/>
              <a:gdLst>
                <a:gd name="T0" fmla="*/ 111 w 111"/>
                <a:gd name="T1" fmla="*/ 18 h 35"/>
                <a:gd name="T2" fmla="*/ 94 w 111"/>
                <a:gd name="T3" fmla="*/ 35 h 35"/>
                <a:gd name="T4" fmla="*/ 18 w 111"/>
                <a:gd name="T5" fmla="*/ 35 h 35"/>
                <a:gd name="T6" fmla="*/ 0 w 111"/>
                <a:gd name="T7" fmla="*/ 18 h 35"/>
                <a:gd name="T8" fmla="*/ 18 w 111"/>
                <a:gd name="T9" fmla="*/ 0 h 35"/>
                <a:gd name="T10" fmla="*/ 94 w 111"/>
                <a:gd name="T11" fmla="*/ 0 h 35"/>
                <a:gd name="T12" fmla="*/ 111 w 111"/>
                <a:gd name="T13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35">
                  <a:moveTo>
                    <a:pt x="111" y="18"/>
                  </a:moveTo>
                  <a:cubicBezTo>
                    <a:pt x="111" y="27"/>
                    <a:pt x="103" y="35"/>
                    <a:pt x="94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8" y="35"/>
                    <a:pt x="0" y="27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03" y="0"/>
                    <a:pt x="111" y="8"/>
                    <a:pt x="111" y="18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Rectangle 200"/>
            <p:cNvSpPr>
              <a:spLocks noChangeArrowheads="1"/>
            </p:cNvSpPr>
            <p:nvPr/>
          </p:nvSpPr>
          <p:spPr bwMode="auto">
            <a:xfrm>
              <a:off x="2499554" y="2470632"/>
              <a:ext cx="30692" cy="75861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Freeform 201"/>
            <p:cNvSpPr>
              <a:spLocks/>
            </p:cNvSpPr>
            <p:nvPr/>
          </p:nvSpPr>
          <p:spPr bwMode="auto">
            <a:xfrm>
              <a:off x="2666332" y="2546493"/>
              <a:ext cx="74124" cy="75861"/>
            </a:xfrm>
            <a:custGeom>
              <a:avLst/>
              <a:gdLst>
                <a:gd name="T0" fmla="*/ 37 w 128"/>
                <a:gd name="T1" fmla="*/ 131 h 131"/>
                <a:gd name="T2" fmla="*/ 0 w 128"/>
                <a:gd name="T3" fmla="*/ 93 h 131"/>
                <a:gd name="T4" fmla="*/ 88 w 128"/>
                <a:gd name="T5" fmla="*/ 0 h 131"/>
                <a:gd name="T6" fmla="*/ 128 w 128"/>
                <a:gd name="T7" fmla="*/ 35 h 131"/>
                <a:gd name="T8" fmla="*/ 37 w 128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31">
                  <a:moveTo>
                    <a:pt x="37" y="131"/>
                  </a:moveTo>
                  <a:lnTo>
                    <a:pt x="0" y="93"/>
                  </a:lnTo>
                  <a:lnTo>
                    <a:pt x="88" y="0"/>
                  </a:lnTo>
                  <a:lnTo>
                    <a:pt x="128" y="35"/>
                  </a:lnTo>
                  <a:lnTo>
                    <a:pt x="37" y="131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Freeform 202"/>
            <p:cNvSpPr>
              <a:spLocks/>
            </p:cNvSpPr>
            <p:nvPr/>
          </p:nvSpPr>
          <p:spPr bwMode="auto">
            <a:xfrm>
              <a:off x="2750879" y="2750333"/>
              <a:ext cx="77598" cy="37641"/>
            </a:xfrm>
            <a:custGeom>
              <a:avLst/>
              <a:gdLst>
                <a:gd name="T0" fmla="*/ 6 w 134"/>
                <a:gd name="T1" fmla="*/ 65 h 65"/>
                <a:gd name="T2" fmla="*/ 0 w 134"/>
                <a:gd name="T3" fmla="*/ 11 h 65"/>
                <a:gd name="T4" fmla="*/ 131 w 134"/>
                <a:gd name="T5" fmla="*/ 0 h 65"/>
                <a:gd name="T6" fmla="*/ 134 w 134"/>
                <a:gd name="T7" fmla="*/ 54 h 65"/>
                <a:gd name="T8" fmla="*/ 6 w 134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65">
                  <a:moveTo>
                    <a:pt x="6" y="65"/>
                  </a:moveTo>
                  <a:lnTo>
                    <a:pt x="0" y="11"/>
                  </a:lnTo>
                  <a:lnTo>
                    <a:pt x="131" y="0"/>
                  </a:lnTo>
                  <a:lnTo>
                    <a:pt x="134" y="54"/>
                  </a:lnTo>
                  <a:lnTo>
                    <a:pt x="6" y="65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Freeform 203"/>
            <p:cNvSpPr>
              <a:spLocks/>
            </p:cNvSpPr>
            <p:nvPr/>
          </p:nvSpPr>
          <p:spPr bwMode="auto">
            <a:xfrm>
              <a:off x="2689496" y="2928694"/>
              <a:ext cx="77019" cy="70649"/>
            </a:xfrm>
            <a:custGeom>
              <a:avLst/>
              <a:gdLst>
                <a:gd name="T0" fmla="*/ 0 w 133"/>
                <a:gd name="T1" fmla="*/ 40 h 122"/>
                <a:gd name="T2" fmla="*/ 32 w 133"/>
                <a:gd name="T3" fmla="*/ 0 h 122"/>
                <a:gd name="T4" fmla="*/ 133 w 133"/>
                <a:gd name="T5" fmla="*/ 80 h 122"/>
                <a:gd name="T6" fmla="*/ 101 w 133"/>
                <a:gd name="T7" fmla="*/ 122 h 122"/>
                <a:gd name="T8" fmla="*/ 0 w 133"/>
                <a:gd name="T9" fmla="*/ 4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22">
                  <a:moveTo>
                    <a:pt x="0" y="40"/>
                  </a:moveTo>
                  <a:lnTo>
                    <a:pt x="32" y="0"/>
                  </a:lnTo>
                  <a:lnTo>
                    <a:pt x="133" y="80"/>
                  </a:lnTo>
                  <a:lnTo>
                    <a:pt x="101" y="122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Freeform 204"/>
            <p:cNvSpPr>
              <a:spLocks/>
            </p:cNvSpPr>
            <p:nvPr/>
          </p:nvSpPr>
          <p:spPr bwMode="auto">
            <a:xfrm>
              <a:off x="2289344" y="2541860"/>
              <a:ext cx="72387" cy="77019"/>
            </a:xfrm>
            <a:custGeom>
              <a:avLst/>
              <a:gdLst>
                <a:gd name="T0" fmla="*/ 88 w 125"/>
                <a:gd name="T1" fmla="*/ 133 h 133"/>
                <a:gd name="T2" fmla="*/ 125 w 125"/>
                <a:gd name="T3" fmla="*/ 96 h 133"/>
                <a:gd name="T4" fmla="*/ 37 w 125"/>
                <a:gd name="T5" fmla="*/ 0 h 133"/>
                <a:gd name="T6" fmla="*/ 0 w 125"/>
                <a:gd name="T7" fmla="*/ 37 h 133"/>
                <a:gd name="T8" fmla="*/ 88 w 125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33">
                  <a:moveTo>
                    <a:pt x="88" y="133"/>
                  </a:moveTo>
                  <a:lnTo>
                    <a:pt x="125" y="96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88" y="133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Freeform 205"/>
            <p:cNvSpPr>
              <a:spLocks/>
            </p:cNvSpPr>
            <p:nvPr/>
          </p:nvSpPr>
          <p:spPr bwMode="auto">
            <a:xfrm>
              <a:off x="2199584" y="2747438"/>
              <a:ext cx="77598" cy="35904"/>
            </a:xfrm>
            <a:custGeom>
              <a:avLst/>
              <a:gdLst>
                <a:gd name="T0" fmla="*/ 131 w 134"/>
                <a:gd name="T1" fmla="*/ 62 h 62"/>
                <a:gd name="T2" fmla="*/ 134 w 134"/>
                <a:gd name="T3" fmla="*/ 8 h 62"/>
                <a:gd name="T4" fmla="*/ 6 w 134"/>
                <a:gd name="T5" fmla="*/ 0 h 62"/>
                <a:gd name="T6" fmla="*/ 0 w 134"/>
                <a:gd name="T7" fmla="*/ 54 h 62"/>
                <a:gd name="T8" fmla="*/ 131 w 134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62">
                  <a:moveTo>
                    <a:pt x="131" y="62"/>
                  </a:moveTo>
                  <a:lnTo>
                    <a:pt x="134" y="8"/>
                  </a:lnTo>
                  <a:lnTo>
                    <a:pt x="6" y="0"/>
                  </a:lnTo>
                  <a:lnTo>
                    <a:pt x="0" y="54"/>
                  </a:lnTo>
                  <a:lnTo>
                    <a:pt x="131" y="62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Freeform 206"/>
            <p:cNvSpPr>
              <a:spLocks/>
            </p:cNvSpPr>
            <p:nvPr/>
          </p:nvSpPr>
          <p:spPr bwMode="auto">
            <a:xfrm>
              <a:off x="2261547" y="2923482"/>
              <a:ext cx="77019" cy="71228"/>
            </a:xfrm>
            <a:custGeom>
              <a:avLst/>
              <a:gdLst>
                <a:gd name="T0" fmla="*/ 133 w 133"/>
                <a:gd name="T1" fmla="*/ 43 h 123"/>
                <a:gd name="T2" fmla="*/ 101 w 133"/>
                <a:gd name="T3" fmla="*/ 0 h 123"/>
                <a:gd name="T4" fmla="*/ 0 w 133"/>
                <a:gd name="T5" fmla="*/ 83 h 123"/>
                <a:gd name="T6" fmla="*/ 32 w 133"/>
                <a:gd name="T7" fmla="*/ 123 h 123"/>
                <a:gd name="T8" fmla="*/ 133 w 133"/>
                <a:gd name="T9" fmla="*/ 4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23">
                  <a:moveTo>
                    <a:pt x="133" y="43"/>
                  </a:moveTo>
                  <a:lnTo>
                    <a:pt x="101" y="0"/>
                  </a:lnTo>
                  <a:lnTo>
                    <a:pt x="0" y="83"/>
                  </a:lnTo>
                  <a:lnTo>
                    <a:pt x="32" y="123"/>
                  </a:lnTo>
                  <a:lnTo>
                    <a:pt x="133" y="43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Freeform 207"/>
            <p:cNvSpPr>
              <a:spLocks/>
            </p:cNvSpPr>
            <p:nvPr/>
          </p:nvSpPr>
          <p:spPr bwMode="auto">
            <a:xfrm>
              <a:off x="2528508" y="2858623"/>
              <a:ext cx="26638" cy="48065"/>
            </a:xfrm>
            <a:custGeom>
              <a:avLst/>
              <a:gdLst>
                <a:gd name="T0" fmla="*/ 8 w 17"/>
                <a:gd name="T1" fmla="*/ 2 h 31"/>
                <a:gd name="T2" fmla="*/ 0 w 17"/>
                <a:gd name="T3" fmla="*/ 0 h 31"/>
                <a:gd name="T4" fmla="*/ 0 w 17"/>
                <a:gd name="T5" fmla="*/ 31 h 31"/>
                <a:gd name="T6" fmla="*/ 17 w 17"/>
                <a:gd name="T7" fmla="*/ 15 h 31"/>
                <a:gd name="T8" fmla="*/ 8 w 17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1">
                  <a:moveTo>
                    <a:pt x="8" y="2"/>
                  </a:moveTo>
                  <a:cubicBezTo>
                    <a:pt x="7" y="2"/>
                    <a:pt x="4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1" y="30"/>
                    <a:pt x="17" y="25"/>
                    <a:pt x="17" y="15"/>
                  </a:cubicBezTo>
                  <a:cubicBezTo>
                    <a:pt x="17" y="9"/>
                    <a:pt x="14" y="4"/>
                    <a:pt x="8" y="2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Freeform 208"/>
            <p:cNvSpPr>
              <a:spLocks/>
            </p:cNvSpPr>
            <p:nvPr/>
          </p:nvSpPr>
          <p:spPr bwMode="auto">
            <a:xfrm>
              <a:off x="2481023" y="2775234"/>
              <a:ext cx="19689" cy="41695"/>
            </a:xfrm>
            <a:custGeom>
              <a:avLst/>
              <a:gdLst>
                <a:gd name="T0" fmla="*/ 0 w 13"/>
                <a:gd name="T1" fmla="*/ 13 h 27"/>
                <a:gd name="T2" fmla="*/ 13 w 13"/>
                <a:gd name="T3" fmla="*/ 27 h 27"/>
                <a:gd name="T4" fmla="*/ 13 w 13"/>
                <a:gd name="T5" fmla="*/ 0 h 27"/>
                <a:gd name="T6" fmla="*/ 0 w 13"/>
                <a:gd name="T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7">
                  <a:moveTo>
                    <a:pt x="0" y="13"/>
                  </a:moveTo>
                  <a:cubicBezTo>
                    <a:pt x="0" y="20"/>
                    <a:pt x="4" y="25"/>
                    <a:pt x="13" y="2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1"/>
                    <a:pt x="0" y="6"/>
                    <a:pt x="0" y="13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Freeform 209"/>
            <p:cNvSpPr>
              <a:spLocks noEditPoints="1"/>
            </p:cNvSpPr>
            <p:nvPr/>
          </p:nvSpPr>
          <p:spPr bwMode="auto">
            <a:xfrm>
              <a:off x="2318877" y="2580660"/>
              <a:ext cx="390308" cy="466748"/>
            </a:xfrm>
            <a:custGeom>
              <a:avLst/>
              <a:gdLst>
                <a:gd name="T0" fmla="*/ 127 w 253"/>
                <a:gd name="T1" fmla="*/ 0 h 302"/>
                <a:gd name="T2" fmla="*/ 0 w 253"/>
                <a:gd name="T3" fmla="*/ 127 h 302"/>
                <a:gd name="T4" fmla="*/ 27 w 253"/>
                <a:gd name="T5" fmla="*/ 204 h 302"/>
                <a:gd name="T6" fmla="*/ 75 w 253"/>
                <a:gd name="T7" fmla="*/ 302 h 302"/>
                <a:gd name="T8" fmla="*/ 79 w 253"/>
                <a:gd name="T9" fmla="*/ 302 h 302"/>
                <a:gd name="T10" fmla="*/ 98 w 253"/>
                <a:gd name="T11" fmla="*/ 302 h 302"/>
                <a:gd name="T12" fmla="*/ 152 w 253"/>
                <a:gd name="T13" fmla="*/ 302 h 302"/>
                <a:gd name="T14" fmla="*/ 174 w 253"/>
                <a:gd name="T15" fmla="*/ 302 h 302"/>
                <a:gd name="T16" fmla="*/ 178 w 253"/>
                <a:gd name="T17" fmla="*/ 302 h 302"/>
                <a:gd name="T18" fmla="*/ 226 w 253"/>
                <a:gd name="T19" fmla="*/ 204 h 302"/>
                <a:gd name="T20" fmla="*/ 253 w 253"/>
                <a:gd name="T21" fmla="*/ 127 h 302"/>
                <a:gd name="T22" fmla="*/ 127 w 253"/>
                <a:gd name="T23" fmla="*/ 0 h 302"/>
                <a:gd name="T24" fmla="*/ 161 w 253"/>
                <a:gd name="T25" fmla="*/ 222 h 302"/>
                <a:gd name="T26" fmla="*/ 136 w 253"/>
                <a:gd name="T27" fmla="*/ 230 h 302"/>
                <a:gd name="T28" fmla="*/ 136 w 253"/>
                <a:gd name="T29" fmla="*/ 258 h 302"/>
                <a:gd name="T30" fmla="*/ 118 w 253"/>
                <a:gd name="T31" fmla="*/ 258 h 302"/>
                <a:gd name="T32" fmla="*/ 118 w 253"/>
                <a:gd name="T33" fmla="*/ 229 h 302"/>
                <a:gd name="T34" fmla="*/ 93 w 253"/>
                <a:gd name="T35" fmla="*/ 220 h 302"/>
                <a:gd name="T36" fmla="*/ 77 w 253"/>
                <a:gd name="T37" fmla="*/ 187 h 302"/>
                <a:gd name="T38" fmla="*/ 100 w 253"/>
                <a:gd name="T39" fmla="*/ 187 h 302"/>
                <a:gd name="T40" fmla="*/ 118 w 253"/>
                <a:gd name="T41" fmla="*/ 211 h 302"/>
                <a:gd name="T42" fmla="*/ 118 w 253"/>
                <a:gd name="T43" fmla="*/ 175 h 302"/>
                <a:gd name="T44" fmla="*/ 109 w 253"/>
                <a:gd name="T45" fmla="*/ 172 h 302"/>
                <a:gd name="T46" fmla="*/ 82 w 253"/>
                <a:gd name="T47" fmla="*/ 142 h 302"/>
                <a:gd name="T48" fmla="*/ 96 w 253"/>
                <a:gd name="T49" fmla="*/ 115 h 302"/>
                <a:gd name="T50" fmla="*/ 118 w 253"/>
                <a:gd name="T51" fmla="*/ 107 h 302"/>
                <a:gd name="T52" fmla="*/ 118 w 253"/>
                <a:gd name="T53" fmla="*/ 79 h 302"/>
                <a:gd name="T54" fmla="*/ 136 w 253"/>
                <a:gd name="T55" fmla="*/ 79 h 302"/>
                <a:gd name="T56" fmla="*/ 136 w 253"/>
                <a:gd name="T57" fmla="*/ 107 h 302"/>
                <a:gd name="T58" fmla="*/ 159 w 253"/>
                <a:gd name="T59" fmla="*/ 117 h 302"/>
                <a:gd name="T60" fmla="*/ 172 w 253"/>
                <a:gd name="T61" fmla="*/ 146 h 302"/>
                <a:gd name="T62" fmla="*/ 150 w 253"/>
                <a:gd name="T63" fmla="*/ 146 h 302"/>
                <a:gd name="T64" fmla="*/ 136 w 253"/>
                <a:gd name="T65" fmla="*/ 127 h 302"/>
                <a:gd name="T66" fmla="*/ 136 w 253"/>
                <a:gd name="T67" fmla="*/ 158 h 302"/>
                <a:gd name="T68" fmla="*/ 152 w 253"/>
                <a:gd name="T69" fmla="*/ 162 h 302"/>
                <a:gd name="T70" fmla="*/ 170 w 253"/>
                <a:gd name="T71" fmla="*/ 175 h 302"/>
                <a:gd name="T72" fmla="*/ 176 w 253"/>
                <a:gd name="T73" fmla="*/ 193 h 302"/>
                <a:gd name="T74" fmla="*/ 161 w 253"/>
                <a:gd name="T75" fmla="*/ 222 h 302"/>
                <a:gd name="T76" fmla="*/ 127 w 253"/>
                <a:gd name="T77" fmla="*/ 44 h 302"/>
                <a:gd name="T78" fmla="*/ 38 w 253"/>
                <a:gd name="T79" fmla="*/ 57 h 302"/>
                <a:gd name="T80" fmla="*/ 127 w 253"/>
                <a:gd name="T81" fmla="*/ 11 h 302"/>
                <a:gd name="T82" fmla="*/ 215 w 253"/>
                <a:gd name="T83" fmla="*/ 57 h 302"/>
                <a:gd name="T84" fmla="*/ 127 w 253"/>
                <a:gd name="T85" fmla="*/ 4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3" h="302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56"/>
                    <a:pt x="10" y="183"/>
                    <a:pt x="27" y="204"/>
                  </a:cubicBezTo>
                  <a:cubicBezTo>
                    <a:pt x="37" y="217"/>
                    <a:pt x="70" y="269"/>
                    <a:pt x="75" y="302"/>
                  </a:cubicBezTo>
                  <a:cubicBezTo>
                    <a:pt x="79" y="302"/>
                    <a:pt x="79" y="302"/>
                    <a:pt x="79" y="302"/>
                  </a:cubicBezTo>
                  <a:cubicBezTo>
                    <a:pt x="98" y="302"/>
                    <a:pt x="98" y="302"/>
                    <a:pt x="98" y="302"/>
                  </a:cubicBezTo>
                  <a:cubicBezTo>
                    <a:pt x="152" y="302"/>
                    <a:pt x="152" y="302"/>
                    <a:pt x="152" y="302"/>
                  </a:cubicBezTo>
                  <a:cubicBezTo>
                    <a:pt x="174" y="302"/>
                    <a:pt x="174" y="302"/>
                    <a:pt x="174" y="302"/>
                  </a:cubicBezTo>
                  <a:cubicBezTo>
                    <a:pt x="178" y="302"/>
                    <a:pt x="178" y="302"/>
                    <a:pt x="178" y="302"/>
                  </a:cubicBezTo>
                  <a:cubicBezTo>
                    <a:pt x="183" y="269"/>
                    <a:pt x="216" y="217"/>
                    <a:pt x="226" y="204"/>
                  </a:cubicBezTo>
                  <a:cubicBezTo>
                    <a:pt x="243" y="183"/>
                    <a:pt x="253" y="156"/>
                    <a:pt x="253" y="127"/>
                  </a:cubicBezTo>
                  <a:cubicBezTo>
                    <a:pt x="253" y="57"/>
                    <a:pt x="196" y="0"/>
                    <a:pt x="127" y="0"/>
                  </a:cubicBezTo>
                  <a:close/>
                  <a:moveTo>
                    <a:pt x="161" y="222"/>
                  </a:moveTo>
                  <a:cubicBezTo>
                    <a:pt x="154" y="226"/>
                    <a:pt x="145" y="229"/>
                    <a:pt x="136" y="230"/>
                  </a:cubicBezTo>
                  <a:cubicBezTo>
                    <a:pt x="136" y="258"/>
                    <a:pt x="136" y="258"/>
                    <a:pt x="136" y="258"/>
                  </a:cubicBezTo>
                  <a:cubicBezTo>
                    <a:pt x="118" y="258"/>
                    <a:pt x="118" y="258"/>
                    <a:pt x="118" y="258"/>
                  </a:cubicBezTo>
                  <a:cubicBezTo>
                    <a:pt x="118" y="229"/>
                    <a:pt x="118" y="229"/>
                    <a:pt x="118" y="229"/>
                  </a:cubicBezTo>
                  <a:cubicBezTo>
                    <a:pt x="108" y="228"/>
                    <a:pt x="99" y="225"/>
                    <a:pt x="93" y="220"/>
                  </a:cubicBezTo>
                  <a:cubicBezTo>
                    <a:pt x="83" y="213"/>
                    <a:pt x="78" y="201"/>
                    <a:pt x="77" y="187"/>
                  </a:cubicBezTo>
                  <a:cubicBezTo>
                    <a:pt x="100" y="187"/>
                    <a:pt x="100" y="187"/>
                    <a:pt x="100" y="187"/>
                  </a:cubicBezTo>
                  <a:cubicBezTo>
                    <a:pt x="100" y="200"/>
                    <a:pt x="106" y="208"/>
                    <a:pt x="118" y="211"/>
                  </a:cubicBezTo>
                  <a:cubicBezTo>
                    <a:pt x="118" y="175"/>
                    <a:pt x="118" y="175"/>
                    <a:pt x="118" y="175"/>
                  </a:cubicBezTo>
                  <a:cubicBezTo>
                    <a:pt x="115" y="174"/>
                    <a:pt x="112" y="173"/>
                    <a:pt x="109" y="172"/>
                  </a:cubicBezTo>
                  <a:cubicBezTo>
                    <a:pt x="91" y="168"/>
                    <a:pt x="82" y="158"/>
                    <a:pt x="82" y="142"/>
                  </a:cubicBezTo>
                  <a:cubicBezTo>
                    <a:pt x="82" y="131"/>
                    <a:pt x="87" y="122"/>
                    <a:pt x="96" y="115"/>
                  </a:cubicBezTo>
                  <a:cubicBezTo>
                    <a:pt x="102" y="111"/>
                    <a:pt x="109" y="108"/>
                    <a:pt x="118" y="107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36" y="79"/>
                    <a:pt x="136" y="79"/>
                    <a:pt x="136" y="79"/>
                  </a:cubicBezTo>
                  <a:cubicBezTo>
                    <a:pt x="136" y="107"/>
                    <a:pt x="136" y="107"/>
                    <a:pt x="136" y="107"/>
                  </a:cubicBezTo>
                  <a:cubicBezTo>
                    <a:pt x="145" y="109"/>
                    <a:pt x="152" y="112"/>
                    <a:pt x="159" y="117"/>
                  </a:cubicBezTo>
                  <a:cubicBezTo>
                    <a:pt x="168" y="124"/>
                    <a:pt x="172" y="134"/>
                    <a:pt x="172" y="146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49" y="135"/>
                    <a:pt x="144" y="129"/>
                    <a:pt x="136" y="127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41" y="159"/>
                    <a:pt x="146" y="161"/>
                    <a:pt x="152" y="162"/>
                  </a:cubicBezTo>
                  <a:cubicBezTo>
                    <a:pt x="160" y="164"/>
                    <a:pt x="166" y="169"/>
                    <a:pt x="170" y="175"/>
                  </a:cubicBezTo>
                  <a:cubicBezTo>
                    <a:pt x="174" y="180"/>
                    <a:pt x="176" y="186"/>
                    <a:pt x="176" y="193"/>
                  </a:cubicBezTo>
                  <a:cubicBezTo>
                    <a:pt x="176" y="205"/>
                    <a:pt x="171" y="215"/>
                    <a:pt x="161" y="222"/>
                  </a:cubicBezTo>
                  <a:close/>
                  <a:moveTo>
                    <a:pt x="127" y="44"/>
                  </a:moveTo>
                  <a:cubicBezTo>
                    <a:pt x="94" y="44"/>
                    <a:pt x="63" y="49"/>
                    <a:pt x="38" y="57"/>
                  </a:cubicBezTo>
                  <a:cubicBezTo>
                    <a:pt x="57" y="29"/>
                    <a:pt x="89" y="11"/>
                    <a:pt x="127" y="11"/>
                  </a:cubicBezTo>
                  <a:cubicBezTo>
                    <a:pt x="164" y="11"/>
                    <a:pt x="197" y="29"/>
                    <a:pt x="215" y="57"/>
                  </a:cubicBezTo>
                  <a:cubicBezTo>
                    <a:pt x="190" y="49"/>
                    <a:pt x="159" y="44"/>
                    <a:pt x="127" y="44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Freeform 210"/>
            <p:cNvSpPr>
              <a:spLocks noEditPoints="1"/>
            </p:cNvSpPr>
            <p:nvPr/>
          </p:nvSpPr>
          <p:spPr bwMode="auto">
            <a:xfrm>
              <a:off x="3992451" y="5012843"/>
              <a:ext cx="630051" cy="323133"/>
            </a:xfrm>
            <a:custGeom>
              <a:avLst/>
              <a:gdLst>
                <a:gd name="T0" fmla="*/ 408 w 408"/>
                <a:gd name="T1" fmla="*/ 8 h 209"/>
                <a:gd name="T2" fmla="*/ 408 w 408"/>
                <a:gd name="T3" fmla="*/ 5 h 209"/>
                <a:gd name="T4" fmla="*/ 408 w 408"/>
                <a:gd name="T5" fmla="*/ 5 h 209"/>
                <a:gd name="T6" fmla="*/ 408 w 408"/>
                <a:gd name="T7" fmla="*/ 5 h 209"/>
                <a:gd name="T8" fmla="*/ 408 w 408"/>
                <a:gd name="T9" fmla="*/ 0 h 209"/>
                <a:gd name="T10" fmla="*/ 0 w 408"/>
                <a:gd name="T11" fmla="*/ 0 h 209"/>
                <a:gd name="T12" fmla="*/ 0 w 408"/>
                <a:gd name="T13" fmla="*/ 10 h 209"/>
                <a:gd name="T14" fmla="*/ 0 w 408"/>
                <a:gd name="T15" fmla="*/ 10 h 209"/>
                <a:gd name="T16" fmla="*/ 204 w 408"/>
                <a:gd name="T17" fmla="*/ 209 h 209"/>
                <a:gd name="T18" fmla="*/ 408 w 408"/>
                <a:gd name="T19" fmla="*/ 10 h 209"/>
                <a:gd name="T20" fmla="*/ 408 w 408"/>
                <a:gd name="T21" fmla="*/ 10 h 209"/>
                <a:gd name="T22" fmla="*/ 408 w 408"/>
                <a:gd name="T23" fmla="*/ 8 h 209"/>
                <a:gd name="T24" fmla="*/ 303 w 408"/>
                <a:gd name="T25" fmla="*/ 17 h 209"/>
                <a:gd name="T26" fmla="*/ 292 w 408"/>
                <a:gd name="T27" fmla="*/ 89 h 209"/>
                <a:gd name="T28" fmla="*/ 212 w 408"/>
                <a:gd name="T29" fmla="*/ 73 h 209"/>
                <a:gd name="T30" fmla="*/ 212 w 408"/>
                <a:gd name="T31" fmla="*/ 17 h 209"/>
                <a:gd name="T32" fmla="*/ 303 w 408"/>
                <a:gd name="T33" fmla="*/ 17 h 209"/>
                <a:gd name="T34" fmla="*/ 66 w 408"/>
                <a:gd name="T35" fmla="*/ 128 h 209"/>
                <a:gd name="T36" fmla="*/ 19 w 408"/>
                <a:gd name="T37" fmla="*/ 17 h 209"/>
                <a:gd name="T38" fmla="*/ 82 w 408"/>
                <a:gd name="T39" fmla="*/ 17 h 209"/>
                <a:gd name="T40" fmla="*/ 95 w 408"/>
                <a:gd name="T41" fmla="*/ 98 h 209"/>
                <a:gd name="T42" fmla="*/ 66 w 408"/>
                <a:gd name="T43" fmla="*/ 128 h 209"/>
                <a:gd name="T44" fmla="*/ 81 w 408"/>
                <a:gd name="T45" fmla="*/ 144 h 209"/>
                <a:gd name="T46" fmla="*/ 101 w 408"/>
                <a:gd name="T47" fmla="*/ 116 h 209"/>
                <a:gd name="T48" fmla="*/ 140 w 408"/>
                <a:gd name="T49" fmla="*/ 179 h 209"/>
                <a:gd name="T50" fmla="*/ 81 w 408"/>
                <a:gd name="T51" fmla="*/ 144 h 209"/>
                <a:gd name="T52" fmla="*/ 192 w 408"/>
                <a:gd name="T53" fmla="*/ 184 h 209"/>
                <a:gd name="T54" fmla="*/ 118 w 408"/>
                <a:gd name="T55" fmla="*/ 107 h 209"/>
                <a:gd name="T56" fmla="*/ 192 w 408"/>
                <a:gd name="T57" fmla="*/ 92 h 209"/>
                <a:gd name="T58" fmla="*/ 192 w 408"/>
                <a:gd name="T59" fmla="*/ 184 h 209"/>
                <a:gd name="T60" fmla="*/ 192 w 408"/>
                <a:gd name="T61" fmla="*/ 73 h 209"/>
                <a:gd name="T62" fmla="*/ 113 w 408"/>
                <a:gd name="T63" fmla="*/ 89 h 209"/>
                <a:gd name="T64" fmla="*/ 102 w 408"/>
                <a:gd name="T65" fmla="*/ 17 h 209"/>
                <a:gd name="T66" fmla="*/ 192 w 408"/>
                <a:gd name="T67" fmla="*/ 17 h 209"/>
                <a:gd name="T68" fmla="*/ 192 w 408"/>
                <a:gd name="T69" fmla="*/ 73 h 209"/>
                <a:gd name="T70" fmla="*/ 212 w 408"/>
                <a:gd name="T71" fmla="*/ 189 h 209"/>
                <a:gd name="T72" fmla="*/ 212 w 408"/>
                <a:gd name="T73" fmla="*/ 92 h 209"/>
                <a:gd name="T74" fmla="*/ 287 w 408"/>
                <a:gd name="T75" fmla="*/ 107 h 209"/>
                <a:gd name="T76" fmla="*/ 212 w 408"/>
                <a:gd name="T77" fmla="*/ 189 h 209"/>
                <a:gd name="T78" fmla="*/ 268 w 408"/>
                <a:gd name="T79" fmla="*/ 179 h 209"/>
                <a:gd name="T80" fmla="*/ 304 w 408"/>
                <a:gd name="T81" fmla="*/ 116 h 209"/>
                <a:gd name="T82" fmla="*/ 323 w 408"/>
                <a:gd name="T83" fmla="*/ 146 h 209"/>
                <a:gd name="T84" fmla="*/ 268 w 408"/>
                <a:gd name="T85" fmla="*/ 179 h 209"/>
                <a:gd name="T86" fmla="*/ 340 w 408"/>
                <a:gd name="T87" fmla="*/ 131 h 209"/>
                <a:gd name="T88" fmla="*/ 310 w 408"/>
                <a:gd name="T89" fmla="*/ 97 h 209"/>
                <a:gd name="T90" fmla="*/ 322 w 408"/>
                <a:gd name="T91" fmla="*/ 17 h 209"/>
                <a:gd name="T92" fmla="*/ 388 w 408"/>
                <a:gd name="T93" fmla="*/ 17 h 209"/>
                <a:gd name="T94" fmla="*/ 340 w 408"/>
                <a:gd name="T95" fmla="*/ 13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8" h="209">
                  <a:moveTo>
                    <a:pt x="408" y="8"/>
                  </a:moveTo>
                  <a:cubicBezTo>
                    <a:pt x="408" y="7"/>
                    <a:pt x="408" y="6"/>
                    <a:pt x="408" y="5"/>
                  </a:cubicBezTo>
                  <a:cubicBezTo>
                    <a:pt x="408" y="5"/>
                    <a:pt x="408" y="5"/>
                    <a:pt x="408" y="5"/>
                  </a:cubicBezTo>
                  <a:cubicBezTo>
                    <a:pt x="408" y="5"/>
                    <a:pt x="408" y="5"/>
                    <a:pt x="408" y="5"/>
                  </a:cubicBezTo>
                  <a:cubicBezTo>
                    <a:pt x="408" y="0"/>
                    <a:pt x="408" y="0"/>
                    <a:pt x="4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0"/>
                    <a:pt x="93" y="209"/>
                    <a:pt x="204" y="209"/>
                  </a:cubicBezTo>
                  <a:cubicBezTo>
                    <a:pt x="315" y="209"/>
                    <a:pt x="405" y="120"/>
                    <a:pt x="408" y="10"/>
                  </a:cubicBezTo>
                  <a:cubicBezTo>
                    <a:pt x="408" y="10"/>
                    <a:pt x="408" y="10"/>
                    <a:pt x="408" y="10"/>
                  </a:cubicBezTo>
                  <a:lnTo>
                    <a:pt x="408" y="8"/>
                  </a:lnTo>
                  <a:close/>
                  <a:moveTo>
                    <a:pt x="303" y="17"/>
                  </a:moveTo>
                  <a:cubicBezTo>
                    <a:pt x="302" y="39"/>
                    <a:pt x="299" y="64"/>
                    <a:pt x="292" y="89"/>
                  </a:cubicBezTo>
                  <a:cubicBezTo>
                    <a:pt x="269" y="79"/>
                    <a:pt x="240" y="74"/>
                    <a:pt x="212" y="73"/>
                  </a:cubicBezTo>
                  <a:cubicBezTo>
                    <a:pt x="212" y="17"/>
                    <a:pt x="212" y="17"/>
                    <a:pt x="212" y="17"/>
                  </a:cubicBezTo>
                  <a:lnTo>
                    <a:pt x="303" y="17"/>
                  </a:lnTo>
                  <a:close/>
                  <a:moveTo>
                    <a:pt x="66" y="128"/>
                  </a:moveTo>
                  <a:cubicBezTo>
                    <a:pt x="39" y="98"/>
                    <a:pt x="22" y="60"/>
                    <a:pt x="19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3" y="43"/>
                    <a:pt x="87" y="71"/>
                    <a:pt x="95" y="98"/>
                  </a:cubicBezTo>
                  <a:cubicBezTo>
                    <a:pt x="82" y="106"/>
                    <a:pt x="71" y="116"/>
                    <a:pt x="66" y="128"/>
                  </a:cubicBezTo>
                  <a:close/>
                  <a:moveTo>
                    <a:pt x="81" y="144"/>
                  </a:moveTo>
                  <a:cubicBezTo>
                    <a:pt x="83" y="133"/>
                    <a:pt x="90" y="124"/>
                    <a:pt x="101" y="116"/>
                  </a:cubicBezTo>
                  <a:cubicBezTo>
                    <a:pt x="111" y="141"/>
                    <a:pt x="123" y="163"/>
                    <a:pt x="140" y="179"/>
                  </a:cubicBezTo>
                  <a:cubicBezTo>
                    <a:pt x="118" y="171"/>
                    <a:pt x="98" y="159"/>
                    <a:pt x="81" y="144"/>
                  </a:cubicBezTo>
                  <a:close/>
                  <a:moveTo>
                    <a:pt x="192" y="184"/>
                  </a:moveTo>
                  <a:cubicBezTo>
                    <a:pt x="156" y="179"/>
                    <a:pt x="133" y="147"/>
                    <a:pt x="118" y="107"/>
                  </a:cubicBezTo>
                  <a:cubicBezTo>
                    <a:pt x="140" y="98"/>
                    <a:pt x="168" y="93"/>
                    <a:pt x="192" y="92"/>
                  </a:cubicBezTo>
                  <a:lnTo>
                    <a:pt x="192" y="184"/>
                  </a:lnTo>
                  <a:close/>
                  <a:moveTo>
                    <a:pt x="192" y="73"/>
                  </a:moveTo>
                  <a:cubicBezTo>
                    <a:pt x="166" y="74"/>
                    <a:pt x="137" y="79"/>
                    <a:pt x="113" y="89"/>
                  </a:cubicBezTo>
                  <a:cubicBezTo>
                    <a:pt x="106" y="65"/>
                    <a:pt x="102" y="40"/>
                    <a:pt x="102" y="17"/>
                  </a:cubicBezTo>
                  <a:cubicBezTo>
                    <a:pt x="192" y="17"/>
                    <a:pt x="192" y="17"/>
                    <a:pt x="192" y="17"/>
                  </a:cubicBezTo>
                  <a:lnTo>
                    <a:pt x="192" y="73"/>
                  </a:lnTo>
                  <a:close/>
                  <a:moveTo>
                    <a:pt x="212" y="189"/>
                  </a:moveTo>
                  <a:cubicBezTo>
                    <a:pt x="212" y="92"/>
                    <a:pt x="212" y="92"/>
                    <a:pt x="212" y="92"/>
                  </a:cubicBezTo>
                  <a:cubicBezTo>
                    <a:pt x="236" y="93"/>
                    <a:pt x="265" y="98"/>
                    <a:pt x="287" y="107"/>
                  </a:cubicBezTo>
                  <a:cubicBezTo>
                    <a:pt x="273" y="149"/>
                    <a:pt x="249" y="183"/>
                    <a:pt x="212" y="189"/>
                  </a:cubicBezTo>
                  <a:close/>
                  <a:moveTo>
                    <a:pt x="268" y="179"/>
                  </a:moveTo>
                  <a:cubicBezTo>
                    <a:pt x="284" y="162"/>
                    <a:pt x="296" y="140"/>
                    <a:pt x="304" y="116"/>
                  </a:cubicBezTo>
                  <a:cubicBezTo>
                    <a:pt x="316" y="124"/>
                    <a:pt x="323" y="134"/>
                    <a:pt x="323" y="146"/>
                  </a:cubicBezTo>
                  <a:cubicBezTo>
                    <a:pt x="307" y="160"/>
                    <a:pt x="289" y="171"/>
                    <a:pt x="268" y="179"/>
                  </a:cubicBezTo>
                  <a:close/>
                  <a:moveTo>
                    <a:pt x="340" y="131"/>
                  </a:moveTo>
                  <a:cubicBezTo>
                    <a:pt x="335" y="117"/>
                    <a:pt x="324" y="106"/>
                    <a:pt x="310" y="97"/>
                  </a:cubicBezTo>
                  <a:cubicBezTo>
                    <a:pt x="317" y="71"/>
                    <a:pt x="321" y="42"/>
                    <a:pt x="322" y="17"/>
                  </a:cubicBezTo>
                  <a:cubicBezTo>
                    <a:pt x="388" y="17"/>
                    <a:pt x="388" y="17"/>
                    <a:pt x="388" y="17"/>
                  </a:cubicBezTo>
                  <a:cubicBezTo>
                    <a:pt x="386" y="61"/>
                    <a:pt x="368" y="101"/>
                    <a:pt x="340" y="131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Oval 211"/>
            <p:cNvSpPr>
              <a:spLocks noChangeArrowheads="1"/>
            </p:cNvSpPr>
            <p:nvPr/>
          </p:nvSpPr>
          <p:spPr bwMode="auto">
            <a:xfrm>
              <a:off x="4242619" y="4675812"/>
              <a:ext cx="120451" cy="138982"/>
            </a:xfrm>
            <a:prstGeom prst="ellipse">
              <a:avLst/>
            </a:pr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Freeform 212"/>
            <p:cNvSpPr>
              <a:spLocks/>
            </p:cNvSpPr>
            <p:nvPr/>
          </p:nvSpPr>
          <p:spPr bwMode="auto">
            <a:xfrm>
              <a:off x="4187026" y="4824059"/>
              <a:ext cx="231637" cy="170253"/>
            </a:xfrm>
            <a:custGeom>
              <a:avLst/>
              <a:gdLst>
                <a:gd name="T0" fmla="*/ 124 w 150"/>
                <a:gd name="T1" fmla="*/ 0 h 110"/>
                <a:gd name="T2" fmla="*/ 104 w 150"/>
                <a:gd name="T3" fmla="*/ 0 h 110"/>
                <a:gd name="T4" fmla="*/ 87 w 150"/>
                <a:gd name="T5" fmla="*/ 83 h 110"/>
                <a:gd name="T6" fmla="*/ 75 w 150"/>
                <a:gd name="T7" fmla="*/ 16 h 110"/>
                <a:gd name="T8" fmla="*/ 63 w 150"/>
                <a:gd name="T9" fmla="*/ 83 h 110"/>
                <a:gd name="T10" fmla="*/ 46 w 150"/>
                <a:gd name="T11" fmla="*/ 0 h 110"/>
                <a:gd name="T12" fmla="*/ 25 w 150"/>
                <a:gd name="T13" fmla="*/ 0 h 110"/>
                <a:gd name="T14" fmla="*/ 0 w 150"/>
                <a:gd name="T15" fmla="*/ 36 h 110"/>
                <a:gd name="T16" fmla="*/ 0 w 150"/>
                <a:gd name="T17" fmla="*/ 110 h 110"/>
                <a:gd name="T18" fmla="*/ 150 w 150"/>
                <a:gd name="T19" fmla="*/ 110 h 110"/>
                <a:gd name="T20" fmla="*/ 150 w 150"/>
                <a:gd name="T21" fmla="*/ 36 h 110"/>
                <a:gd name="T22" fmla="*/ 124 w 150"/>
                <a:gd name="T2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" h="110">
                  <a:moveTo>
                    <a:pt x="124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6"/>
                    <a:pt x="0" y="36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150" y="110"/>
                    <a:pt x="150" y="110"/>
                    <a:pt x="150" y="110"/>
                  </a:cubicBezTo>
                  <a:cubicBezTo>
                    <a:pt x="150" y="36"/>
                    <a:pt x="150" y="36"/>
                    <a:pt x="150" y="36"/>
                  </a:cubicBezTo>
                  <a:cubicBezTo>
                    <a:pt x="150" y="16"/>
                    <a:pt x="138" y="0"/>
                    <a:pt x="124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Freeform 213"/>
            <p:cNvSpPr>
              <a:spLocks/>
            </p:cNvSpPr>
            <p:nvPr/>
          </p:nvSpPr>
          <p:spPr bwMode="auto">
            <a:xfrm>
              <a:off x="4286050" y="4824059"/>
              <a:ext cx="32429" cy="24901"/>
            </a:xfrm>
            <a:custGeom>
              <a:avLst/>
              <a:gdLst>
                <a:gd name="T0" fmla="*/ 56 w 56"/>
                <a:gd name="T1" fmla="*/ 11 h 43"/>
                <a:gd name="T2" fmla="*/ 45 w 56"/>
                <a:gd name="T3" fmla="*/ 0 h 43"/>
                <a:gd name="T4" fmla="*/ 29 w 56"/>
                <a:gd name="T5" fmla="*/ 0 h 43"/>
                <a:gd name="T6" fmla="*/ 13 w 56"/>
                <a:gd name="T7" fmla="*/ 0 h 43"/>
                <a:gd name="T8" fmla="*/ 0 w 56"/>
                <a:gd name="T9" fmla="*/ 11 h 43"/>
                <a:gd name="T10" fmla="*/ 29 w 56"/>
                <a:gd name="T11" fmla="*/ 43 h 43"/>
                <a:gd name="T12" fmla="*/ 56 w 56"/>
                <a:gd name="T13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3">
                  <a:moveTo>
                    <a:pt x="56" y="11"/>
                  </a:moveTo>
                  <a:lnTo>
                    <a:pt x="45" y="0"/>
                  </a:lnTo>
                  <a:lnTo>
                    <a:pt x="29" y="0"/>
                  </a:lnTo>
                  <a:lnTo>
                    <a:pt x="13" y="0"/>
                  </a:lnTo>
                  <a:lnTo>
                    <a:pt x="0" y="11"/>
                  </a:lnTo>
                  <a:lnTo>
                    <a:pt x="29" y="43"/>
                  </a:lnTo>
                  <a:lnTo>
                    <a:pt x="56" y="11"/>
                  </a:ln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Oval 214"/>
            <p:cNvSpPr>
              <a:spLocks noChangeArrowheads="1"/>
            </p:cNvSpPr>
            <p:nvPr/>
          </p:nvSpPr>
          <p:spPr bwMode="auto">
            <a:xfrm>
              <a:off x="4434298" y="4701871"/>
              <a:ext cx="109448" cy="128558"/>
            </a:xfrm>
            <a:prstGeom prst="ellipse">
              <a:avLst/>
            </a:pr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Freeform 215"/>
            <p:cNvSpPr>
              <a:spLocks/>
            </p:cNvSpPr>
            <p:nvPr/>
          </p:nvSpPr>
          <p:spPr bwMode="auto">
            <a:xfrm>
              <a:off x="4474255" y="4837958"/>
              <a:ext cx="29534" cy="23164"/>
            </a:xfrm>
            <a:custGeom>
              <a:avLst/>
              <a:gdLst>
                <a:gd name="T0" fmla="*/ 51 w 51"/>
                <a:gd name="T1" fmla="*/ 13 h 40"/>
                <a:gd name="T2" fmla="*/ 40 w 51"/>
                <a:gd name="T3" fmla="*/ 0 h 40"/>
                <a:gd name="T4" fmla="*/ 24 w 51"/>
                <a:gd name="T5" fmla="*/ 0 h 40"/>
                <a:gd name="T6" fmla="*/ 11 w 51"/>
                <a:gd name="T7" fmla="*/ 0 h 40"/>
                <a:gd name="T8" fmla="*/ 0 w 51"/>
                <a:gd name="T9" fmla="*/ 13 h 40"/>
                <a:gd name="T10" fmla="*/ 24 w 51"/>
                <a:gd name="T11" fmla="*/ 40 h 40"/>
                <a:gd name="T12" fmla="*/ 51 w 51"/>
                <a:gd name="T13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0">
                  <a:moveTo>
                    <a:pt x="51" y="13"/>
                  </a:moveTo>
                  <a:lnTo>
                    <a:pt x="40" y="0"/>
                  </a:lnTo>
                  <a:lnTo>
                    <a:pt x="24" y="0"/>
                  </a:lnTo>
                  <a:lnTo>
                    <a:pt x="11" y="0"/>
                  </a:lnTo>
                  <a:lnTo>
                    <a:pt x="0" y="13"/>
                  </a:lnTo>
                  <a:lnTo>
                    <a:pt x="24" y="40"/>
                  </a:lnTo>
                  <a:lnTo>
                    <a:pt x="51" y="13"/>
                  </a:ln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1" name="Freeform 216"/>
            <p:cNvSpPr>
              <a:spLocks/>
            </p:cNvSpPr>
            <p:nvPr/>
          </p:nvSpPr>
          <p:spPr bwMode="auto">
            <a:xfrm>
              <a:off x="4418663" y="4837958"/>
              <a:ext cx="176044" cy="156355"/>
            </a:xfrm>
            <a:custGeom>
              <a:avLst/>
              <a:gdLst>
                <a:gd name="T0" fmla="*/ 91 w 114"/>
                <a:gd name="T1" fmla="*/ 0 h 101"/>
                <a:gd name="T2" fmla="*/ 72 w 114"/>
                <a:gd name="T3" fmla="*/ 0 h 101"/>
                <a:gd name="T4" fmla="*/ 56 w 114"/>
                <a:gd name="T5" fmla="*/ 76 h 101"/>
                <a:gd name="T6" fmla="*/ 45 w 114"/>
                <a:gd name="T7" fmla="*/ 15 h 101"/>
                <a:gd name="T8" fmla="*/ 34 w 114"/>
                <a:gd name="T9" fmla="*/ 76 h 101"/>
                <a:gd name="T10" fmla="*/ 19 w 114"/>
                <a:gd name="T11" fmla="*/ 0 h 101"/>
                <a:gd name="T12" fmla="*/ 0 w 114"/>
                <a:gd name="T13" fmla="*/ 0 h 101"/>
                <a:gd name="T14" fmla="*/ 7 w 114"/>
                <a:gd name="T15" fmla="*/ 27 h 101"/>
                <a:gd name="T16" fmla="*/ 7 w 114"/>
                <a:gd name="T17" fmla="*/ 101 h 101"/>
                <a:gd name="T18" fmla="*/ 114 w 114"/>
                <a:gd name="T19" fmla="*/ 101 h 101"/>
                <a:gd name="T20" fmla="*/ 114 w 114"/>
                <a:gd name="T21" fmla="*/ 34 h 101"/>
                <a:gd name="T22" fmla="*/ 91 w 114"/>
                <a:gd name="T2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01">
                  <a:moveTo>
                    <a:pt x="91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8"/>
                    <a:pt x="7" y="17"/>
                    <a:pt x="7" y="27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4" y="15"/>
                    <a:pt x="104" y="0"/>
                    <a:pt x="91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Oval 217"/>
            <p:cNvSpPr>
              <a:spLocks noChangeArrowheads="1"/>
            </p:cNvSpPr>
            <p:nvPr/>
          </p:nvSpPr>
          <p:spPr bwMode="auto">
            <a:xfrm>
              <a:off x="4060784" y="4703608"/>
              <a:ext cx="109448" cy="127979"/>
            </a:xfrm>
            <a:prstGeom prst="ellipse">
              <a:avLst/>
            </a:pr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Freeform 218"/>
            <p:cNvSpPr>
              <a:spLocks/>
            </p:cNvSpPr>
            <p:nvPr/>
          </p:nvSpPr>
          <p:spPr bwMode="auto">
            <a:xfrm>
              <a:off x="4100741" y="4839695"/>
              <a:ext cx="29534" cy="23164"/>
            </a:xfrm>
            <a:custGeom>
              <a:avLst/>
              <a:gdLst>
                <a:gd name="T0" fmla="*/ 0 w 51"/>
                <a:gd name="T1" fmla="*/ 10 h 40"/>
                <a:gd name="T2" fmla="*/ 11 w 51"/>
                <a:gd name="T3" fmla="*/ 0 h 40"/>
                <a:gd name="T4" fmla="*/ 27 w 51"/>
                <a:gd name="T5" fmla="*/ 0 h 40"/>
                <a:gd name="T6" fmla="*/ 40 w 51"/>
                <a:gd name="T7" fmla="*/ 0 h 40"/>
                <a:gd name="T8" fmla="*/ 51 w 51"/>
                <a:gd name="T9" fmla="*/ 10 h 40"/>
                <a:gd name="T10" fmla="*/ 27 w 51"/>
                <a:gd name="T11" fmla="*/ 40 h 40"/>
                <a:gd name="T12" fmla="*/ 0 w 51"/>
                <a:gd name="T13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0">
                  <a:moveTo>
                    <a:pt x="0" y="10"/>
                  </a:moveTo>
                  <a:lnTo>
                    <a:pt x="11" y="0"/>
                  </a:lnTo>
                  <a:lnTo>
                    <a:pt x="27" y="0"/>
                  </a:lnTo>
                  <a:lnTo>
                    <a:pt x="40" y="0"/>
                  </a:lnTo>
                  <a:lnTo>
                    <a:pt x="51" y="10"/>
                  </a:lnTo>
                  <a:lnTo>
                    <a:pt x="27" y="4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4" name="Freeform 219"/>
            <p:cNvSpPr>
              <a:spLocks/>
            </p:cNvSpPr>
            <p:nvPr/>
          </p:nvSpPr>
          <p:spPr bwMode="auto">
            <a:xfrm>
              <a:off x="4009824" y="4839695"/>
              <a:ext cx="176044" cy="155776"/>
            </a:xfrm>
            <a:custGeom>
              <a:avLst/>
              <a:gdLst>
                <a:gd name="T0" fmla="*/ 23 w 114"/>
                <a:gd name="T1" fmla="*/ 0 h 101"/>
                <a:gd name="T2" fmla="*/ 42 w 114"/>
                <a:gd name="T3" fmla="*/ 0 h 101"/>
                <a:gd name="T4" fmla="*/ 58 w 114"/>
                <a:gd name="T5" fmla="*/ 76 h 101"/>
                <a:gd name="T6" fmla="*/ 69 w 114"/>
                <a:gd name="T7" fmla="*/ 15 h 101"/>
                <a:gd name="T8" fmla="*/ 80 w 114"/>
                <a:gd name="T9" fmla="*/ 76 h 101"/>
                <a:gd name="T10" fmla="*/ 95 w 114"/>
                <a:gd name="T11" fmla="*/ 0 h 101"/>
                <a:gd name="T12" fmla="*/ 114 w 114"/>
                <a:gd name="T13" fmla="*/ 0 h 101"/>
                <a:gd name="T14" fmla="*/ 107 w 114"/>
                <a:gd name="T15" fmla="*/ 27 h 101"/>
                <a:gd name="T16" fmla="*/ 107 w 114"/>
                <a:gd name="T17" fmla="*/ 101 h 101"/>
                <a:gd name="T18" fmla="*/ 0 w 114"/>
                <a:gd name="T19" fmla="*/ 101 h 101"/>
                <a:gd name="T20" fmla="*/ 0 w 114"/>
                <a:gd name="T21" fmla="*/ 34 h 101"/>
                <a:gd name="T22" fmla="*/ 23 w 114"/>
                <a:gd name="T2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01">
                  <a:moveTo>
                    <a:pt x="23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8"/>
                    <a:pt x="107" y="17"/>
                    <a:pt x="107" y="27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1" y="0"/>
                    <a:pt x="23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5" name="Freeform 220"/>
            <p:cNvSpPr>
              <a:spLocks/>
            </p:cNvSpPr>
            <p:nvPr/>
          </p:nvSpPr>
          <p:spPr bwMode="auto">
            <a:xfrm>
              <a:off x="5791688" y="2662311"/>
              <a:ext cx="617891" cy="451691"/>
            </a:xfrm>
            <a:custGeom>
              <a:avLst/>
              <a:gdLst>
                <a:gd name="T0" fmla="*/ 390 w 400"/>
                <a:gd name="T1" fmla="*/ 273 h 292"/>
                <a:gd name="T2" fmla="*/ 19 w 400"/>
                <a:gd name="T3" fmla="*/ 273 h 292"/>
                <a:gd name="T4" fmla="*/ 19 w 400"/>
                <a:gd name="T5" fmla="*/ 10 h 292"/>
                <a:gd name="T6" fmla="*/ 10 w 400"/>
                <a:gd name="T7" fmla="*/ 0 h 292"/>
                <a:gd name="T8" fmla="*/ 0 w 400"/>
                <a:gd name="T9" fmla="*/ 10 h 292"/>
                <a:gd name="T10" fmla="*/ 0 w 400"/>
                <a:gd name="T11" fmla="*/ 283 h 292"/>
                <a:gd name="T12" fmla="*/ 10 w 400"/>
                <a:gd name="T13" fmla="*/ 292 h 292"/>
                <a:gd name="T14" fmla="*/ 13 w 400"/>
                <a:gd name="T15" fmla="*/ 292 h 292"/>
                <a:gd name="T16" fmla="*/ 16 w 400"/>
                <a:gd name="T17" fmla="*/ 292 h 292"/>
                <a:gd name="T18" fmla="*/ 390 w 400"/>
                <a:gd name="T19" fmla="*/ 292 h 292"/>
                <a:gd name="T20" fmla="*/ 400 w 400"/>
                <a:gd name="T21" fmla="*/ 283 h 292"/>
                <a:gd name="T22" fmla="*/ 390 w 400"/>
                <a:gd name="T23" fmla="*/ 27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0" h="292">
                  <a:moveTo>
                    <a:pt x="390" y="273"/>
                  </a:moveTo>
                  <a:cubicBezTo>
                    <a:pt x="19" y="273"/>
                    <a:pt x="19" y="273"/>
                    <a:pt x="19" y="27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288"/>
                    <a:pt x="5" y="292"/>
                    <a:pt x="10" y="292"/>
                  </a:cubicBezTo>
                  <a:cubicBezTo>
                    <a:pt x="11" y="292"/>
                    <a:pt x="12" y="292"/>
                    <a:pt x="13" y="292"/>
                  </a:cubicBezTo>
                  <a:cubicBezTo>
                    <a:pt x="14" y="292"/>
                    <a:pt x="15" y="292"/>
                    <a:pt x="16" y="292"/>
                  </a:cubicBezTo>
                  <a:cubicBezTo>
                    <a:pt x="390" y="292"/>
                    <a:pt x="390" y="292"/>
                    <a:pt x="390" y="292"/>
                  </a:cubicBezTo>
                  <a:cubicBezTo>
                    <a:pt x="395" y="292"/>
                    <a:pt x="400" y="288"/>
                    <a:pt x="400" y="283"/>
                  </a:cubicBezTo>
                  <a:cubicBezTo>
                    <a:pt x="400" y="278"/>
                    <a:pt x="395" y="273"/>
                    <a:pt x="390" y="273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Rectangle 221"/>
            <p:cNvSpPr>
              <a:spLocks noChangeArrowheads="1"/>
            </p:cNvSpPr>
            <p:nvPr/>
          </p:nvSpPr>
          <p:spPr bwMode="auto">
            <a:xfrm>
              <a:off x="5875077" y="2891052"/>
              <a:ext cx="123347" cy="162725"/>
            </a:xfrm>
            <a:prstGeom prst="rect">
              <a:avLst/>
            </a:pr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Rectangle 222"/>
            <p:cNvSpPr>
              <a:spLocks noChangeArrowheads="1"/>
            </p:cNvSpPr>
            <p:nvPr/>
          </p:nvSpPr>
          <p:spPr bwMode="auto">
            <a:xfrm>
              <a:off x="6044751" y="2838934"/>
              <a:ext cx="123926" cy="214843"/>
            </a:xfrm>
            <a:prstGeom prst="rect">
              <a:avLst/>
            </a:pr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Rectangle 223"/>
            <p:cNvSpPr>
              <a:spLocks noChangeArrowheads="1"/>
            </p:cNvSpPr>
            <p:nvPr/>
          </p:nvSpPr>
          <p:spPr bwMode="auto">
            <a:xfrm>
              <a:off x="6215004" y="2753808"/>
              <a:ext cx="123347" cy="299969"/>
            </a:xfrm>
            <a:prstGeom prst="rect">
              <a:avLst/>
            </a:pr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Freeform 224"/>
            <p:cNvSpPr>
              <a:spLocks/>
            </p:cNvSpPr>
            <p:nvPr/>
          </p:nvSpPr>
          <p:spPr bwMode="auto">
            <a:xfrm>
              <a:off x="5872182" y="2555758"/>
              <a:ext cx="452271" cy="249009"/>
            </a:xfrm>
            <a:custGeom>
              <a:avLst/>
              <a:gdLst>
                <a:gd name="T0" fmla="*/ 293 w 293"/>
                <a:gd name="T1" fmla="*/ 0 h 161"/>
                <a:gd name="T2" fmla="*/ 210 w 293"/>
                <a:gd name="T3" fmla="*/ 48 h 161"/>
                <a:gd name="T4" fmla="*/ 238 w 293"/>
                <a:gd name="T5" fmla="*/ 52 h 161"/>
                <a:gd name="T6" fmla="*/ 13 w 293"/>
                <a:gd name="T7" fmla="*/ 138 h 161"/>
                <a:gd name="T8" fmla="*/ 1 w 293"/>
                <a:gd name="T9" fmla="*/ 148 h 161"/>
                <a:gd name="T10" fmla="*/ 11 w 293"/>
                <a:gd name="T11" fmla="*/ 160 h 161"/>
                <a:gd name="T12" fmla="*/ 28 w 293"/>
                <a:gd name="T13" fmla="*/ 161 h 161"/>
                <a:gd name="T14" fmla="*/ 256 w 293"/>
                <a:gd name="T15" fmla="*/ 65 h 161"/>
                <a:gd name="T16" fmla="*/ 267 w 293"/>
                <a:gd name="T17" fmla="*/ 93 h 161"/>
                <a:gd name="T18" fmla="*/ 293 w 293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3" h="161">
                  <a:moveTo>
                    <a:pt x="293" y="0"/>
                  </a:moveTo>
                  <a:cubicBezTo>
                    <a:pt x="210" y="48"/>
                    <a:pt x="210" y="48"/>
                    <a:pt x="210" y="48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141" y="149"/>
                    <a:pt x="14" y="138"/>
                    <a:pt x="13" y="138"/>
                  </a:cubicBezTo>
                  <a:cubicBezTo>
                    <a:pt x="7" y="137"/>
                    <a:pt x="1" y="142"/>
                    <a:pt x="1" y="148"/>
                  </a:cubicBezTo>
                  <a:cubicBezTo>
                    <a:pt x="0" y="154"/>
                    <a:pt x="4" y="159"/>
                    <a:pt x="11" y="160"/>
                  </a:cubicBezTo>
                  <a:cubicBezTo>
                    <a:pt x="12" y="160"/>
                    <a:pt x="18" y="161"/>
                    <a:pt x="28" y="161"/>
                  </a:cubicBezTo>
                  <a:cubicBezTo>
                    <a:pt x="70" y="161"/>
                    <a:pt x="173" y="151"/>
                    <a:pt x="256" y="65"/>
                  </a:cubicBezTo>
                  <a:cubicBezTo>
                    <a:pt x="267" y="93"/>
                    <a:pt x="267" y="93"/>
                    <a:pt x="267" y="93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Freeform 225"/>
            <p:cNvSpPr>
              <a:spLocks/>
            </p:cNvSpPr>
            <p:nvPr/>
          </p:nvSpPr>
          <p:spPr bwMode="auto">
            <a:xfrm>
              <a:off x="8050723" y="5162828"/>
              <a:ext cx="12740" cy="26059"/>
            </a:xfrm>
            <a:custGeom>
              <a:avLst/>
              <a:gdLst>
                <a:gd name="T0" fmla="*/ 0 w 8"/>
                <a:gd name="T1" fmla="*/ 8 h 17"/>
                <a:gd name="T2" fmla="*/ 8 w 8"/>
                <a:gd name="T3" fmla="*/ 17 h 17"/>
                <a:gd name="T4" fmla="*/ 8 w 8"/>
                <a:gd name="T5" fmla="*/ 0 h 17"/>
                <a:gd name="T6" fmla="*/ 0 w 8"/>
                <a:gd name="T7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7">
                  <a:moveTo>
                    <a:pt x="0" y="8"/>
                  </a:moveTo>
                  <a:cubicBezTo>
                    <a:pt x="0" y="12"/>
                    <a:pt x="2" y="15"/>
                    <a:pt x="8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" y="1"/>
                    <a:pt x="0" y="3"/>
                    <a:pt x="0" y="8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226"/>
            <p:cNvSpPr>
              <a:spLocks/>
            </p:cNvSpPr>
            <p:nvPr/>
          </p:nvSpPr>
          <p:spPr bwMode="auto">
            <a:xfrm>
              <a:off x="8080257" y="5213788"/>
              <a:ext cx="16794" cy="30692"/>
            </a:xfrm>
            <a:custGeom>
              <a:avLst/>
              <a:gdLst>
                <a:gd name="T0" fmla="*/ 5 w 11"/>
                <a:gd name="T1" fmla="*/ 2 h 20"/>
                <a:gd name="T2" fmla="*/ 0 w 11"/>
                <a:gd name="T3" fmla="*/ 0 h 20"/>
                <a:gd name="T4" fmla="*/ 0 w 11"/>
                <a:gd name="T5" fmla="*/ 20 h 20"/>
                <a:gd name="T6" fmla="*/ 11 w 11"/>
                <a:gd name="T7" fmla="*/ 10 h 20"/>
                <a:gd name="T8" fmla="*/ 5 w 11"/>
                <a:gd name="T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0">
                  <a:moveTo>
                    <a:pt x="5" y="2"/>
                  </a:moveTo>
                  <a:cubicBezTo>
                    <a:pt x="5" y="1"/>
                    <a:pt x="3" y="1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9"/>
                    <a:pt x="11" y="16"/>
                    <a:pt x="11" y="10"/>
                  </a:cubicBezTo>
                  <a:cubicBezTo>
                    <a:pt x="11" y="6"/>
                    <a:pt x="9" y="3"/>
                    <a:pt x="5" y="2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Freeform 227"/>
            <p:cNvSpPr>
              <a:spLocks noEditPoints="1"/>
            </p:cNvSpPr>
            <p:nvPr/>
          </p:nvSpPr>
          <p:spPr bwMode="auto">
            <a:xfrm>
              <a:off x="7941275" y="5073069"/>
              <a:ext cx="259433" cy="259433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106 w 168"/>
                <a:gd name="T11" fmla="*/ 117 h 168"/>
                <a:gd name="T12" fmla="*/ 90 w 168"/>
                <a:gd name="T13" fmla="*/ 122 h 168"/>
                <a:gd name="T14" fmla="*/ 90 w 168"/>
                <a:gd name="T15" fmla="*/ 140 h 168"/>
                <a:gd name="T16" fmla="*/ 79 w 168"/>
                <a:gd name="T17" fmla="*/ 140 h 168"/>
                <a:gd name="T18" fmla="*/ 79 w 168"/>
                <a:gd name="T19" fmla="*/ 122 h 168"/>
                <a:gd name="T20" fmla="*/ 63 w 168"/>
                <a:gd name="T21" fmla="*/ 117 h 168"/>
                <a:gd name="T22" fmla="*/ 54 w 168"/>
                <a:gd name="T23" fmla="*/ 96 h 168"/>
                <a:gd name="T24" fmla="*/ 68 w 168"/>
                <a:gd name="T25" fmla="*/ 96 h 168"/>
                <a:gd name="T26" fmla="*/ 79 w 168"/>
                <a:gd name="T27" fmla="*/ 111 h 168"/>
                <a:gd name="T28" fmla="*/ 79 w 168"/>
                <a:gd name="T29" fmla="*/ 88 h 168"/>
                <a:gd name="T30" fmla="*/ 73 w 168"/>
                <a:gd name="T31" fmla="*/ 87 h 168"/>
                <a:gd name="T32" fmla="*/ 56 w 168"/>
                <a:gd name="T33" fmla="*/ 68 h 168"/>
                <a:gd name="T34" fmla="*/ 65 w 168"/>
                <a:gd name="T35" fmla="*/ 51 h 168"/>
                <a:gd name="T36" fmla="*/ 79 w 168"/>
                <a:gd name="T37" fmla="*/ 46 h 168"/>
                <a:gd name="T38" fmla="*/ 79 w 168"/>
                <a:gd name="T39" fmla="*/ 28 h 168"/>
                <a:gd name="T40" fmla="*/ 90 w 168"/>
                <a:gd name="T41" fmla="*/ 28 h 168"/>
                <a:gd name="T42" fmla="*/ 90 w 168"/>
                <a:gd name="T43" fmla="*/ 46 h 168"/>
                <a:gd name="T44" fmla="*/ 104 w 168"/>
                <a:gd name="T45" fmla="*/ 52 h 168"/>
                <a:gd name="T46" fmla="*/ 113 w 168"/>
                <a:gd name="T47" fmla="*/ 70 h 168"/>
                <a:gd name="T48" fmla="*/ 99 w 168"/>
                <a:gd name="T49" fmla="*/ 70 h 168"/>
                <a:gd name="T50" fmla="*/ 90 w 168"/>
                <a:gd name="T51" fmla="*/ 58 h 168"/>
                <a:gd name="T52" fmla="*/ 90 w 168"/>
                <a:gd name="T53" fmla="*/ 78 h 168"/>
                <a:gd name="T54" fmla="*/ 100 w 168"/>
                <a:gd name="T55" fmla="*/ 80 h 168"/>
                <a:gd name="T56" fmla="*/ 111 w 168"/>
                <a:gd name="T57" fmla="*/ 88 h 168"/>
                <a:gd name="T58" fmla="*/ 115 w 168"/>
                <a:gd name="T59" fmla="*/ 99 h 168"/>
                <a:gd name="T60" fmla="*/ 106 w 168"/>
                <a:gd name="T61" fmla="*/ 11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1" y="168"/>
                    <a:pt x="168" y="131"/>
                    <a:pt x="168" y="84"/>
                  </a:cubicBezTo>
                  <a:cubicBezTo>
                    <a:pt x="168" y="38"/>
                    <a:pt x="131" y="0"/>
                    <a:pt x="84" y="0"/>
                  </a:cubicBezTo>
                  <a:close/>
                  <a:moveTo>
                    <a:pt x="106" y="117"/>
                  </a:moveTo>
                  <a:cubicBezTo>
                    <a:pt x="101" y="120"/>
                    <a:pt x="96" y="122"/>
                    <a:pt x="90" y="122"/>
                  </a:cubicBezTo>
                  <a:cubicBezTo>
                    <a:pt x="90" y="140"/>
                    <a:pt x="90" y="140"/>
                    <a:pt x="90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22"/>
                    <a:pt x="79" y="122"/>
                    <a:pt x="79" y="122"/>
                  </a:cubicBezTo>
                  <a:cubicBezTo>
                    <a:pt x="72" y="122"/>
                    <a:pt x="67" y="120"/>
                    <a:pt x="63" y="117"/>
                  </a:cubicBezTo>
                  <a:cubicBezTo>
                    <a:pt x="57" y="112"/>
                    <a:pt x="54" y="105"/>
                    <a:pt x="54" y="96"/>
                  </a:cubicBezTo>
                  <a:cubicBezTo>
                    <a:pt x="68" y="96"/>
                    <a:pt x="68" y="96"/>
                    <a:pt x="68" y="96"/>
                  </a:cubicBezTo>
                  <a:cubicBezTo>
                    <a:pt x="68" y="104"/>
                    <a:pt x="71" y="109"/>
                    <a:pt x="79" y="111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7" y="88"/>
                    <a:pt x="75" y="87"/>
                    <a:pt x="73" y="87"/>
                  </a:cubicBezTo>
                  <a:cubicBezTo>
                    <a:pt x="62" y="84"/>
                    <a:pt x="56" y="77"/>
                    <a:pt x="56" y="68"/>
                  </a:cubicBezTo>
                  <a:cubicBezTo>
                    <a:pt x="56" y="61"/>
                    <a:pt x="59" y="55"/>
                    <a:pt x="65" y="51"/>
                  </a:cubicBezTo>
                  <a:cubicBezTo>
                    <a:pt x="69" y="48"/>
                    <a:pt x="74" y="47"/>
                    <a:pt x="79" y="46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6" y="47"/>
                    <a:pt x="100" y="49"/>
                    <a:pt x="104" y="52"/>
                  </a:cubicBezTo>
                  <a:cubicBezTo>
                    <a:pt x="110" y="56"/>
                    <a:pt x="113" y="62"/>
                    <a:pt x="113" y="70"/>
                  </a:cubicBezTo>
                  <a:cubicBezTo>
                    <a:pt x="99" y="70"/>
                    <a:pt x="99" y="70"/>
                    <a:pt x="99" y="70"/>
                  </a:cubicBezTo>
                  <a:cubicBezTo>
                    <a:pt x="98" y="64"/>
                    <a:pt x="95" y="60"/>
                    <a:pt x="90" y="58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3" y="78"/>
                    <a:pt x="96" y="79"/>
                    <a:pt x="100" y="80"/>
                  </a:cubicBezTo>
                  <a:cubicBezTo>
                    <a:pt x="105" y="82"/>
                    <a:pt x="109" y="84"/>
                    <a:pt x="111" y="88"/>
                  </a:cubicBezTo>
                  <a:cubicBezTo>
                    <a:pt x="114" y="92"/>
                    <a:pt x="115" y="95"/>
                    <a:pt x="115" y="99"/>
                  </a:cubicBezTo>
                  <a:cubicBezTo>
                    <a:pt x="115" y="107"/>
                    <a:pt x="112" y="113"/>
                    <a:pt x="106" y="117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228"/>
            <p:cNvSpPr>
              <a:spLocks noEditPoints="1"/>
            </p:cNvSpPr>
            <p:nvPr/>
          </p:nvSpPr>
          <p:spPr bwMode="auto">
            <a:xfrm>
              <a:off x="7586292" y="4690868"/>
              <a:ext cx="584882" cy="587778"/>
            </a:xfrm>
            <a:custGeom>
              <a:avLst/>
              <a:gdLst>
                <a:gd name="T0" fmla="*/ 197 w 379"/>
                <a:gd name="T1" fmla="*/ 361 h 380"/>
                <a:gd name="T2" fmla="*/ 242 w 379"/>
                <a:gd name="T3" fmla="*/ 277 h 380"/>
                <a:gd name="T4" fmla="*/ 197 w 379"/>
                <a:gd name="T5" fmla="*/ 254 h 380"/>
                <a:gd name="T6" fmla="*/ 281 w 379"/>
                <a:gd name="T7" fmla="*/ 202 h 380"/>
                <a:gd name="T8" fmla="*/ 295 w 379"/>
                <a:gd name="T9" fmla="*/ 243 h 380"/>
                <a:gd name="T10" fmla="*/ 361 w 379"/>
                <a:gd name="T11" fmla="*/ 202 h 380"/>
                <a:gd name="T12" fmla="*/ 367 w 379"/>
                <a:gd name="T13" fmla="*/ 258 h 380"/>
                <a:gd name="T14" fmla="*/ 197 w 379"/>
                <a:gd name="T15" fmla="*/ 1 h 380"/>
                <a:gd name="T16" fmla="*/ 179 w 379"/>
                <a:gd name="T17" fmla="*/ 0 h 380"/>
                <a:gd name="T18" fmla="*/ 0 w 379"/>
                <a:gd name="T19" fmla="*/ 191 h 380"/>
                <a:gd name="T20" fmla="*/ 235 w 379"/>
                <a:gd name="T21" fmla="*/ 375 h 380"/>
                <a:gd name="T22" fmla="*/ 318 w 379"/>
                <a:gd name="T23" fmla="*/ 76 h 380"/>
                <a:gd name="T24" fmla="*/ 299 w 379"/>
                <a:gd name="T25" fmla="*/ 184 h 380"/>
                <a:gd name="T26" fmla="*/ 318 w 379"/>
                <a:gd name="T27" fmla="*/ 76 h 380"/>
                <a:gd name="T28" fmla="*/ 282 w 379"/>
                <a:gd name="T29" fmla="*/ 91 h 380"/>
                <a:gd name="T30" fmla="*/ 302 w 379"/>
                <a:gd name="T31" fmla="*/ 61 h 380"/>
                <a:gd name="T32" fmla="*/ 266 w 379"/>
                <a:gd name="T33" fmla="*/ 99 h 380"/>
                <a:gd name="T34" fmla="*/ 197 w 379"/>
                <a:gd name="T35" fmla="*/ 28 h 380"/>
                <a:gd name="T36" fmla="*/ 271 w 379"/>
                <a:gd name="T37" fmla="*/ 116 h 380"/>
                <a:gd name="T38" fmla="*/ 197 w 379"/>
                <a:gd name="T39" fmla="*/ 184 h 380"/>
                <a:gd name="T40" fmla="*/ 128 w 379"/>
                <a:gd name="T41" fmla="*/ 30 h 380"/>
                <a:gd name="T42" fmla="*/ 77 w 379"/>
                <a:gd name="T43" fmla="*/ 61 h 380"/>
                <a:gd name="T44" fmla="*/ 62 w 379"/>
                <a:gd name="T45" fmla="*/ 76 h 380"/>
                <a:gd name="T46" fmla="*/ 77 w 379"/>
                <a:gd name="T47" fmla="*/ 184 h 380"/>
                <a:gd name="T48" fmla="*/ 62 w 379"/>
                <a:gd name="T49" fmla="*/ 76 h 380"/>
                <a:gd name="T50" fmla="*/ 18 w 379"/>
                <a:gd name="T51" fmla="*/ 202 h 380"/>
                <a:gd name="T52" fmla="*/ 89 w 379"/>
                <a:gd name="T53" fmla="*/ 276 h 380"/>
                <a:gd name="T54" fmla="*/ 75 w 379"/>
                <a:gd name="T55" fmla="*/ 319 h 380"/>
                <a:gd name="T56" fmla="*/ 131 w 379"/>
                <a:gd name="T57" fmla="*/ 352 h 380"/>
                <a:gd name="T58" fmla="*/ 179 w 379"/>
                <a:gd name="T59" fmla="*/ 357 h 380"/>
                <a:gd name="T60" fmla="*/ 179 w 379"/>
                <a:gd name="T61" fmla="*/ 271 h 380"/>
                <a:gd name="T62" fmla="*/ 179 w 379"/>
                <a:gd name="T63" fmla="*/ 254 h 380"/>
                <a:gd name="T64" fmla="*/ 95 w 379"/>
                <a:gd name="T65" fmla="*/ 202 h 380"/>
                <a:gd name="T66" fmla="*/ 179 w 379"/>
                <a:gd name="T67" fmla="*/ 254 h 380"/>
                <a:gd name="T68" fmla="*/ 94 w 379"/>
                <a:gd name="T69" fmla="*/ 184 h 380"/>
                <a:gd name="T70" fmla="*/ 179 w 379"/>
                <a:gd name="T71" fmla="*/ 130 h 380"/>
                <a:gd name="T72" fmla="*/ 179 w 379"/>
                <a:gd name="T73" fmla="*/ 112 h 380"/>
                <a:gd name="T74" fmla="*/ 179 w 379"/>
                <a:gd name="T75" fmla="*/ 2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9" h="380">
                  <a:moveTo>
                    <a:pt x="226" y="349"/>
                  </a:moveTo>
                  <a:cubicBezTo>
                    <a:pt x="217" y="355"/>
                    <a:pt x="208" y="359"/>
                    <a:pt x="197" y="361"/>
                  </a:cubicBezTo>
                  <a:cubicBezTo>
                    <a:pt x="197" y="271"/>
                    <a:pt x="197" y="271"/>
                    <a:pt x="197" y="271"/>
                  </a:cubicBezTo>
                  <a:cubicBezTo>
                    <a:pt x="211" y="272"/>
                    <a:pt x="227" y="274"/>
                    <a:pt x="242" y="277"/>
                  </a:cubicBezTo>
                  <a:cubicBezTo>
                    <a:pt x="246" y="272"/>
                    <a:pt x="251" y="267"/>
                    <a:pt x="256" y="263"/>
                  </a:cubicBezTo>
                  <a:cubicBezTo>
                    <a:pt x="238" y="257"/>
                    <a:pt x="217" y="254"/>
                    <a:pt x="197" y="254"/>
                  </a:cubicBezTo>
                  <a:cubicBezTo>
                    <a:pt x="197" y="202"/>
                    <a:pt x="197" y="202"/>
                    <a:pt x="197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1" y="217"/>
                    <a:pt x="279" y="233"/>
                    <a:pt x="276" y="250"/>
                  </a:cubicBezTo>
                  <a:cubicBezTo>
                    <a:pt x="282" y="247"/>
                    <a:pt x="288" y="245"/>
                    <a:pt x="295" y="243"/>
                  </a:cubicBezTo>
                  <a:cubicBezTo>
                    <a:pt x="297" y="229"/>
                    <a:pt x="299" y="215"/>
                    <a:pt x="299" y="202"/>
                  </a:cubicBezTo>
                  <a:cubicBezTo>
                    <a:pt x="361" y="202"/>
                    <a:pt x="361" y="202"/>
                    <a:pt x="361" y="202"/>
                  </a:cubicBezTo>
                  <a:cubicBezTo>
                    <a:pt x="360" y="218"/>
                    <a:pt x="357" y="234"/>
                    <a:pt x="351" y="249"/>
                  </a:cubicBezTo>
                  <a:cubicBezTo>
                    <a:pt x="357" y="252"/>
                    <a:pt x="362" y="255"/>
                    <a:pt x="367" y="258"/>
                  </a:cubicBezTo>
                  <a:cubicBezTo>
                    <a:pt x="375" y="237"/>
                    <a:pt x="379" y="214"/>
                    <a:pt x="379" y="191"/>
                  </a:cubicBezTo>
                  <a:cubicBezTo>
                    <a:pt x="379" y="89"/>
                    <a:pt x="298" y="5"/>
                    <a:pt x="197" y="1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79" y="7"/>
                    <a:pt x="0" y="90"/>
                    <a:pt x="0" y="191"/>
                  </a:cubicBezTo>
                  <a:cubicBezTo>
                    <a:pt x="0" y="295"/>
                    <a:pt x="85" y="380"/>
                    <a:pt x="190" y="380"/>
                  </a:cubicBezTo>
                  <a:cubicBezTo>
                    <a:pt x="205" y="380"/>
                    <a:pt x="221" y="378"/>
                    <a:pt x="235" y="375"/>
                  </a:cubicBezTo>
                  <a:cubicBezTo>
                    <a:pt x="231" y="367"/>
                    <a:pt x="228" y="358"/>
                    <a:pt x="226" y="349"/>
                  </a:cubicBezTo>
                  <a:close/>
                  <a:moveTo>
                    <a:pt x="318" y="76"/>
                  </a:moveTo>
                  <a:cubicBezTo>
                    <a:pt x="343" y="105"/>
                    <a:pt x="360" y="143"/>
                    <a:pt x="361" y="184"/>
                  </a:cubicBezTo>
                  <a:cubicBezTo>
                    <a:pt x="299" y="184"/>
                    <a:pt x="299" y="184"/>
                    <a:pt x="299" y="184"/>
                  </a:cubicBezTo>
                  <a:cubicBezTo>
                    <a:pt x="298" y="158"/>
                    <a:pt x="294" y="132"/>
                    <a:pt x="288" y="108"/>
                  </a:cubicBezTo>
                  <a:cubicBezTo>
                    <a:pt x="302" y="100"/>
                    <a:pt x="313" y="89"/>
                    <a:pt x="318" y="76"/>
                  </a:cubicBezTo>
                  <a:close/>
                  <a:moveTo>
                    <a:pt x="302" y="61"/>
                  </a:moveTo>
                  <a:cubicBezTo>
                    <a:pt x="302" y="74"/>
                    <a:pt x="294" y="84"/>
                    <a:pt x="282" y="91"/>
                  </a:cubicBezTo>
                  <a:cubicBezTo>
                    <a:pt x="272" y="64"/>
                    <a:pt x="257" y="40"/>
                    <a:pt x="238" y="26"/>
                  </a:cubicBezTo>
                  <a:cubicBezTo>
                    <a:pt x="262" y="33"/>
                    <a:pt x="284" y="45"/>
                    <a:pt x="302" y="61"/>
                  </a:cubicBezTo>
                  <a:close/>
                  <a:moveTo>
                    <a:pt x="197" y="28"/>
                  </a:moveTo>
                  <a:cubicBezTo>
                    <a:pt x="231" y="32"/>
                    <a:pt x="253" y="62"/>
                    <a:pt x="266" y="99"/>
                  </a:cubicBezTo>
                  <a:cubicBezTo>
                    <a:pt x="245" y="107"/>
                    <a:pt x="219" y="111"/>
                    <a:pt x="197" y="112"/>
                  </a:cubicBezTo>
                  <a:lnTo>
                    <a:pt x="197" y="28"/>
                  </a:lnTo>
                  <a:close/>
                  <a:moveTo>
                    <a:pt x="197" y="130"/>
                  </a:moveTo>
                  <a:cubicBezTo>
                    <a:pt x="223" y="129"/>
                    <a:pt x="250" y="125"/>
                    <a:pt x="271" y="116"/>
                  </a:cubicBezTo>
                  <a:cubicBezTo>
                    <a:pt x="277" y="139"/>
                    <a:pt x="280" y="163"/>
                    <a:pt x="281" y="184"/>
                  </a:cubicBezTo>
                  <a:cubicBezTo>
                    <a:pt x="197" y="184"/>
                    <a:pt x="197" y="184"/>
                    <a:pt x="197" y="184"/>
                  </a:cubicBezTo>
                  <a:lnTo>
                    <a:pt x="197" y="130"/>
                  </a:lnTo>
                  <a:close/>
                  <a:moveTo>
                    <a:pt x="128" y="30"/>
                  </a:moveTo>
                  <a:cubicBezTo>
                    <a:pt x="113" y="45"/>
                    <a:pt x="102" y="65"/>
                    <a:pt x="93" y="88"/>
                  </a:cubicBezTo>
                  <a:cubicBezTo>
                    <a:pt x="84" y="81"/>
                    <a:pt x="77" y="72"/>
                    <a:pt x="77" y="61"/>
                  </a:cubicBezTo>
                  <a:cubicBezTo>
                    <a:pt x="92" y="48"/>
                    <a:pt x="109" y="38"/>
                    <a:pt x="128" y="30"/>
                  </a:cubicBezTo>
                  <a:close/>
                  <a:moveTo>
                    <a:pt x="62" y="76"/>
                  </a:moveTo>
                  <a:cubicBezTo>
                    <a:pt x="66" y="88"/>
                    <a:pt x="76" y="98"/>
                    <a:pt x="88" y="105"/>
                  </a:cubicBezTo>
                  <a:cubicBezTo>
                    <a:pt x="81" y="130"/>
                    <a:pt x="77" y="157"/>
                    <a:pt x="77" y="184"/>
                  </a:cubicBezTo>
                  <a:cubicBezTo>
                    <a:pt x="18" y="184"/>
                    <a:pt x="18" y="184"/>
                    <a:pt x="18" y="184"/>
                  </a:cubicBezTo>
                  <a:cubicBezTo>
                    <a:pt x="19" y="143"/>
                    <a:pt x="36" y="105"/>
                    <a:pt x="62" y="76"/>
                  </a:cubicBezTo>
                  <a:close/>
                  <a:moveTo>
                    <a:pt x="61" y="305"/>
                  </a:moveTo>
                  <a:cubicBezTo>
                    <a:pt x="37" y="277"/>
                    <a:pt x="21" y="241"/>
                    <a:pt x="18" y="202"/>
                  </a:cubicBezTo>
                  <a:cubicBezTo>
                    <a:pt x="77" y="202"/>
                    <a:pt x="77" y="202"/>
                    <a:pt x="77" y="202"/>
                  </a:cubicBezTo>
                  <a:cubicBezTo>
                    <a:pt x="78" y="225"/>
                    <a:pt x="82" y="252"/>
                    <a:pt x="89" y="276"/>
                  </a:cubicBezTo>
                  <a:cubicBezTo>
                    <a:pt x="76" y="284"/>
                    <a:pt x="66" y="293"/>
                    <a:pt x="61" y="305"/>
                  </a:cubicBezTo>
                  <a:close/>
                  <a:moveTo>
                    <a:pt x="75" y="319"/>
                  </a:moveTo>
                  <a:cubicBezTo>
                    <a:pt x="77" y="309"/>
                    <a:pt x="84" y="300"/>
                    <a:pt x="94" y="294"/>
                  </a:cubicBezTo>
                  <a:cubicBezTo>
                    <a:pt x="103" y="317"/>
                    <a:pt x="115" y="337"/>
                    <a:pt x="131" y="352"/>
                  </a:cubicBezTo>
                  <a:cubicBezTo>
                    <a:pt x="110" y="345"/>
                    <a:pt x="91" y="333"/>
                    <a:pt x="75" y="319"/>
                  </a:cubicBezTo>
                  <a:close/>
                  <a:moveTo>
                    <a:pt x="179" y="357"/>
                  </a:moveTo>
                  <a:cubicBezTo>
                    <a:pt x="145" y="352"/>
                    <a:pt x="124" y="322"/>
                    <a:pt x="110" y="285"/>
                  </a:cubicBezTo>
                  <a:cubicBezTo>
                    <a:pt x="130" y="277"/>
                    <a:pt x="156" y="272"/>
                    <a:pt x="179" y="271"/>
                  </a:cubicBezTo>
                  <a:lnTo>
                    <a:pt x="179" y="357"/>
                  </a:lnTo>
                  <a:close/>
                  <a:moveTo>
                    <a:pt x="179" y="254"/>
                  </a:moveTo>
                  <a:cubicBezTo>
                    <a:pt x="155" y="255"/>
                    <a:pt x="128" y="259"/>
                    <a:pt x="105" y="268"/>
                  </a:cubicBezTo>
                  <a:cubicBezTo>
                    <a:pt x="99" y="246"/>
                    <a:pt x="95" y="223"/>
                    <a:pt x="95" y="202"/>
                  </a:cubicBezTo>
                  <a:cubicBezTo>
                    <a:pt x="179" y="202"/>
                    <a:pt x="179" y="202"/>
                    <a:pt x="179" y="202"/>
                  </a:cubicBezTo>
                  <a:lnTo>
                    <a:pt x="179" y="254"/>
                  </a:lnTo>
                  <a:close/>
                  <a:moveTo>
                    <a:pt x="179" y="184"/>
                  </a:moveTo>
                  <a:cubicBezTo>
                    <a:pt x="94" y="184"/>
                    <a:pt x="94" y="184"/>
                    <a:pt x="94" y="184"/>
                  </a:cubicBezTo>
                  <a:cubicBezTo>
                    <a:pt x="95" y="162"/>
                    <a:pt x="98" y="137"/>
                    <a:pt x="104" y="114"/>
                  </a:cubicBezTo>
                  <a:cubicBezTo>
                    <a:pt x="127" y="124"/>
                    <a:pt x="154" y="128"/>
                    <a:pt x="179" y="130"/>
                  </a:cubicBezTo>
                  <a:lnTo>
                    <a:pt x="179" y="184"/>
                  </a:lnTo>
                  <a:close/>
                  <a:moveTo>
                    <a:pt x="179" y="112"/>
                  </a:moveTo>
                  <a:cubicBezTo>
                    <a:pt x="155" y="111"/>
                    <a:pt x="129" y="106"/>
                    <a:pt x="109" y="97"/>
                  </a:cubicBezTo>
                  <a:cubicBezTo>
                    <a:pt x="122" y="59"/>
                    <a:pt x="144" y="28"/>
                    <a:pt x="179" y="24"/>
                  </a:cubicBezTo>
                  <a:lnTo>
                    <a:pt x="179" y="112"/>
                  </a:ln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Rectangle 229"/>
            <p:cNvSpPr>
              <a:spLocks noChangeArrowheads="1"/>
            </p:cNvSpPr>
            <p:nvPr/>
          </p:nvSpPr>
          <p:spPr bwMode="auto">
            <a:xfrm>
              <a:off x="9431277" y="2687212"/>
              <a:ext cx="75861" cy="293599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5" name="Rectangle 230"/>
            <p:cNvSpPr>
              <a:spLocks noChangeArrowheads="1"/>
            </p:cNvSpPr>
            <p:nvPr/>
          </p:nvSpPr>
          <p:spPr bwMode="auto">
            <a:xfrm>
              <a:off x="9337464" y="3049145"/>
              <a:ext cx="699542" cy="53856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6" name="Rectangle 231"/>
            <p:cNvSpPr>
              <a:spLocks noChangeArrowheads="1"/>
            </p:cNvSpPr>
            <p:nvPr/>
          </p:nvSpPr>
          <p:spPr bwMode="auto">
            <a:xfrm>
              <a:off x="9383792" y="2996447"/>
              <a:ext cx="606888" cy="37062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Rectangle 232"/>
            <p:cNvSpPr>
              <a:spLocks noChangeArrowheads="1"/>
            </p:cNvSpPr>
            <p:nvPr/>
          </p:nvSpPr>
          <p:spPr bwMode="auto">
            <a:xfrm>
              <a:off x="9383792" y="2637989"/>
              <a:ext cx="606888" cy="37062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233"/>
            <p:cNvSpPr>
              <a:spLocks/>
            </p:cNvSpPr>
            <p:nvPr/>
          </p:nvSpPr>
          <p:spPr bwMode="auto">
            <a:xfrm>
              <a:off x="9383792" y="2503061"/>
              <a:ext cx="605151" cy="117556"/>
            </a:xfrm>
            <a:custGeom>
              <a:avLst/>
              <a:gdLst>
                <a:gd name="T0" fmla="*/ 0 w 1045"/>
                <a:gd name="T1" fmla="*/ 203 h 203"/>
                <a:gd name="T2" fmla="*/ 522 w 1045"/>
                <a:gd name="T3" fmla="*/ 0 h 203"/>
                <a:gd name="T4" fmla="*/ 1045 w 1045"/>
                <a:gd name="T5" fmla="*/ 203 h 203"/>
                <a:gd name="T6" fmla="*/ 0 w 1045"/>
                <a:gd name="T7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5" h="203">
                  <a:moveTo>
                    <a:pt x="0" y="203"/>
                  </a:moveTo>
                  <a:lnTo>
                    <a:pt x="522" y="0"/>
                  </a:lnTo>
                  <a:lnTo>
                    <a:pt x="1045" y="203"/>
                  </a:lnTo>
                  <a:lnTo>
                    <a:pt x="0" y="203"/>
                  </a:ln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Rectangle 234"/>
            <p:cNvSpPr>
              <a:spLocks noChangeArrowheads="1"/>
            </p:cNvSpPr>
            <p:nvPr/>
          </p:nvSpPr>
          <p:spPr bwMode="auto">
            <a:xfrm>
              <a:off x="9578366" y="2687212"/>
              <a:ext cx="75282" cy="293599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Rectangle 235"/>
            <p:cNvSpPr>
              <a:spLocks noChangeArrowheads="1"/>
            </p:cNvSpPr>
            <p:nvPr/>
          </p:nvSpPr>
          <p:spPr bwMode="auto">
            <a:xfrm>
              <a:off x="9724876" y="2687212"/>
              <a:ext cx="75861" cy="293599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Rectangle 236"/>
            <p:cNvSpPr>
              <a:spLocks noChangeArrowheads="1"/>
            </p:cNvSpPr>
            <p:nvPr/>
          </p:nvSpPr>
          <p:spPr bwMode="auto">
            <a:xfrm>
              <a:off x="9871386" y="2687212"/>
              <a:ext cx="75861" cy="293599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4" name="文本框 243"/>
          <p:cNvSpPr txBox="1"/>
          <p:nvPr/>
        </p:nvSpPr>
        <p:spPr>
          <a:xfrm>
            <a:off x="2271223" y="4300226"/>
            <a:ext cx="523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01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5" name="文本框 244"/>
          <p:cNvSpPr txBox="1"/>
          <p:nvPr/>
        </p:nvSpPr>
        <p:spPr>
          <a:xfrm>
            <a:off x="4079279" y="3349856"/>
            <a:ext cx="523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02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6" name="文本框 245"/>
          <p:cNvSpPr txBox="1"/>
          <p:nvPr/>
        </p:nvSpPr>
        <p:spPr>
          <a:xfrm>
            <a:off x="5876281" y="4311128"/>
            <a:ext cx="523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03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7" name="文本框 246"/>
          <p:cNvSpPr txBox="1"/>
          <p:nvPr/>
        </p:nvSpPr>
        <p:spPr>
          <a:xfrm>
            <a:off x="7670247" y="3339311"/>
            <a:ext cx="523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04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8" name="文本框 247"/>
          <p:cNvSpPr txBox="1"/>
          <p:nvPr/>
        </p:nvSpPr>
        <p:spPr>
          <a:xfrm>
            <a:off x="9465390" y="4302683"/>
            <a:ext cx="523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05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249" name="组合 248"/>
          <p:cNvGrpSpPr/>
          <p:nvPr/>
        </p:nvGrpSpPr>
        <p:grpSpPr>
          <a:xfrm>
            <a:off x="1528974" y="4861092"/>
            <a:ext cx="2037107" cy="1427001"/>
            <a:chOff x="370331" y="4734848"/>
            <a:chExt cx="2037107" cy="1427001"/>
          </a:xfrm>
        </p:grpSpPr>
        <p:sp>
          <p:nvSpPr>
            <p:cNvPr id="250" name="文本框 249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文本框 250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52" name="组合 251"/>
          <p:cNvGrpSpPr/>
          <p:nvPr/>
        </p:nvGrpSpPr>
        <p:grpSpPr>
          <a:xfrm>
            <a:off x="8684883" y="4861092"/>
            <a:ext cx="2037107" cy="1427001"/>
            <a:chOff x="370331" y="4734848"/>
            <a:chExt cx="2037107" cy="1427001"/>
          </a:xfrm>
        </p:grpSpPr>
        <p:sp>
          <p:nvSpPr>
            <p:cNvPr id="253" name="文本框 252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文本框 253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5106929" y="4861092"/>
            <a:ext cx="2037107" cy="1427001"/>
            <a:chOff x="370331" y="4734848"/>
            <a:chExt cx="2037107" cy="1427001"/>
          </a:xfrm>
        </p:grpSpPr>
        <p:sp>
          <p:nvSpPr>
            <p:cNvPr id="256" name="文本框 255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文本框 256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58" name="组合 257"/>
          <p:cNvGrpSpPr/>
          <p:nvPr/>
        </p:nvGrpSpPr>
        <p:grpSpPr>
          <a:xfrm>
            <a:off x="3303449" y="1843327"/>
            <a:ext cx="2037107" cy="1427001"/>
            <a:chOff x="370331" y="4734848"/>
            <a:chExt cx="2037107" cy="1427001"/>
          </a:xfrm>
        </p:grpSpPr>
        <p:sp>
          <p:nvSpPr>
            <p:cNvPr id="259" name="文本框 258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文本框 259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61" name="组合 260"/>
          <p:cNvGrpSpPr/>
          <p:nvPr/>
        </p:nvGrpSpPr>
        <p:grpSpPr>
          <a:xfrm>
            <a:off x="6878951" y="1843327"/>
            <a:ext cx="2037107" cy="1427001"/>
            <a:chOff x="370331" y="4734848"/>
            <a:chExt cx="2037107" cy="1427001"/>
          </a:xfrm>
        </p:grpSpPr>
        <p:sp>
          <p:nvSpPr>
            <p:cNvPr id="262" name="文本框 261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文本框 262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05880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52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995660" y="1600200"/>
            <a:ext cx="10200681" cy="4835328"/>
            <a:chOff x="830783" y="1600200"/>
            <a:chExt cx="10200681" cy="4835328"/>
          </a:xfrm>
        </p:grpSpPr>
        <p:sp>
          <p:nvSpPr>
            <p:cNvPr id="2" name="椭圆 1"/>
            <p:cNvSpPr/>
            <p:nvPr/>
          </p:nvSpPr>
          <p:spPr bwMode="auto">
            <a:xfrm>
              <a:off x="3298783" y="1689904"/>
              <a:ext cx="439838" cy="439838"/>
            </a:xfrm>
            <a:prstGeom prst="ellipse">
              <a:avLst/>
            </a:prstGeom>
            <a:solidFill>
              <a:srgbClr val="FF2A00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4" name="直接连接符 3"/>
            <p:cNvCxnSpPr>
              <a:stCxn id="2" idx="6"/>
            </p:cNvCxnSpPr>
            <p:nvPr/>
          </p:nvCxnSpPr>
          <p:spPr>
            <a:xfrm>
              <a:off x="3738621" y="1909823"/>
              <a:ext cx="4386807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8125429" y="1909823"/>
              <a:ext cx="0" cy="43081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endCxn id="13" idx="6"/>
            </p:cNvCxnSpPr>
            <p:nvPr/>
          </p:nvCxnSpPr>
          <p:spPr>
            <a:xfrm flipH="1" flipV="1">
              <a:off x="3738621" y="6215609"/>
              <a:ext cx="4386807" cy="231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 bwMode="auto">
            <a:xfrm>
              <a:off x="3298783" y="5995690"/>
              <a:ext cx="439838" cy="439838"/>
            </a:xfrm>
            <a:prstGeom prst="ellipse">
              <a:avLst/>
            </a:prstGeom>
            <a:solidFill>
              <a:srgbClr val="DB339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0" name="直接连接符 9"/>
            <p:cNvCxnSpPr>
              <a:stCxn id="13" idx="0"/>
            </p:cNvCxnSpPr>
            <p:nvPr/>
          </p:nvCxnSpPr>
          <p:spPr>
            <a:xfrm flipV="1">
              <a:off x="3518702" y="4998720"/>
              <a:ext cx="0" cy="99697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2546425" y="5034989"/>
              <a:ext cx="972277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546424" y="4062711"/>
              <a:ext cx="2" cy="972277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 bwMode="auto">
            <a:xfrm>
              <a:off x="2334418" y="3654128"/>
              <a:ext cx="439838" cy="439838"/>
            </a:xfrm>
            <a:prstGeom prst="ellipse">
              <a:avLst/>
            </a:prstGeom>
            <a:solidFill>
              <a:srgbClr val="008CFF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椭圆 23"/>
            <p:cNvSpPr/>
            <p:nvPr/>
          </p:nvSpPr>
          <p:spPr bwMode="auto">
            <a:xfrm>
              <a:off x="7944477" y="1728871"/>
              <a:ext cx="361902" cy="361902"/>
            </a:xfrm>
            <a:prstGeom prst="ellipse">
              <a:avLst/>
            </a:prstGeom>
            <a:solidFill>
              <a:srgbClr val="008CFF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椭圆 24"/>
            <p:cNvSpPr/>
            <p:nvPr/>
          </p:nvSpPr>
          <p:spPr bwMode="auto">
            <a:xfrm>
              <a:off x="7944477" y="1728871"/>
              <a:ext cx="361902" cy="361902"/>
            </a:xfrm>
            <a:prstGeom prst="ellipse">
              <a:avLst/>
            </a:prstGeom>
            <a:solidFill>
              <a:srgbClr val="008CFF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椭圆 25"/>
            <p:cNvSpPr/>
            <p:nvPr/>
          </p:nvSpPr>
          <p:spPr bwMode="auto">
            <a:xfrm>
              <a:off x="7944477" y="2663591"/>
              <a:ext cx="361902" cy="361902"/>
            </a:xfrm>
            <a:prstGeom prst="ellipse">
              <a:avLst/>
            </a:prstGeom>
            <a:solidFill>
              <a:srgbClr val="FF2A00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7944477" y="4888631"/>
              <a:ext cx="361902" cy="361902"/>
            </a:xfrm>
            <a:prstGeom prst="ellipse">
              <a:avLst/>
            </a:prstGeom>
            <a:solidFill>
              <a:srgbClr val="FF6E00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8345347" y="3449320"/>
              <a:ext cx="2457449" cy="719789"/>
            </a:xfrm>
            <a:custGeom>
              <a:avLst/>
              <a:gdLst>
                <a:gd name="T0" fmla="*/ 2075 w 2264"/>
                <a:gd name="T1" fmla="*/ 0 h 661"/>
                <a:gd name="T2" fmla="*/ 1885 w 2264"/>
                <a:gd name="T3" fmla="*/ 190 h 661"/>
                <a:gd name="T4" fmla="*/ 1886 w 2264"/>
                <a:gd name="T5" fmla="*/ 210 h 661"/>
                <a:gd name="T6" fmla="*/ 253 w 2264"/>
                <a:gd name="T7" fmla="*/ 210 h 661"/>
                <a:gd name="T8" fmla="*/ 220 w 2264"/>
                <a:gd name="T9" fmla="*/ 244 h 661"/>
                <a:gd name="T10" fmla="*/ 220 w 2264"/>
                <a:gd name="T11" fmla="*/ 272 h 661"/>
                <a:gd name="T12" fmla="*/ 0 w 2264"/>
                <a:gd name="T13" fmla="*/ 272 h 661"/>
                <a:gd name="T14" fmla="*/ 220 w 2264"/>
                <a:gd name="T15" fmla="*/ 484 h 661"/>
                <a:gd name="T16" fmla="*/ 220 w 2264"/>
                <a:gd name="T17" fmla="*/ 628 h 661"/>
                <a:gd name="T18" fmla="*/ 253 w 2264"/>
                <a:gd name="T19" fmla="*/ 661 h 661"/>
                <a:gd name="T20" fmla="*/ 2019 w 2264"/>
                <a:gd name="T21" fmla="*/ 661 h 661"/>
                <a:gd name="T22" fmla="*/ 2052 w 2264"/>
                <a:gd name="T23" fmla="*/ 628 h 661"/>
                <a:gd name="T24" fmla="*/ 2052 w 2264"/>
                <a:gd name="T25" fmla="*/ 378 h 661"/>
                <a:gd name="T26" fmla="*/ 2075 w 2264"/>
                <a:gd name="T27" fmla="*/ 379 h 661"/>
                <a:gd name="T28" fmla="*/ 2264 w 2264"/>
                <a:gd name="T29" fmla="*/ 190 h 661"/>
                <a:gd name="T30" fmla="*/ 2075 w 2264"/>
                <a:gd name="T31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64" h="661">
                  <a:moveTo>
                    <a:pt x="2075" y="0"/>
                  </a:moveTo>
                  <a:cubicBezTo>
                    <a:pt x="1970" y="0"/>
                    <a:pt x="1885" y="85"/>
                    <a:pt x="1885" y="190"/>
                  </a:cubicBezTo>
                  <a:cubicBezTo>
                    <a:pt x="1885" y="197"/>
                    <a:pt x="1886" y="204"/>
                    <a:pt x="1886" y="210"/>
                  </a:cubicBezTo>
                  <a:cubicBezTo>
                    <a:pt x="253" y="210"/>
                    <a:pt x="253" y="210"/>
                    <a:pt x="253" y="210"/>
                  </a:cubicBezTo>
                  <a:cubicBezTo>
                    <a:pt x="235" y="210"/>
                    <a:pt x="220" y="225"/>
                    <a:pt x="220" y="244"/>
                  </a:cubicBezTo>
                  <a:cubicBezTo>
                    <a:pt x="220" y="272"/>
                    <a:pt x="220" y="272"/>
                    <a:pt x="220" y="272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220" y="484"/>
                    <a:pt x="220" y="484"/>
                    <a:pt x="220" y="484"/>
                  </a:cubicBezTo>
                  <a:cubicBezTo>
                    <a:pt x="220" y="628"/>
                    <a:pt x="220" y="628"/>
                    <a:pt x="220" y="628"/>
                  </a:cubicBezTo>
                  <a:cubicBezTo>
                    <a:pt x="220" y="646"/>
                    <a:pt x="235" y="661"/>
                    <a:pt x="253" y="661"/>
                  </a:cubicBezTo>
                  <a:cubicBezTo>
                    <a:pt x="2019" y="661"/>
                    <a:pt x="2019" y="661"/>
                    <a:pt x="2019" y="661"/>
                  </a:cubicBezTo>
                  <a:cubicBezTo>
                    <a:pt x="2037" y="661"/>
                    <a:pt x="2052" y="646"/>
                    <a:pt x="2052" y="628"/>
                  </a:cubicBezTo>
                  <a:cubicBezTo>
                    <a:pt x="2052" y="378"/>
                    <a:pt x="2052" y="378"/>
                    <a:pt x="2052" y="378"/>
                  </a:cubicBezTo>
                  <a:cubicBezTo>
                    <a:pt x="2060" y="379"/>
                    <a:pt x="2067" y="379"/>
                    <a:pt x="2075" y="379"/>
                  </a:cubicBezTo>
                  <a:cubicBezTo>
                    <a:pt x="2179" y="379"/>
                    <a:pt x="2264" y="294"/>
                    <a:pt x="2264" y="190"/>
                  </a:cubicBezTo>
                  <a:cubicBezTo>
                    <a:pt x="2264" y="85"/>
                    <a:pt x="2179" y="0"/>
                    <a:pt x="2075" y="0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  <a:effectLst>
              <a:outerShdw blurRad="76200" dist="50800" dir="5400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0648672" y="3579858"/>
              <a:ext cx="10980" cy="15453"/>
            </a:xfrm>
            <a:custGeom>
              <a:avLst/>
              <a:gdLst>
                <a:gd name="T0" fmla="*/ 11 w 27"/>
                <a:gd name="T1" fmla="*/ 22 h 38"/>
                <a:gd name="T2" fmla="*/ 11 w 27"/>
                <a:gd name="T3" fmla="*/ 27 h 38"/>
                <a:gd name="T4" fmla="*/ 3 w 27"/>
                <a:gd name="T5" fmla="*/ 27 h 38"/>
                <a:gd name="T6" fmla="*/ 3 w 27"/>
                <a:gd name="T7" fmla="*/ 38 h 38"/>
                <a:gd name="T8" fmla="*/ 11 w 27"/>
                <a:gd name="T9" fmla="*/ 38 h 38"/>
                <a:gd name="T10" fmla="*/ 21 w 27"/>
                <a:gd name="T11" fmla="*/ 35 h 38"/>
                <a:gd name="T12" fmla="*/ 27 w 27"/>
                <a:gd name="T13" fmla="*/ 30 h 38"/>
                <a:gd name="T14" fmla="*/ 21 w 27"/>
                <a:gd name="T15" fmla="*/ 27 h 38"/>
                <a:gd name="T16" fmla="*/ 19 w 27"/>
                <a:gd name="T17" fmla="*/ 24 h 38"/>
                <a:gd name="T18" fmla="*/ 13 w 27"/>
                <a:gd name="T19" fmla="*/ 16 h 38"/>
                <a:gd name="T20" fmla="*/ 11 w 27"/>
                <a:gd name="T21" fmla="*/ 0 h 38"/>
                <a:gd name="T22" fmla="*/ 3 w 27"/>
                <a:gd name="T23" fmla="*/ 5 h 38"/>
                <a:gd name="T24" fmla="*/ 0 w 27"/>
                <a:gd name="T25" fmla="*/ 11 h 38"/>
                <a:gd name="T26" fmla="*/ 0 w 27"/>
                <a:gd name="T27" fmla="*/ 14 h 38"/>
                <a:gd name="T28" fmla="*/ 3 w 27"/>
                <a:gd name="T29" fmla="*/ 19 h 38"/>
                <a:gd name="T30" fmla="*/ 11 w 27"/>
                <a:gd name="T31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38">
                  <a:moveTo>
                    <a:pt x="11" y="22"/>
                  </a:moveTo>
                  <a:lnTo>
                    <a:pt x="11" y="27"/>
                  </a:lnTo>
                  <a:lnTo>
                    <a:pt x="3" y="27"/>
                  </a:lnTo>
                  <a:lnTo>
                    <a:pt x="3" y="38"/>
                  </a:lnTo>
                  <a:lnTo>
                    <a:pt x="11" y="38"/>
                  </a:lnTo>
                  <a:lnTo>
                    <a:pt x="21" y="35"/>
                  </a:lnTo>
                  <a:lnTo>
                    <a:pt x="27" y="30"/>
                  </a:lnTo>
                  <a:lnTo>
                    <a:pt x="21" y="27"/>
                  </a:lnTo>
                  <a:lnTo>
                    <a:pt x="19" y="24"/>
                  </a:lnTo>
                  <a:lnTo>
                    <a:pt x="13" y="16"/>
                  </a:lnTo>
                  <a:lnTo>
                    <a:pt x="11" y="0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0642165" y="3586364"/>
              <a:ext cx="7727" cy="8947"/>
            </a:xfrm>
            <a:custGeom>
              <a:avLst/>
              <a:gdLst>
                <a:gd name="T0" fmla="*/ 19 w 19"/>
                <a:gd name="T1" fmla="*/ 8 h 22"/>
                <a:gd name="T2" fmla="*/ 19 w 19"/>
                <a:gd name="T3" fmla="*/ 3 h 22"/>
                <a:gd name="T4" fmla="*/ 13 w 19"/>
                <a:gd name="T5" fmla="*/ 0 h 22"/>
                <a:gd name="T6" fmla="*/ 5 w 19"/>
                <a:gd name="T7" fmla="*/ 3 h 22"/>
                <a:gd name="T8" fmla="*/ 0 w 19"/>
                <a:gd name="T9" fmla="*/ 11 h 22"/>
                <a:gd name="T10" fmla="*/ 0 w 19"/>
                <a:gd name="T11" fmla="*/ 16 h 22"/>
                <a:gd name="T12" fmla="*/ 8 w 19"/>
                <a:gd name="T13" fmla="*/ 22 h 22"/>
                <a:gd name="T14" fmla="*/ 19 w 19"/>
                <a:gd name="T1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2">
                  <a:moveTo>
                    <a:pt x="19" y="8"/>
                  </a:moveTo>
                  <a:lnTo>
                    <a:pt x="19" y="3"/>
                  </a:lnTo>
                  <a:lnTo>
                    <a:pt x="13" y="0"/>
                  </a:lnTo>
                  <a:lnTo>
                    <a:pt x="5" y="3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8" y="22"/>
                  </a:lnTo>
                  <a:lnTo>
                    <a:pt x="19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0584419" y="3600598"/>
              <a:ext cx="6913" cy="4473"/>
            </a:xfrm>
            <a:custGeom>
              <a:avLst/>
              <a:gdLst>
                <a:gd name="T0" fmla="*/ 3 w 6"/>
                <a:gd name="T1" fmla="*/ 0 h 4"/>
                <a:gd name="T2" fmla="*/ 3 w 6"/>
                <a:gd name="T3" fmla="*/ 1 h 4"/>
                <a:gd name="T4" fmla="*/ 0 w 6"/>
                <a:gd name="T5" fmla="*/ 1 h 4"/>
                <a:gd name="T6" fmla="*/ 0 w 6"/>
                <a:gd name="T7" fmla="*/ 3 h 4"/>
                <a:gd name="T8" fmla="*/ 0 w 6"/>
                <a:gd name="T9" fmla="*/ 3 h 4"/>
                <a:gd name="T10" fmla="*/ 0 w 6"/>
                <a:gd name="T11" fmla="*/ 4 h 4"/>
                <a:gd name="T12" fmla="*/ 2 w 6"/>
                <a:gd name="T13" fmla="*/ 3 h 4"/>
                <a:gd name="T14" fmla="*/ 3 w 6"/>
                <a:gd name="T15" fmla="*/ 3 h 4"/>
                <a:gd name="T16" fmla="*/ 4 w 6"/>
                <a:gd name="T17" fmla="*/ 1 h 4"/>
                <a:gd name="T18" fmla="*/ 5 w 6"/>
                <a:gd name="T19" fmla="*/ 1 h 4"/>
                <a:gd name="T20" fmla="*/ 6 w 6"/>
                <a:gd name="T21" fmla="*/ 0 h 4"/>
                <a:gd name="T22" fmla="*/ 4 w 6"/>
                <a:gd name="T23" fmla="*/ 0 h 4"/>
                <a:gd name="T24" fmla="*/ 3 w 6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0580353" y="3601818"/>
              <a:ext cx="2033" cy="3253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8 h 8"/>
                <a:gd name="T4" fmla="*/ 5 w 5"/>
                <a:gd name="T5" fmla="*/ 8 h 8"/>
                <a:gd name="T6" fmla="*/ 5 w 5"/>
                <a:gd name="T7" fmla="*/ 2 h 8"/>
                <a:gd name="T8" fmla="*/ 2 w 5"/>
                <a:gd name="T9" fmla="*/ 0 h 8"/>
                <a:gd name="T10" fmla="*/ 0 w 5"/>
                <a:gd name="T1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8"/>
                  </a:lnTo>
                  <a:lnTo>
                    <a:pt x="5" y="8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10476248" y="3534312"/>
              <a:ext cx="241963" cy="242776"/>
            </a:xfrm>
            <a:custGeom>
              <a:avLst/>
              <a:gdLst>
                <a:gd name="T0" fmla="*/ 187 w 223"/>
                <a:gd name="T1" fmla="*/ 30 h 223"/>
                <a:gd name="T2" fmla="*/ 220 w 223"/>
                <a:gd name="T3" fmla="*/ 138 h 223"/>
                <a:gd name="T4" fmla="*/ 204 w 223"/>
                <a:gd name="T5" fmla="*/ 70 h 223"/>
                <a:gd name="T6" fmla="*/ 182 w 223"/>
                <a:gd name="T7" fmla="*/ 50 h 223"/>
                <a:gd name="T8" fmla="*/ 58 w 223"/>
                <a:gd name="T9" fmla="*/ 33 h 223"/>
                <a:gd name="T10" fmla="*/ 59 w 223"/>
                <a:gd name="T11" fmla="*/ 42 h 223"/>
                <a:gd name="T12" fmla="*/ 191 w 223"/>
                <a:gd name="T13" fmla="*/ 80 h 223"/>
                <a:gd name="T14" fmla="*/ 163 w 223"/>
                <a:gd name="T15" fmla="*/ 77 h 223"/>
                <a:gd name="T16" fmla="*/ 143 w 223"/>
                <a:gd name="T17" fmla="*/ 97 h 223"/>
                <a:gd name="T18" fmla="*/ 163 w 223"/>
                <a:gd name="T19" fmla="*/ 121 h 223"/>
                <a:gd name="T20" fmla="*/ 180 w 223"/>
                <a:gd name="T21" fmla="*/ 150 h 223"/>
                <a:gd name="T22" fmla="*/ 130 w 223"/>
                <a:gd name="T23" fmla="*/ 212 h 223"/>
                <a:gd name="T24" fmla="*/ 112 w 223"/>
                <a:gd name="T25" fmla="*/ 209 h 223"/>
                <a:gd name="T26" fmla="*/ 21 w 223"/>
                <a:gd name="T27" fmla="*/ 64 h 223"/>
                <a:gd name="T28" fmla="*/ 22 w 223"/>
                <a:gd name="T29" fmla="*/ 88 h 223"/>
                <a:gd name="T30" fmla="*/ 28 w 223"/>
                <a:gd name="T31" fmla="*/ 87 h 223"/>
                <a:gd name="T32" fmla="*/ 48 w 223"/>
                <a:gd name="T33" fmla="*/ 107 h 223"/>
                <a:gd name="T34" fmla="*/ 63 w 223"/>
                <a:gd name="T35" fmla="*/ 131 h 223"/>
                <a:gd name="T36" fmla="*/ 84 w 223"/>
                <a:gd name="T37" fmla="*/ 172 h 223"/>
                <a:gd name="T38" fmla="*/ 104 w 223"/>
                <a:gd name="T39" fmla="*/ 204 h 223"/>
                <a:gd name="T40" fmla="*/ 97 w 223"/>
                <a:gd name="T41" fmla="*/ 190 h 223"/>
                <a:gd name="T42" fmla="*/ 113 w 223"/>
                <a:gd name="T43" fmla="*/ 170 h 223"/>
                <a:gd name="T44" fmla="*/ 131 w 223"/>
                <a:gd name="T45" fmla="*/ 136 h 223"/>
                <a:gd name="T46" fmla="*/ 99 w 223"/>
                <a:gd name="T47" fmla="*/ 117 h 223"/>
                <a:gd name="T48" fmla="*/ 71 w 223"/>
                <a:gd name="T49" fmla="*/ 115 h 223"/>
                <a:gd name="T50" fmla="*/ 45 w 223"/>
                <a:gd name="T51" fmla="*/ 101 h 223"/>
                <a:gd name="T52" fmla="*/ 70 w 223"/>
                <a:gd name="T53" fmla="*/ 90 h 223"/>
                <a:gd name="T54" fmla="*/ 92 w 223"/>
                <a:gd name="T55" fmla="*/ 63 h 223"/>
                <a:gd name="T56" fmla="*/ 97 w 223"/>
                <a:gd name="T57" fmla="*/ 57 h 223"/>
                <a:gd name="T58" fmla="*/ 104 w 223"/>
                <a:gd name="T59" fmla="*/ 56 h 223"/>
                <a:gd name="T60" fmla="*/ 108 w 223"/>
                <a:gd name="T61" fmla="*/ 60 h 223"/>
                <a:gd name="T62" fmla="*/ 114 w 223"/>
                <a:gd name="T63" fmla="*/ 54 h 223"/>
                <a:gd name="T64" fmla="*/ 96 w 223"/>
                <a:gd name="T65" fmla="*/ 39 h 223"/>
                <a:gd name="T66" fmla="*/ 78 w 223"/>
                <a:gd name="T67" fmla="*/ 48 h 223"/>
                <a:gd name="T68" fmla="*/ 91 w 223"/>
                <a:gd name="T69" fmla="*/ 37 h 223"/>
                <a:gd name="T70" fmla="*/ 97 w 223"/>
                <a:gd name="T71" fmla="*/ 32 h 223"/>
                <a:gd name="T72" fmla="*/ 112 w 223"/>
                <a:gd name="T73" fmla="*/ 37 h 223"/>
                <a:gd name="T74" fmla="*/ 94 w 223"/>
                <a:gd name="T75" fmla="*/ 27 h 223"/>
                <a:gd name="T76" fmla="*/ 84 w 223"/>
                <a:gd name="T77" fmla="*/ 28 h 223"/>
                <a:gd name="T78" fmla="*/ 79 w 223"/>
                <a:gd name="T79" fmla="*/ 30 h 223"/>
                <a:gd name="T80" fmla="*/ 59 w 223"/>
                <a:gd name="T81" fmla="*/ 28 h 223"/>
                <a:gd name="T82" fmla="*/ 63 w 223"/>
                <a:gd name="T83" fmla="*/ 31 h 223"/>
                <a:gd name="T84" fmla="*/ 97 w 223"/>
                <a:gd name="T85" fmla="*/ 14 h 223"/>
                <a:gd name="T86" fmla="*/ 117 w 223"/>
                <a:gd name="T87" fmla="*/ 13 h 223"/>
                <a:gd name="T88" fmla="*/ 179 w 223"/>
                <a:gd name="T89" fmla="*/ 35 h 223"/>
                <a:gd name="T90" fmla="*/ 180 w 223"/>
                <a:gd name="T91" fmla="*/ 46 h 223"/>
                <a:gd name="T92" fmla="*/ 162 w 223"/>
                <a:gd name="T93" fmla="*/ 62 h 223"/>
                <a:gd name="T94" fmla="*/ 156 w 223"/>
                <a:gd name="T95" fmla="*/ 75 h 223"/>
                <a:gd name="T96" fmla="*/ 177 w 223"/>
                <a:gd name="T97" fmla="*/ 66 h 223"/>
                <a:gd name="T98" fmla="*/ 187 w 223"/>
                <a:gd name="T99" fmla="*/ 70 h 223"/>
                <a:gd name="T100" fmla="*/ 190 w 223"/>
                <a:gd name="T101" fmla="*/ 67 h 223"/>
                <a:gd name="T102" fmla="*/ 207 w 223"/>
                <a:gd name="T103" fmla="*/ 75 h 223"/>
                <a:gd name="T104" fmla="*/ 79 w 223"/>
                <a:gd name="T105" fmla="*/ 64 h 223"/>
                <a:gd name="T106" fmla="*/ 80 w 223"/>
                <a:gd name="T107" fmla="*/ 62 h 223"/>
                <a:gd name="T108" fmla="*/ 77 w 223"/>
                <a:gd name="T109" fmla="*/ 65 h 223"/>
                <a:gd name="T110" fmla="*/ 77 w 223"/>
                <a:gd name="T111" fmla="*/ 66 h 223"/>
                <a:gd name="T112" fmla="*/ 67 w 223"/>
                <a:gd name="T113" fmla="*/ 64 h 223"/>
                <a:gd name="T114" fmla="*/ 67 w 223"/>
                <a:gd name="T115" fmla="*/ 59 h 223"/>
                <a:gd name="T116" fmla="*/ 63 w 223"/>
                <a:gd name="T117" fmla="*/ 54 h 223"/>
                <a:gd name="T118" fmla="*/ 212 w 223"/>
                <a:gd name="T119" fmla="*/ 9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3" h="223">
                  <a:moveTo>
                    <a:pt x="223" y="111"/>
                  </a:moveTo>
                  <a:cubicBezTo>
                    <a:pt x="223" y="107"/>
                    <a:pt x="223" y="104"/>
                    <a:pt x="223" y="101"/>
                  </a:cubicBezTo>
                  <a:cubicBezTo>
                    <a:pt x="221" y="90"/>
                    <a:pt x="219" y="80"/>
                    <a:pt x="215" y="71"/>
                  </a:cubicBezTo>
                  <a:cubicBezTo>
                    <a:pt x="215" y="70"/>
                    <a:pt x="215" y="69"/>
                    <a:pt x="214" y="69"/>
                  </a:cubicBezTo>
                  <a:cubicBezTo>
                    <a:pt x="209" y="57"/>
                    <a:pt x="202" y="46"/>
                    <a:pt x="193" y="36"/>
                  </a:cubicBezTo>
                  <a:cubicBezTo>
                    <a:pt x="193" y="36"/>
                    <a:pt x="192" y="35"/>
                    <a:pt x="192" y="34"/>
                  </a:cubicBezTo>
                  <a:cubicBezTo>
                    <a:pt x="190" y="33"/>
                    <a:pt x="188" y="31"/>
                    <a:pt x="187" y="30"/>
                  </a:cubicBezTo>
                  <a:cubicBezTo>
                    <a:pt x="167" y="11"/>
                    <a:pt x="140" y="0"/>
                    <a:pt x="112" y="0"/>
                  </a:cubicBezTo>
                  <a:cubicBezTo>
                    <a:pt x="83" y="0"/>
                    <a:pt x="56" y="12"/>
                    <a:pt x="36" y="30"/>
                  </a:cubicBezTo>
                  <a:cubicBezTo>
                    <a:pt x="32" y="34"/>
                    <a:pt x="27" y="39"/>
                    <a:pt x="24" y="44"/>
                  </a:cubicBezTo>
                  <a:cubicBezTo>
                    <a:pt x="9" y="63"/>
                    <a:pt x="0" y="86"/>
                    <a:pt x="0" y="112"/>
                  </a:cubicBezTo>
                  <a:cubicBezTo>
                    <a:pt x="0" y="173"/>
                    <a:pt x="50" y="223"/>
                    <a:pt x="112" y="223"/>
                  </a:cubicBezTo>
                  <a:cubicBezTo>
                    <a:pt x="155" y="223"/>
                    <a:pt x="192" y="199"/>
                    <a:pt x="211" y="162"/>
                  </a:cubicBezTo>
                  <a:cubicBezTo>
                    <a:pt x="215" y="155"/>
                    <a:pt x="218" y="147"/>
                    <a:pt x="220" y="138"/>
                  </a:cubicBezTo>
                  <a:cubicBezTo>
                    <a:pt x="220" y="136"/>
                    <a:pt x="221" y="134"/>
                    <a:pt x="221" y="131"/>
                  </a:cubicBezTo>
                  <a:cubicBezTo>
                    <a:pt x="222" y="125"/>
                    <a:pt x="223" y="119"/>
                    <a:pt x="223" y="112"/>
                  </a:cubicBezTo>
                  <a:cubicBezTo>
                    <a:pt x="223" y="111"/>
                    <a:pt x="223" y="111"/>
                    <a:pt x="223" y="111"/>
                  </a:cubicBezTo>
                  <a:close/>
                  <a:moveTo>
                    <a:pt x="202" y="66"/>
                  </a:moveTo>
                  <a:cubicBezTo>
                    <a:pt x="203" y="65"/>
                    <a:pt x="203" y="65"/>
                    <a:pt x="203" y="65"/>
                  </a:cubicBezTo>
                  <a:cubicBezTo>
                    <a:pt x="204" y="67"/>
                    <a:pt x="204" y="69"/>
                    <a:pt x="205" y="70"/>
                  </a:cubicBezTo>
                  <a:cubicBezTo>
                    <a:pt x="204" y="70"/>
                    <a:pt x="204" y="70"/>
                    <a:pt x="204" y="70"/>
                  </a:cubicBezTo>
                  <a:cubicBezTo>
                    <a:pt x="202" y="71"/>
                    <a:pt x="202" y="71"/>
                    <a:pt x="202" y="71"/>
                  </a:cubicBezTo>
                  <a:lnTo>
                    <a:pt x="202" y="66"/>
                  </a:lnTo>
                  <a:close/>
                  <a:moveTo>
                    <a:pt x="186" y="47"/>
                  </a:moveTo>
                  <a:cubicBezTo>
                    <a:pt x="186" y="42"/>
                    <a:pt x="186" y="42"/>
                    <a:pt x="186" y="42"/>
                  </a:cubicBezTo>
                  <a:cubicBezTo>
                    <a:pt x="188" y="44"/>
                    <a:pt x="189" y="46"/>
                    <a:pt x="191" y="48"/>
                  </a:cubicBezTo>
                  <a:cubicBezTo>
                    <a:pt x="189" y="51"/>
                    <a:pt x="189" y="51"/>
                    <a:pt x="189" y="51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2" y="49"/>
                    <a:pt x="182" y="49"/>
                    <a:pt x="182" y="49"/>
                  </a:cubicBezTo>
                  <a:lnTo>
                    <a:pt x="186" y="47"/>
                  </a:lnTo>
                  <a:close/>
                  <a:moveTo>
                    <a:pt x="52" y="34"/>
                  </a:moveTo>
                  <a:cubicBezTo>
                    <a:pt x="52" y="34"/>
                    <a:pt x="52" y="34"/>
                    <a:pt x="52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0" y="37"/>
                    <a:pt x="50" y="37"/>
                    <a:pt x="50" y="37"/>
                  </a:cubicBezTo>
                  <a:lnTo>
                    <a:pt x="52" y="34"/>
                  </a:lnTo>
                  <a:close/>
                  <a:moveTo>
                    <a:pt x="55" y="39"/>
                  </a:moveTo>
                  <a:cubicBezTo>
                    <a:pt x="55" y="39"/>
                    <a:pt x="57" y="39"/>
                    <a:pt x="58" y="39"/>
                  </a:cubicBezTo>
                  <a:cubicBezTo>
                    <a:pt x="58" y="39"/>
                    <a:pt x="59" y="42"/>
                    <a:pt x="59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0" y="41"/>
                    <a:pt x="50" y="41"/>
                    <a:pt x="50" y="41"/>
                  </a:cubicBezTo>
                  <a:lnTo>
                    <a:pt x="55" y="39"/>
                  </a:lnTo>
                  <a:close/>
                  <a:moveTo>
                    <a:pt x="207" y="83"/>
                  </a:moveTo>
                  <a:cubicBezTo>
                    <a:pt x="201" y="82"/>
                    <a:pt x="201" y="82"/>
                    <a:pt x="201" y="82"/>
                  </a:cubicBezTo>
                  <a:cubicBezTo>
                    <a:pt x="196" y="80"/>
                    <a:pt x="196" y="80"/>
                    <a:pt x="196" y="80"/>
                  </a:cubicBezTo>
                  <a:cubicBezTo>
                    <a:pt x="191" y="80"/>
                    <a:pt x="191" y="80"/>
                    <a:pt x="191" y="80"/>
                  </a:cubicBezTo>
                  <a:cubicBezTo>
                    <a:pt x="191" y="84"/>
                    <a:pt x="191" y="84"/>
                    <a:pt x="191" y="84"/>
                  </a:cubicBezTo>
                  <a:cubicBezTo>
                    <a:pt x="189" y="84"/>
                    <a:pt x="189" y="84"/>
                    <a:pt x="189" y="84"/>
                  </a:cubicBezTo>
                  <a:cubicBezTo>
                    <a:pt x="187" y="82"/>
                    <a:pt x="187" y="82"/>
                    <a:pt x="187" y="82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1" y="86"/>
                    <a:pt x="151" y="86"/>
                    <a:pt x="151" y="86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3" y="97"/>
                    <a:pt x="143" y="97"/>
                    <a:pt x="143" y="97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9" y="122"/>
                    <a:pt x="149" y="122"/>
                    <a:pt x="149" y="122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5" y="118"/>
                    <a:pt x="165" y="118"/>
                    <a:pt x="165" y="118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83" y="143"/>
                    <a:pt x="183" y="143"/>
                    <a:pt x="183" y="143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81" y="155"/>
                    <a:pt x="181" y="155"/>
                    <a:pt x="181" y="155"/>
                  </a:cubicBezTo>
                  <a:cubicBezTo>
                    <a:pt x="185" y="159"/>
                    <a:pt x="185" y="159"/>
                    <a:pt x="185" y="159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88" y="174"/>
                    <a:pt x="188" y="174"/>
                    <a:pt x="188" y="174"/>
                  </a:cubicBezTo>
                  <a:cubicBezTo>
                    <a:pt x="191" y="176"/>
                    <a:pt x="191" y="176"/>
                    <a:pt x="191" y="176"/>
                  </a:cubicBezTo>
                  <a:cubicBezTo>
                    <a:pt x="176" y="195"/>
                    <a:pt x="155" y="208"/>
                    <a:pt x="130" y="212"/>
                  </a:cubicBezTo>
                  <a:cubicBezTo>
                    <a:pt x="129" y="212"/>
                    <a:pt x="129" y="212"/>
                    <a:pt x="129" y="212"/>
                  </a:cubicBezTo>
                  <a:cubicBezTo>
                    <a:pt x="123" y="210"/>
                    <a:pt x="123" y="210"/>
                    <a:pt x="123" y="210"/>
                  </a:cubicBezTo>
                  <a:cubicBezTo>
                    <a:pt x="121" y="210"/>
                    <a:pt x="121" y="210"/>
                    <a:pt x="121" y="210"/>
                  </a:cubicBezTo>
                  <a:cubicBezTo>
                    <a:pt x="117" y="212"/>
                    <a:pt x="117" y="212"/>
                    <a:pt x="117" y="212"/>
                  </a:cubicBezTo>
                  <a:cubicBezTo>
                    <a:pt x="117" y="209"/>
                    <a:pt x="117" y="209"/>
                    <a:pt x="117" y="209"/>
                  </a:cubicBezTo>
                  <a:cubicBezTo>
                    <a:pt x="113" y="206"/>
                    <a:pt x="113" y="206"/>
                    <a:pt x="113" y="206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08" y="212"/>
                    <a:pt x="108" y="212"/>
                    <a:pt x="108" y="212"/>
                  </a:cubicBezTo>
                  <a:cubicBezTo>
                    <a:pt x="104" y="212"/>
                    <a:pt x="104" y="212"/>
                    <a:pt x="104" y="212"/>
                  </a:cubicBezTo>
                  <a:cubicBezTo>
                    <a:pt x="101" y="214"/>
                    <a:pt x="101" y="214"/>
                    <a:pt x="101" y="214"/>
                  </a:cubicBezTo>
                  <a:cubicBezTo>
                    <a:pt x="50" y="208"/>
                    <a:pt x="9" y="165"/>
                    <a:pt x="9" y="112"/>
                  </a:cubicBezTo>
                  <a:cubicBezTo>
                    <a:pt x="9" y="98"/>
                    <a:pt x="12" y="84"/>
                    <a:pt x="18" y="72"/>
                  </a:cubicBezTo>
                  <a:cubicBezTo>
                    <a:pt x="19" y="69"/>
                    <a:pt x="20" y="67"/>
                    <a:pt x="21" y="64"/>
                  </a:cubicBezTo>
                  <a:cubicBezTo>
                    <a:pt x="23" y="62"/>
                    <a:pt x="24" y="59"/>
                    <a:pt x="25" y="57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0" y="67"/>
                    <a:pt x="19" y="69"/>
                    <a:pt x="18" y="7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9" y="117"/>
                    <a:pt x="69" y="117"/>
                    <a:pt x="69" y="117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9" y="142"/>
                    <a:pt x="69" y="142"/>
                    <a:pt x="69" y="142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50"/>
                    <a:pt x="81" y="154"/>
                    <a:pt x="81" y="154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4" y="172"/>
                    <a:pt x="84" y="172"/>
                    <a:pt x="84" y="172"/>
                  </a:cubicBezTo>
                  <a:cubicBezTo>
                    <a:pt x="82" y="180"/>
                    <a:pt x="82" y="180"/>
                    <a:pt x="82" y="180"/>
                  </a:cubicBezTo>
                  <a:cubicBezTo>
                    <a:pt x="86" y="185"/>
                    <a:pt x="86" y="185"/>
                    <a:pt x="86" y="185"/>
                  </a:cubicBezTo>
                  <a:cubicBezTo>
                    <a:pt x="85" y="193"/>
                    <a:pt x="85" y="193"/>
                    <a:pt x="85" y="193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96" y="207"/>
                    <a:pt x="96" y="207"/>
                    <a:pt x="96" y="207"/>
                  </a:cubicBezTo>
                  <a:cubicBezTo>
                    <a:pt x="102" y="208"/>
                    <a:pt x="102" y="208"/>
                    <a:pt x="102" y="208"/>
                  </a:cubicBezTo>
                  <a:cubicBezTo>
                    <a:pt x="104" y="204"/>
                    <a:pt x="104" y="204"/>
                    <a:pt x="104" y="204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98" y="199"/>
                    <a:pt x="98" y="199"/>
                    <a:pt x="98" y="199"/>
                  </a:cubicBezTo>
                  <a:cubicBezTo>
                    <a:pt x="99" y="197"/>
                    <a:pt x="99" y="197"/>
                    <a:pt x="99" y="197"/>
                  </a:cubicBezTo>
                  <a:cubicBezTo>
                    <a:pt x="100" y="193"/>
                    <a:pt x="100" y="193"/>
                    <a:pt x="100" y="193"/>
                  </a:cubicBezTo>
                  <a:cubicBezTo>
                    <a:pt x="96" y="194"/>
                    <a:pt x="96" y="194"/>
                    <a:pt x="96" y="194"/>
                  </a:cubicBezTo>
                  <a:cubicBezTo>
                    <a:pt x="95" y="192"/>
                    <a:pt x="95" y="192"/>
                    <a:pt x="95" y="192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97" y="188"/>
                    <a:pt x="97" y="188"/>
                    <a:pt x="97" y="188"/>
                  </a:cubicBezTo>
                  <a:cubicBezTo>
                    <a:pt x="95" y="187"/>
                    <a:pt x="95" y="187"/>
                    <a:pt x="95" y="187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9" y="185"/>
                    <a:pt x="99" y="185"/>
                    <a:pt x="99" y="185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7" y="177"/>
                    <a:pt x="107" y="177"/>
                    <a:pt x="107" y="177"/>
                  </a:cubicBezTo>
                  <a:cubicBezTo>
                    <a:pt x="113" y="170"/>
                    <a:pt x="113" y="170"/>
                    <a:pt x="113" y="170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20" y="162"/>
                    <a:pt x="120" y="162"/>
                    <a:pt x="120" y="162"/>
                  </a:cubicBezTo>
                  <a:cubicBezTo>
                    <a:pt x="125" y="156"/>
                    <a:pt x="125" y="156"/>
                    <a:pt x="125" y="156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3" y="129"/>
                    <a:pt x="123" y="129"/>
                    <a:pt x="123" y="129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09" y="128"/>
                    <a:pt x="109" y="128"/>
                    <a:pt x="109" y="128"/>
                  </a:cubicBezTo>
                  <a:cubicBezTo>
                    <a:pt x="107" y="123"/>
                    <a:pt x="107" y="123"/>
                    <a:pt x="107" y="123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1" y="111"/>
                    <a:pt x="91" y="111"/>
                    <a:pt x="91" y="111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0" y="101"/>
                    <a:pt x="50" y="101"/>
                    <a:pt x="50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9" y="55"/>
                    <a:pt x="109" y="55"/>
                    <a:pt x="109" y="55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08" y="58"/>
                    <a:pt x="108" y="58"/>
                    <a:pt x="108" y="58"/>
                  </a:cubicBezTo>
                  <a:cubicBezTo>
                    <a:pt x="108" y="60"/>
                    <a:pt x="108" y="60"/>
                    <a:pt x="108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91" y="39"/>
                    <a:pt x="91" y="39"/>
                    <a:pt x="91" y="39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4" y="33"/>
                    <a:pt x="74" y="30"/>
                    <a:pt x="74" y="30"/>
                  </a:cubicBezTo>
                  <a:cubicBezTo>
                    <a:pt x="74" y="30"/>
                    <a:pt x="79" y="30"/>
                    <a:pt x="79" y="30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64" y="21"/>
                    <a:pt x="77" y="14"/>
                    <a:pt x="93" y="12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30" y="13"/>
                    <a:pt x="130" y="13"/>
                    <a:pt x="130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51" y="16"/>
                    <a:pt x="166" y="24"/>
                    <a:pt x="179" y="35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51"/>
                    <a:pt x="180" y="51"/>
                    <a:pt x="180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6" y="51"/>
                    <a:pt x="176" y="51"/>
                    <a:pt x="176" y="51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62"/>
                    <a:pt x="162" y="62"/>
                    <a:pt x="162" y="62"/>
                  </a:cubicBezTo>
                  <a:cubicBezTo>
                    <a:pt x="164" y="62"/>
                    <a:pt x="164" y="62"/>
                    <a:pt x="164" y="62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59" y="64"/>
                    <a:pt x="159" y="64"/>
                    <a:pt x="159" y="64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3" y="68"/>
                    <a:pt x="153" y="68"/>
                    <a:pt x="153" y="68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4" y="75"/>
                    <a:pt x="164" y="75"/>
                    <a:pt x="164" y="75"/>
                  </a:cubicBezTo>
                  <a:cubicBezTo>
                    <a:pt x="166" y="71"/>
                    <a:pt x="166" y="71"/>
                    <a:pt x="166" y="71"/>
                  </a:cubicBezTo>
                  <a:cubicBezTo>
                    <a:pt x="170" y="66"/>
                    <a:pt x="170" y="66"/>
                    <a:pt x="170" y="66"/>
                  </a:cubicBezTo>
                  <a:cubicBezTo>
                    <a:pt x="174" y="67"/>
                    <a:pt x="174" y="67"/>
                    <a:pt x="174" y="67"/>
                  </a:cubicBezTo>
                  <a:cubicBezTo>
                    <a:pt x="177" y="63"/>
                    <a:pt x="177" y="63"/>
                    <a:pt x="177" y="63"/>
                  </a:cubicBezTo>
                  <a:cubicBezTo>
                    <a:pt x="177" y="66"/>
                    <a:pt x="177" y="66"/>
                    <a:pt x="177" y="66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4" y="72"/>
                    <a:pt x="184" y="72"/>
                    <a:pt x="184" y="72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4"/>
                    <a:pt x="182" y="74"/>
                    <a:pt x="182" y="74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7" y="73"/>
                    <a:pt x="187" y="73"/>
                    <a:pt x="187" y="73"/>
                  </a:cubicBezTo>
                  <a:cubicBezTo>
                    <a:pt x="187" y="70"/>
                    <a:pt x="187" y="70"/>
                    <a:pt x="187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87" y="69"/>
                    <a:pt x="187" y="69"/>
                    <a:pt x="187" y="69"/>
                  </a:cubicBezTo>
                  <a:cubicBezTo>
                    <a:pt x="183" y="66"/>
                    <a:pt x="183" y="66"/>
                    <a:pt x="183" y="66"/>
                  </a:cubicBezTo>
                  <a:cubicBezTo>
                    <a:pt x="180" y="62"/>
                    <a:pt x="180" y="62"/>
                    <a:pt x="180" y="62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86" y="63"/>
                    <a:pt x="186" y="63"/>
                    <a:pt x="186" y="63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5" y="75"/>
                    <a:pt x="195" y="75"/>
                    <a:pt x="195" y="75"/>
                  </a:cubicBezTo>
                  <a:cubicBezTo>
                    <a:pt x="196" y="69"/>
                    <a:pt x="196" y="69"/>
                    <a:pt x="196" y="69"/>
                  </a:cubicBezTo>
                  <a:cubicBezTo>
                    <a:pt x="198" y="67"/>
                    <a:pt x="198" y="67"/>
                    <a:pt x="198" y="67"/>
                  </a:cubicBezTo>
                  <a:cubicBezTo>
                    <a:pt x="199" y="72"/>
                    <a:pt x="199" y="72"/>
                    <a:pt x="199" y="72"/>
                  </a:cubicBezTo>
                  <a:cubicBezTo>
                    <a:pt x="201" y="76"/>
                    <a:pt x="201" y="76"/>
                    <a:pt x="201" y="76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8" y="78"/>
                    <a:pt x="209" y="80"/>
                    <a:pt x="210" y="83"/>
                  </a:cubicBezTo>
                  <a:lnTo>
                    <a:pt x="207" y="83"/>
                  </a:lnTo>
                  <a:close/>
                  <a:moveTo>
                    <a:pt x="83" y="65"/>
                  </a:moveTo>
                  <a:cubicBezTo>
                    <a:pt x="83" y="67"/>
                    <a:pt x="83" y="67"/>
                    <a:pt x="83" y="6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lnTo>
                    <a:pt x="83" y="65"/>
                  </a:lnTo>
                  <a:close/>
                  <a:moveTo>
                    <a:pt x="80" y="62"/>
                  </a:moveTo>
                  <a:cubicBezTo>
                    <a:pt x="81" y="61"/>
                    <a:pt x="81" y="61"/>
                    <a:pt x="81" y="61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1" y="63"/>
                    <a:pt x="81" y="63"/>
                    <a:pt x="81" y="63"/>
                  </a:cubicBezTo>
                  <a:lnTo>
                    <a:pt x="80" y="62"/>
                  </a:lnTo>
                  <a:close/>
                  <a:moveTo>
                    <a:pt x="76" y="61"/>
                  </a:moveTo>
                  <a:cubicBezTo>
                    <a:pt x="76" y="58"/>
                    <a:pt x="76" y="58"/>
                    <a:pt x="76" y="58"/>
                  </a:cubicBezTo>
                  <a:cubicBezTo>
                    <a:pt x="79" y="60"/>
                    <a:pt x="79" y="60"/>
                    <a:pt x="79" y="60"/>
                  </a:cubicBezTo>
                  <a:lnTo>
                    <a:pt x="76" y="61"/>
                  </a:lnTo>
                  <a:close/>
                  <a:moveTo>
                    <a:pt x="78" y="62"/>
                  </a:moveTo>
                  <a:cubicBezTo>
                    <a:pt x="78" y="64"/>
                    <a:pt x="78" y="64"/>
                    <a:pt x="78" y="64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5" y="62"/>
                    <a:pt x="75" y="62"/>
                    <a:pt x="75" y="62"/>
                  </a:cubicBezTo>
                  <a:lnTo>
                    <a:pt x="78" y="62"/>
                  </a:lnTo>
                  <a:close/>
                  <a:moveTo>
                    <a:pt x="73" y="67"/>
                  </a:moveTo>
                  <a:cubicBezTo>
                    <a:pt x="75" y="67"/>
                    <a:pt x="75" y="67"/>
                    <a:pt x="75" y="67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7" y="66"/>
                    <a:pt x="77" y="66"/>
                    <a:pt x="77" y="66"/>
                  </a:cubicBezTo>
                  <a:cubicBezTo>
                    <a:pt x="77" y="68"/>
                    <a:pt x="77" y="68"/>
                    <a:pt x="77" y="68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1" y="69"/>
                    <a:pt x="71" y="69"/>
                    <a:pt x="71" y="69"/>
                  </a:cubicBezTo>
                  <a:lnTo>
                    <a:pt x="73" y="67"/>
                  </a:lnTo>
                  <a:close/>
                  <a:moveTo>
                    <a:pt x="69" y="69"/>
                  </a:moveTo>
                  <a:cubicBezTo>
                    <a:pt x="66" y="67"/>
                    <a:pt x="66" y="67"/>
                    <a:pt x="66" y="67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3" y="62"/>
                    <a:pt x="73" y="62"/>
                    <a:pt x="73" y="62"/>
                  </a:cubicBezTo>
                  <a:lnTo>
                    <a:pt x="69" y="69"/>
                  </a:lnTo>
                  <a:close/>
                  <a:moveTo>
                    <a:pt x="75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5" y="59"/>
                    <a:pt x="75" y="59"/>
                    <a:pt x="75" y="59"/>
                  </a:cubicBezTo>
                  <a:lnTo>
                    <a:pt x="75" y="61"/>
                  </a:lnTo>
                  <a:close/>
                  <a:moveTo>
                    <a:pt x="65" y="54"/>
                  </a:moveTo>
                  <a:cubicBezTo>
                    <a:pt x="63" y="54"/>
                    <a:pt x="63" y="54"/>
                    <a:pt x="63" y="54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3" y="49"/>
                    <a:pt x="63" y="49"/>
                    <a:pt x="63" y="49"/>
                  </a:cubicBezTo>
                  <a:cubicBezTo>
                    <a:pt x="66" y="50"/>
                    <a:pt x="66" y="50"/>
                    <a:pt x="66" y="50"/>
                  </a:cubicBezTo>
                  <a:lnTo>
                    <a:pt x="65" y="54"/>
                  </a:lnTo>
                  <a:close/>
                  <a:moveTo>
                    <a:pt x="211" y="89"/>
                  </a:moveTo>
                  <a:cubicBezTo>
                    <a:pt x="211" y="88"/>
                    <a:pt x="211" y="88"/>
                    <a:pt x="211" y="88"/>
                  </a:cubicBezTo>
                  <a:cubicBezTo>
                    <a:pt x="211" y="89"/>
                    <a:pt x="211" y="90"/>
                    <a:pt x="212" y="90"/>
                  </a:cubicBezTo>
                  <a:lnTo>
                    <a:pt x="211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5620072" y="4767522"/>
              <a:ext cx="2233929" cy="665080"/>
            </a:xfrm>
            <a:custGeom>
              <a:avLst/>
              <a:gdLst>
                <a:gd name="T0" fmla="*/ 2045 w 2265"/>
                <a:gd name="T1" fmla="*/ 282 h 672"/>
                <a:gd name="T2" fmla="*/ 2045 w 2265"/>
                <a:gd name="T3" fmla="*/ 254 h 672"/>
                <a:gd name="T4" fmla="*/ 2012 w 2265"/>
                <a:gd name="T5" fmla="*/ 221 h 672"/>
                <a:gd name="T6" fmla="*/ 376 w 2265"/>
                <a:gd name="T7" fmla="*/ 221 h 672"/>
                <a:gd name="T8" fmla="*/ 379 w 2265"/>
                <a:gd name="T9" fmla="*/ 189 h 672"/>
                <a:gd name="T10" fmla="*/ 190 w 2265"/>
                <a:gd name="T11" fmla="*/ 0 h 672"/>
                <a:gd name="T12" fmla="*/ 0 w 2265"/>
                <a:gd name="T13" fmla="*/ 189 h 672"/>
                <a:gd name="T14" fmla="*/ 190 w 2265"/>
                <a:gd name="T15" fmla="*/ 379 h 672"/>
                <a:gd name="T16" fmla="*/ 212 w 2265"/>
                <a:gd name="T17" fmla="*/ 377 h 672"/>
                <a:gd name="T18" fmla="*/ 212 w 2265"/>
                <a:gd name="T19" fmla="*/ 639 h 672"/>
                <a:gd name="T20" fmla="*/ 246 w 2265"/>
                <a:gd name="T21" fmla="*/ 672 h 672"/>
                <a:gd name="T22" fmla="*/ 2012 w 2265"/>
                <a:gd name="T23" fmla="*/ 672 h 672"/>
                <a:gd name="T24" fmla="*/ 2045 w 2265"/>
                <a:gd name="T25" fmla="*/ 639 h 672"/>
                <a:gd name="T26" fmla="*/ 2045 w 2265"/>
                <a:gd name="T27" fmla="*/ 494 h 672"/>
                <a:gd name="T28" fmla="*/ 2265 w 2265"/>
                <a:gd name="T29" fmla="*/ 282 h 672"/>
                <a:gd name="T30" fmla="*/ 2045 w 2265"/>
                <a:gd name="T31" fmla="*/ 28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65" h="672">
                  <a:moveTo>
                    <a:pt x="2045" y="282"/>
                  </a:moveTo>
                  <a:cubicBezTo>
                    <a:pt x="2045" y="254"/>
                    <a:pt x="2045" y="254"/>
                    <a:pt x="2045" y="254"/>
                  </a:cubicBezTo>
                  <a:cubicBezTo>
                    <a:pt x="2045" y="236"/>
                    <a:pt x="2030" y="221"/>
                    <a:pt x="2012" y="221"/>
                  </a:cubicBezTo>
                  <a:cubicBezTo>
                    <a:pt x="376" y="221"/>
                    <a:pt x="376" y="221"/>
                    <a:pt x="376" y="221"/>
                  </a:cubicBezTo>
                  <a:cubicBezTo>
                    <a:pt x="378" y="211"/>
                    <a:pt x="379" y="200"/>
                    <a:pt x="379" y="189"/>
                  </a:cubicBezTo>
                  <a:cubicBezTo>
                    <a:pt x="379" y="85"/>
                    <a:pt x="294" y="0"/>
                    <a:pt x="190" y="0"/>
                  </a:cubicBezTo>
                  <a:cubicBezTo>
                    <a:pt x="85" y="0"/>
                    <a:pt x="0" y="85"/>
                    <a:pt x="0" y="189"/>
                  </a:cubicBezTo>
                  <a:cubicBezTo>
                    <a:pt x="0" y="294"/>
                    <a:pt x="85" y="379"/>
                    <a:pt x="190" y="379"/>
                  </a:cubicBezTo>
                  <a:cubicBezTo>
                    <a:pt x="197" y="379"/>
                    <a:pt x="205" y="378"/>
                    <a:pt x="212" y="377"/>
                  </a:cubicBezTo>
                  <a:cubicBezTo>
                    <a:pt x="212" y="639"/>
                    <a:pt x="212" y="639"/>
                    <a:pt x="212" y="639"/>
                  </a:cubicBezTo>
                  <a:cubicBezTo>
                    <a:pt x="212" y="657"/>
                    <a:pt x="227" y="672"/>
                    <a:pt x="246" y="672"/>
                  </a:cubicBezTo>
                  <a:cubicBezTo>
                    <a:pt x="2012" y="672"/>
                    <a:pt x="2012" y="672"/>
                    <a:pt x="2012" y="672"/>
                  </a:cubicBezTo>
                  <a:cubicBezTo>
                    <a:pt x="2030" y="672"/>
                    <a:pt x="2045" y="657"/>
                    <a:pt x="2045" y="639"/>
                  </a:cubicBezTo>
                  <a:cubicBezTo>
                    <a:pt x="2045" y="494"/>
                    <a:pt x="2045" y="494"/>
                    <a:pt x="2045" y="494"/>
                  </a:cubicBezTo>
                  <a:cubicBezTo>
                    <a:pt x="2265" y="282"/>
                    <a:pt x="2265" y="282"/>
                    <a:pt x="2265" y="282"/>
                  </a:cubicBezTo>
                  <a:lnTo>
                    <a:pt x="2045" y="282"/>
                  </a:ln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  <a:effectLst>
              <a:outerShdw blurRad="76200" dist="50800" dir="5400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5"/>
            <p:cNvSpPr>
              <a:spLocks/>
            </p:cNvSpPr>
            <p:nvPr/>
          </p:nvSpPr>
          <p:spPr bwMode="auto">
            <a:xfrm>
              <a:off x="8345347" y="1600200"/>
              <a:ext cx="2457449" cy="719789"/>
            </a:xfrm>
            <a:custGeom>
              <a:avLst/>
              <a:gdLst>
                <a:gd name="T0" fmla="*/ 2075 w 2264"/>
                <a:gd name="T1" fmla="*/ 0 h 661"/>
                <a:gd name="T2" fmla="*/ 1885 w 2264"/>
                <a:gd name="T3" fmla="*/ 190 h 661"/>
                <a:gd name="T4" fmla="*/ 1886 w 2264"/>
                <a:gd name="T5" fmla="*/ 210 h 661"/>
                <a:gd name="T6" fmla="*/ 253 w 2264"/>
                <a:gd name="T7" fmla="*/ 210 h 661"/>
                <a:gd name="T8" fmla="*/ 220 w 2264"/>
                <a:gd name="T9" fmla="*/ 244 h 661"/>
                <a:gd name="T10" fmla="*/ 220 w 2264"/>
                <a:gd name="T11" fmla="*/ 272 h 661"/>
                <a:gd name="T12" fmla="*/ 0 w 2264"/>
                <a:gd name="T13" fmla="*/ 272 h 661"/>
                <a:gd name="T14" fmla="*/ 220 w 2264"/>
                <a:gd name="T15" fmla="*/ 484 h 661"/>
                <a:gd name="T16" fmla="*/ 220 w 2264"/>
                <a:gd name="T17" fmla="*/ 628 h 661"/>
                <a:gd name="T18" fmla="*/ 253 w 2264"/>
                <a:gd name="T19" fmla="*/ 661 h 661"/>
                <a:gd name="T20" fmla="*/ 2019 w 2264"/>
                <a:gd name="T21" fmla="*/ 661 h 661"/>
                <a:gd name="T22" fmla="*/ 2052 w 2264"/>
                <a:gd name="T23" fmla="*/ 628 h 661"/>
                <a:gd name="T24" fmla="*/ 2052 w 2264"/>
                <a:gd name="T25" fmla="*/ 378 h 661"/>
                <a:gd name="T26" fmla="*/ 2075 w 2264"/>
                <a:gd name="T27" fmla="*/ 379 h 661"/>
                <a:gd name="T28" fmla="*/ 2264 w 2264"/>
                <a:gd name="T29" fmla="*/ 190 h 661"/>
                <a:gd name="T30" fmla="*/ 2075 w 2264"/>
                <a:gd name="T31" fmla="*/ 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64" h="661">
                  <a:moveTo>
                    <a:pt x="2075" y="0"/>
                  </a:moveTo>
                  <a:cubicBezTo>
                    <a:pt x="1970" y="0"/>
                    <a:pt x="1885" y="85"/>
                    <a:pt x="1885" y="190"/>
                  </a:cubicBezTo>
                  <a:cubicBezTo>
                    <a:pt x="1885" y="197"/>
                    <a:pt x="1886" y="204"/>
                    <a:pt x="1886" y="210"/>
                  </a:cubicBezTo>
                  <a:cubicBezTo>
                    <a:pt x="253" y="210"/>
                    <a:pt x="253" y="210"/>
                    <a:pt x="253" y="210"/>
                  </a:cubicBezTo>
                  <a:cubicBezTo>
                    <a:pt x="235" y="210"/>
                    <a:pt x="220" y="225"/>
                    <a:pt x="220" y="244"/>
                  </a:cubicBezTo>
                  <a:cubicBezTo>
                    <a:pt x="220" y="272"/>
                    <a:pt x="220" y="272"/>
                    <a:pt x="220" y="272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220" y="484"/>
                    <a:pt x="220" y="484"/>
                    <a:pt x="220" y="484"/>
                  </a:cubicBezTo>
                  <a:cubicBezTo>
                    <a:pt x="220" y="628"/>
                    <a:pt x="220" y="628"/>
                    <a:pt x="220" y="628"/>
                  </a:cubicBezTo>
                  <a:cubicBezTo>
                    <a:pt x="220" y="646"/>
                    <a:pt x="235" y="661"/>
                    <a:pt x="253" y="661"/>
                  </a:cubicBezTo>
                  <a:cubicBezTo>
                    <a:pt x="2019" y="661"/>
                    <a:pt x="2019" y="661"/>
                    <a:pt x="2019" y="661"/>
                  </a:cubicBezTo>
                  <a:cubicBezTo>
                    <a:pt x="2037" y="661"/>
                    <a:pt x="2052" y="646"/>
                    <a:pt x="2052" y="628"/>
                  </a:cubicBezTo>
                  <a:cubicBezTo>
                    <a:pt x="2052" y="378"/>
                    <a:pt x="2052" y="378"/>
                    <a:pt x="2052" y="378"/>
                  </a:cubicBezTo>
                  <a:cubicBezTo>
                    <a:pt x="2060" y="379"/>
                    <a:pt x="2067" y="379"/>
                    <a:pt x="2075" y="379"/>
                  </a:cubicBezTo>
                  <a:cubicBezTo>
                    <a:pt x="2179" y="379"/>
                    <a:pt x="2264" y="294"/>
                    <a:pt x="2264" y="190"/>
                  </a:cubicBezTo>
                  <a:cubicBezTo>
                    <a:pt x="2264" y="85"/>
                    <a:pt x="2179" y="0"/>
                    <a:pt x="2075" y="0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  <a:effectLst>
              <a:outerShdw blurRad="76200" dist="50800" dir="5400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10648672" y="1730738"/>
              <a:ext cx="10980" cy="15453"/>
            </a:xfrm>
            <a:custGeom>
              <a:avLst/>
              <a:gdLst>
                <a:gd name="T0" fmla="*/ 11 w 27"/>
                <a:gd name="T1" fmla="*/ 22 h 38"/>
                <a:gd name="T2" fmla="*/ 11 w 27"/>
                <a:gd name="T3" fmla="*/ 27 h 38"/>
                <a:gd name="T4" fmla="*/ 3 w 27"/>
                <a:gd name="T5" fmla="*/ 27 h 38"/>
                <a:gd name="T6" fmla="*/ 3 w 27"/>
                <a:gd name="T7" fmla="*/ 38 h 38"/>
                <a:gd name="T8" fmla="*/ 11 w 27"/>
                <a:gd name="T9" fmla="*/ 38 h 38"/>
                <a:gd name="T10" fmla="*/ 21 w 27"/>
                <a:gd name="T11" fmla="*/ 35 h 38"/>
                <a:gd name="T12" fmla="*/ 27 w 27"/>
                <a:gd name="T13" fmla="*/ 30 h 38"/>
                <a:gd name="T14" fmla="*/ 21 w 27"/>
                <a:gd name="T15" fmla="*/ 27 h 38"/>
                <a:gd name="T16" fmla="*/ 19 w 27"/>
                <a:gd name="T17" fmla="*/ 24 h 38"/>
                <a:gd name="T18" fmla="*/ 13 w 27"/>
                <a:gd name="T19" fmla="*/ 16 h 38"/>
                <a:gd name="T20" fmla="*/ 11 w 27"/>
                <a:gd name="T21" fmla="*/ 0 h 38"/>
                <a:gd name="T22" fmla="*/ 3 w 27"/>
                <a:gd name="T23" fmla="*/ 5 h 38"/>
                <a:gd name="T24" fmla="*/ 0 w 27"/>
                <a:gd name="T25" fmla="*/ 11 h 38"/>
                <a:gd name="T26" fmla="*/ 0 w 27"/>
                <a:gd name="T27" fmla="*/ 14 h 38"/>
                <a:gd name="T28" fmla="*/ 3 w 27"/>
                <a:gd name="T29" fmla="*/ 19 h 38"/>
                <a:gd name="T30" fmla="*/ 11 w 27"/>
                <a:gd name="T31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38">
                  <a:moveTo>
                    <a:pt x="11" y="22"/>
                  </a:moveTo>
                  <a:lnTo>
                    <a:pt x="11" y="27"/>
                  </a:lnTo>
                  <a:lnTo>
                    <a:pt x="3" y="27"/>
                  </a:lnTo>
                  <a:lnTo>
                    <a:pt x="3" y="38"/>
                  </a:lnTo>
                  <a:lnTo>
                    <a:pt x="11" y="38"/>
                  </a:lnTo>
                  <a:lnTo>
                    <a:pt x="21" y="35"/>
                  </a:lnTo>
                  <a:lnTo>
                    <a:pt x="27" y="30"/>
                  </a:lnTo>
                  <a:lnTo>
                    <a:pt x="21" y="27"/>
                  </a:lnTo>
                  <a:lnTo>
                    <a:pt x="19" y="24"/>
                  </a:lnTo>
                  <a:lnTo>
                    <a:pt x="13" y="16"/>
                  </a:lnTo>
                  <a:lnTo>
                    <a:pt x="11" y="0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10642165" y="1737244"/>
              <a:ext cx="7727" cy="8947"/>
            </a:xfrm>
            <a:custGeom>
              <a:avLst/>
              <a:gdLst>
                <a:gd name="T0" fmla="*/ 19 w 19"/>
                <a:gd name="T1" fmla="*/ 8 h 22"/>
                <a:gd name="T2" fmla="*/ 19 w 19"/>
                <a:gd name="T3" fmla="*/ 3 h 22"/>
                <a:gd name="T4" fmla="*/ 13 w 19"/>
                <a:gd name="T5" fmla="*/ 0 h 22"/>
                <a:gd name="T6" fmla="*/ 5 w 19"/>
                <a:gd name="T7" fmla="*/ 3 h 22"/>
                <a:gd name="T8" fmla="*/ 0 w 19"/>
                <a:gd name="T9" fmla="*/ 11 h 22"/>
                <a:gd name="T10" fmla="*/ 0 w 19"/>
                <a:gd name="T11" fmla="*/ 16 h 22"/>
                <a:gd name="T12" fmla="*/ 8 w 19"/>
                <a:gd name="T13" fmla="*/ 22 h 22"/>
                <a:gd name="T14" fmla="*/ 19 w 19"/>
                <a:gd name="T1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2">
                  <a:moveTo>
                    <a:pt x="19" y="8"/>
                  </a:moveTo>
                  <a:lnTo>
                    <a:pt x="19" y="3"/>
                  </a:lnTo>
                  <a:lnTo>
                    <a:pt x="13" y="0"/>
                  </a:lnTo>
                  <a:lnTo>
                    <a:pt x="5" y="3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8" y="22"/>
                  </a:lnTo>
                  <a:lnTo>
                    <a:pt x="19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10584419" y="1751478"/>
              <a:ext cx="6913" cy="4473"/>
            </a:xfrm>
            <a:custGeom>
              <a:avLst/>
              <a:gdLst>
                <a:gd name="T0" fmla="*/ 3 w 6"/>
                <a:gd name="T1" fmla="*/ 0 h 4"/>
                <a:gd name="T2" fmla="*/ 3 w 6"/>
                <a:gd name="T3" fmla="*/ 1 h 4"/>
                <a:gd name="T4" fmla="*/ 0 w 6"/>
                <a:gd name="T5" fmla="*/ 1 h 4"/>
                <a:gd name="T6" fmla="*/ 0 w 6"/>
                <a:gd name="T7" fmla="*/ 3 h 4"/>
                <a:gd name="T8" fmla="*/ 0 w 6"/>
                <a:gd name="T9" fmla="*/ 3 h 4"/>
                <a:gd name="T10" fmla="*/ 0 w 6"/>
                <a:gd name="T11" fmla="*/ 4 h 4"/>
                <a:gd name="T12" fmla="*/ 2 w 6"/>
                <a:gd name="T13" fmla="*/ 3 h 4"/>
                <a:gd name="T14" fmla="*/ 3 w 6"/>
                <a:gd name="T15" fmla="*/ 3 h 4"/>
                <a:gd name="T16" fmla="*/ 4 w 6"/>
                <a:gd name="T17" fmla="*/ 1 h 4"/>
                <a:gd name="T18" fmla="*/ 5 w 6"/>
                <a:gd name="T19" fmla="*/ 1 h 4"/>
                <a:gd name="T20" fmla="*/ 6 w 6"/>
                <a:gd name="T21" fmla="*/ 0 h 4"/>
                <a:gd name="T22" fmla="*/ 4 w 6"/>
                <a:gd name="T23" fmla="*/ 0 h 4"/>
                <a:gd name="T24" fmla="*/ 3 w 6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10580353" y="1752698"/>
              <a:ext cx="2033" cy="3253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8 h 8"/>
                <a:gd name="T4" fmla="*/ 5 w 5"/>
                <a:gd name="T5" fmla="*/ 8 h 8"/>
                <a:gd name="T6" fmla="*/ 5 w 5"/>
                <a:gd name="T7" fmla="*/ 2 h 8"/>
                <a:gd name="T8" fmla="*/ 2 w 5"/>
                <a:gd name="T9" fmla="*/ 0 h 8"/>
                <a:gd name="T10" fmla="*/ 0 w 5"/>
                <a:gd name="T1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8"/>
                  </a:lnTo>
                  <a:lnTo>
                    <a:pt x="5" y="8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10476248" y="1685192"/>
              <a:ext cx="241963" cy="242776"/>
            </a:xfrm>
            <a:custGeom>
              <a:avLst/>
              <a:gdLst>
                <a:gd name="T0" fmla="*/ 187 w 223"/>
                <a:gd name="T1" fmla="*/ 30 h 223"/>
                <a:gd name="T2" fmla="*/ 220 w 223"/>
                <a:gd name="T3" fmla="*/ 138 h 223"/>
                <a:gd name="T4" fmla="*/ 204 w 223"/>
                <a:gd name="T5" fmla="*/ 70 h 223"/>
                <a:gd name="T6" fmla="*/ 182 w 223"/>
                <a:gd name="T7" fmla="*/ 50 h 223"/>
                <a:gd name="T8" fmla="*/ 58 w 223"/>
                <a:gd name="T9" fmla="*/ 33 h 223"/>
                <a:gd name="T10" fmla="*/ 59 w 223"/>
                <a:gd name="T11" fmla="*/ 42 h 223"/>
                <a:gd name="T12" fmla="*/ 191 w 223"/>
                <a:gd name="T13" fmla="*/ 80 h 223"/>
                <a:gd name="T14" fmla="*/ 163 w 223"/>
                <a:gd name="T15" fmla="*/ 77 h 223"/>
                <a:gd name="T16" fmla="*/ 143 w 223"/>
                <a:gd name="T17" fmla="*/ 97 h 223"/>
                <a:gd name="T18" fmla="*/ 163 w 223"/>
                <a:gd name="T19" fmla="*/ 121 h 223"/>
                <a:gd name="T20" fmla="*/ 180 w 223"/>
                <a:gd name="T21" fmla="*/ 150 h 223"/>
                <a:gd name="T22" fmla="*/ 130 w 223"/>
                <a:gd name="T23" fmla="*/ 212 h 223"/>
                <a:gd name="T24" fmla="*/ 112 w 223"/>
                <a:gd name="T25" fmla="*/ 209 h 223"/>
                <a:gd name="T26" fmla="*/ 21 w 223"/>
                <a:gd name="T27" fmla="*/ 64 h 223"/>
                <a:gd name="T28" fmla="*/ 22 w 223"/>
                <a:gd name="T29" fmla="*/ 88 h 223"/>
                <a:gd name="T30" fmla="*/ 28 w 223"/>
                <a:gd name="T31" fmla="*/ 87 h 223"/>
                <a:gd name="T32" fmla="*/ 48 w 223"/>
                <a:gd name="T33" fmla="*/ 107 h 223"/>
                <a:gd name="T34" fmla="*/ 63 w 223"/>
                <a:gd name="T35" fmla="*/ 131 h 223"/>
                <a:gd name="T36" fmla="*/ 84 w 223"/>
                <a:gd name="T37" fmla="*/ 172 h 223"/>
                <a:gd name="T38" fmla="*/ 104 w 223"/>
                <a:gd name="T39" fmla="*/ 204 h 223"/>
                <a:gd name="T40" fmla="*/ 97 w 223"/>
                <a:gd name="T41" fmla="*/ 190 h 223"/>
                <a:gd name="T42" fmla="*/ 113 w 223"/>
                <a:gd name="T43" fmla="*/ 170 h 223"/>
                <a:gd name="T44" fmla="*/ 131 w 223"/>
                <a:gd name="T45" fmla="*/ 136 h 223"/>
                <a:gd name="T46" fmla="*/ 99 w 223"/>
                <a:gd name="T47" fmla="*/ 117 h 223"/>
                <a:gd name="T48" fmla="*/ 71 w 223"/>
                <a:gd name="T49" fmla="*/ 115 h 223"/>
                <a:gd name="T50" fmla="*/ 45 w 223"/>
                <a:gd name="T51" fmla="*/ 101 h 223"/>
                <a:gd name="T52" fmla="*/ 70 w 223"/>
                <a:gd name="T53" fmla="*/ 90 h 223"/>
                <a:gd name="T54" fmla="*/ 92 w 223"/>
                <a:gd name="T55" fmla="*/ 63 h 223"/>
                <a:gd name="T56" fmla="*/ 97 w 223"/>
                <a:gd name="T57" fmla="*/ 57 h 223"/>
                <a:gd name="T58" fmla="*/ 104 w 223"/>
                <a:gd name="T59" fmla="*/ 56 h 223"/>
                <a:gd name="T60" fmla="*/ 108 w 223"/>
                <a:gd name="T61" fmla="*/ 60 h 223"/>
                <a:gd name="T62" fmla="*/ 114 w 223"/>
                <a:gd name="T63" fmla="*/ 54 h 223"/>
                <a:gd name="T64" fmla="*/ 96 w 223"/>
                <a:gd name="T65" fmla="*/ 39 h 223"/>
                <a:gd name="T66" fmla="*/ 78 w 223"/>
                <a:gd name="T67" fmla="*/ 48 h 223"/>
                <a:gd name="T68" fmla="*/ 91 w 223"/>
                <a:gd name="T69" fmla="*/ 37 h 223"/>
                <a:gd name="T70" fmla="*/ 97 w 223"/>
                <a:gd name="T71" fmla="*/ 32 h 223"/>
                <a:gd name="T72" fmla="*/ 112 w 223"/>
                <a:gd name="T73" fmla="*/ 37 h 223"/>
                <a:gd name="T74" fmla="*/ 94 w 223"/>
                <a:gd name="T75" fmla="*/ 27 h 223"/>
                <a:gd name="T76" fmla="*/ 84 w 223"/>
                <a:gd name="T77" fmla="*/ 28 h 223"/>
                <a:gd name="T78" fmla="*/ 79 w 223"/>
                <a:gd name="T79" fmla="*/ 30 h 223"/>
                <a:gd name="T80" fmla="*/ 59 w 223"/>
                <a:gd name="T81" fmla="*/ 28 h 223"/>
                <a:gd name="T82" fmla="*/ 63 w 223"/>
                <a:gd name="T83" fmla="*/ 31 h 223"/>
                <a:gd name="T84" fmla="*/ 97 w 223"/>
                <a:gd name="T85" fmla="*/ 14 h 223"/>
                <a:gd name="T86" fmla="*/ 117 w 223"/>
                <a:gd name="T87" fmla="*/ 13 h 223"/>
                <a:gd name="T88" fmla="*/ 179 w 223"/>
                <a:gd name="T89" fmla="*/ 35 h 223"/>
                <a:gd name="T90" fmla="*/ 180 w 223"/>
                <a:gd name="T91" fmla="*/ 46 h 223"/>
                <a:gd name="T92" fmla="*/ 162 w 223"/>
                <a:gd name="T93" fmla="*/ 62 h 223"/>
                <a:gd name="T94" fmla="*/ 156 w 223"/>
                <a:gd name="T95" fmla="*/ 75 h 223"/>
                <a:gd name="T96" fmla="*/ 177 w 223"/>
                <a:gd name="T97" fmla="*/ 66 h 223"/>
                <a:gd name="T98" fmla="*/ 187 w 223"/>
                <a:gd name="T99" fmla="*/ 70 h 223"/>
                <a:gd name="T100" fmla="*/ 190 w 223"/>
                <a:gd name="T101" fmla="*/ 67 h 223"/>
                <a:gd name="T102" fmla="*/ 207 w 223"/>
                <a:gd name="T103" fmla="*/ 75 h 223"/>
                <a:gd name="T104" fmla="*/ 79 w 223"/>
                <a:gd name="T105" fmla="*/ 64 h 223"/>
                <a:gd name="T106" fmla="*/ 80 w 223"/>
                <a:gd name="T107" fmla="*/ 62 h 223"/>
                <a:gd name="T108" fmla="*/ 77 w 223"/>
                <a:gd name="T109" fmla="*/ 65 h 223"/>
                <a:gd name="T110" fmla="*/ 77 w 223"/>
                <a:gd name="T111" fmla="*/ 66 h 223"/>
                <a:gd name="T112" fmla="*/ 67 w 223"/>
                <a:gd name="T113" fmla="*/ 64 h 223"/>
                <a:gd name="T114" fmla="*/ 67 w 223"/>
                <a:gd name="T115" fmla="*/ 59 h 223"/>
                <a:gd name="T116" fmla="*/ 63 w 223"/>
                <a:gd name="T117" fmla="*/ 54 h 223"/>
                <a:gd name="T118" fmla="*/ 212 w 223"/>
                <a:gd name="T119" fmla="*/ 9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3" h="223">
                  <a:moveTo>
                    <a:pt x="223" y="111"/>
                  </a:moveTo>
                  <a:cubicBezTo>
                    <a:pt x="223" y="107"/>
                    <a:pt x="223" y="104"/>
                    <a:pt x="223" y="101"/>
                  </a:cubicBezTo>
                  <a:cubicBezTo>
                    <a:pt x="221" y="90"/>
                    <a:pt x="219" y="80"/>
                    <a:pt x="215" y="71"/>
                  </a:cubicBezTo>
                  <a:cubicBezTo>
                    <a:pt x="215" y="70"/>
                    <a:pt x="215" y="69"/>
                    <a:pt x="214" y="69"/>
                  </a:cubicBezTo>
                  <a:cubicBezTo>
                    <a:pt x="209" y="57"/>
                    <a:pt x="202" y="46"/>
                    <a:pt x="193" y="36"/>
                  </a:cubicBezTo>
                  <a:cubicBezTo>
                    <a:pt x="193" y="36"/>
                    <a:pt x="192" y="35"/>
                    <a:pt x="192" y="34"/>
                  </a:cubicBezTo>
                  <a:cubicBezTo>
                    <a:pt x="190" y="33"/>
                    <a:pt x="188" y="31"/>
                    <a:pt x="187" y="30"/>
                  </a:cubicBezTo>
                  <a:cubicBezTo>
                    <a:pt x="167" y="11"/>
                    <a:pt x="140" y="0"/>
                    <a:pt x="112" y="0"/>
                  </a:cubicBezTo>
                  <a:cubicBezTo>
                    <a:pt x="83" y="0"/>
                    <a:pt x="56" y="12"/>
                    <a:pt x="36" y="30"/>
                  </a:cubicBezTo>
                  <a:cubicBezTo>
                    <a:pt x="32" y="34"/>
                    <a:pt x="27" y="39"/>
                    <a:pt x="24" y="44"/>
                  </a:cubicBezTo>
                  <a:cubicBezTo>
                    <a:pt x="9" y="63"/>
                    <a:pt x="0" y="86"/>
                    <a:pt x="0" y="112"/>
                  </a:cubicBezTo>
                  <a:cubicBezTo>
                    <a:pt x="0" y="173"/>
                    <a:pt x="50" y="223"/>
                    <a:pt x="112" y="223"/>
                  </a:cubicBezTo>
                  <a:cubicBezTo>
                    <a:pt x="155" y="223"/>
                    <a:pt x="192" y="199"/>
                    <a:pt x="211" y="162"/>
                  </a:cubicBezTo>
                  <a:cubicBezTo>
                    <a:pt x="215" y="155"/>
                    <a:pt x="218" y="147"/>
                    <a:pt x="220" y="138"/>
                  </a:cubicBezTo>
                  <a:cubicBezTo>
                    <a:pt x="220" y="136"/>
                    <a:pt x="221" y="134"/>
                    <a:pt x="221" y="131"/>
                  </a:cubicBezTo>
                  <a:cubicBezTo>
                    <a:pt x="222" y="125"/>
                    <a:pt x="223" y="119"/>
                    <a:pt x="223" y="112"/>
                  </a:cubicBezTo>
                  <a:cubicBezTo>
                    <a:pt x="223" y="111"/>
                    <a:pt x="223" y="111"/>
                    <a:pt x="223" y="111"/>
                  </a:cubicBezTo>
                  <a:close/>
                  <a:moveTo>
                    <a:pt x="202" y="66"/>
                  </a:moveTo>
                  <a:cubicBezTo>
                    <a:pt x="203" y="65"/>
                    <a:pt x="203" y="65"/>
                    <a:pt x="203" y="65"/>
                  </a:cubicBezTo>
                  <a:cubicBezTo>
                    <a:pt x="204" y="67"/>
                    <a:pt x="204" y="69"/>
                    <a:pt x="205" y="70"/>
                  </a:cubicBezTo>
                  <a:cubicBezTo>
                    <a:pt x="204" y="70"/>
                    <a:pt x="204" y="70"/>
                    <a:pt x="204" y="70"/>
                  </a:cubicBezTo>
                  <a:cubicBezTo>
                    <a:pt x="202" y="71"/>
                    <a:pt x="202" y="71"/>
                    <a:pt x="202" y="71"/>
                  </a:cubicBezTo>
                  <a:lnTo>
                    <a:pt x="202" y="66"/>
                  </a:lnTo>
                  <a:close/>
                  <a:moveTo>
                    <a:pt x="186" y="47"/>
                  </a:moveTo>
                  <a:cubicBezTo>
                    <a:pt x="186" y="42"/>
                    <a:pt x="186" y="42"/>
                    <a:pt x="186" y="42"/>
                  </a:cubicBezTo>
                  <a:cubicBezTo>
                    <a:pt x="188" y="44"/>
                    <a:pt x="189" y="46"/>
                    <a:pt x="191" y="48"/>
                  </a:cubicBezTo>
                  <a:cubicBezTo>
                    <a:pt x="189" y="51"/>
                    <a:pt x="189" y="51"/>
                    <a:pt x="189" y="51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2" y="49"/>
                    <a:pt x="182" y="49"/>
                    <a:pt x="182" y="49"/>
                  </a:cubicBezTo>
                  <a:lnTo>
                    <a:pt x="186" y="47"/>
                  </a:lnTo>
                  <a:close/>
                  <a:moveTo>
                    <a:pt x="52" y="34"/>
                  </a:moveTo>
                  <a:cubicBezTo>
                    <a:pt x="52" y="34"/>
                    <a:pt x="52" y="34"/>
                    <a:pt x="52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0" y="37"/>
                    <a:pt x="50" y="37"/>
                    <a:pt x="50" y="37"/>
                  </a:cubicBezTo>
                  <a:lnTo>
                    <a:pt x="52" y="34"/>
                  </a:lnTo>
                  <a:close/>
                  <a:moveTo>
                    <a:pt x="55" y="39"/>
                  </a:moveTo>
                  <a:cubicBezTo>
                    <a:pt x="55" y="39"/>
                    <a:pt x="57" y="39"/>
                    <a:pt x="58" y="39"/>
                  </a:cubicBezTo>
                  <a:cubicBezTo>
                    <a:pt x="58" y="39"/>
                    <a:pt x="59" y="42"/>
                    <a:pt x="59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0" y="41"/>
                    <a:pt x="50" y="41"/>
                    <a:pt x="50" y="41"/>
                  </a:cubicBezTo>
                  <a:lnTo>
                    <a:pt x="55" y="39"/>
                  </a:lnTo>
                  <a:close/>
                  <a:moveTo>
                    <a:pt x="207" y="83"/>
                  </a:moveTo>
                  <a:cubicBezTo>
                    <a:pt x="201" y="82"/>
                    <a:pt x="201" y="82"/>
                    <a:pt x="201" y="82"/>
                  </a:cubicBezTo>
                  <a:cubicBezTo>
                    <a:pt x="196" y="80"/>
                    <a:pt x="196" y="80"/>
                    <a:pt x="196" y="80"/>
                  </a:cubicBezTo>
                  <a:cubicBezTo>
                    <a:pt x="191" y="80"/>
                    <a:pt x="191" y="80"/>
                    <a:pt x="191" y="80"/>
                  </a:cubicBezTo>
                  <a:cubicBezTo>
                    <a:pt x="191" y="84"/>
                    <a:pt x="191" y="84"/>
                    <a:pt x="191" y="84"/>
                  </a:cubicBezTo>
                  <a:cubicBezTo>
                    <a:pt x="189" y="84"/>
                    <a:pt x="189" y="84"/>
                    <a:pt x="189" y="84"/>
                  </a:cubicBezTo>
                  <a:cubicBezTo>
                    <a:pt x="187" y="82"/>
                    <a:pt x="187" y="82"/>
                    <a:pt x="187" y="82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1" y="86"/>
                    <a:pt x="151" y="86"/>
                    <a:pt x="151" y="86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3" y="97"/>
                    <a:pt x="143" y="97"/>
                    <a:pt x="143" y="97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9" y="122"/>
                    <a:pt x="149" y="122"/>
                    <a:pt x="149" y="122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5" y="118"/>
                    <a:pt x="165" y="118"/>
                    <a:pt x="165" y="118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83" y="143"/>
                    <a:pt x="183" y="143"/>
                    <a:pt x="183" y="143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81" y="155"/>
                    <a:pt x="181" y="155"/>
                    <a:pt x="181" y="155"/>
                  </a:cubicBezTo>
                  <a:cubicBezTo>
                    <a:pt x="185" y="159"/>
                    <a:pt x="185" y="159"/>
                    <a:pt x="185" y="159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88" y="174"/>
                    <a:pt x="188" y="174"/>
                    <a:pt x="188" y="174"/>
                  </a:cubicBezTo>
                  <a:cubicBezTo>
                    <a:pt x="191" y="176"/>
                    <a:pt x="191" y="176"/>
                    <a:pt x="191" y="176"/>
                  </a:cubicBezTo>
                  <a:cubicBezTo>
                    <a:pt x="176" y="195"/>
                    <a:pt x="155" y="208"/>
                    <a:pt x="130" y="212"/>
                  </a:cubicBezTo>
                  <a:cubicBezTo>
                    <a:pt x="129" y="212"/>
                    <a:pt x="129" y="212"/>
                    <a:pt x="129" y="212"/>
                  </a:cubicBezTo>
                  <a:cubicBezTo>
                    <a:pt x="123" y="210"/>
                    <a:pt x="123" y="210"/>
                    <a:pt x="123" y="210"/>
                  </a:cubicBezTo>
                  <a:cubicBezTo>
                    <a:pt x="121" y="210"/>
                    <a:pt x="121" y="210"/>
                    <a:pt x="121" y="210"/>
                  </a:cubicBezTo>
                  <a:cubicBezTo>
                    <a:pt x="117" y="212"/>
                    <a:pt x="117" y="212"/>
                    <a:pt x="117" y="212"/>
                  </a:cubicBezTo>
                  <a:cubicBezTo>
                    <a:pt x="117" y="209"/>
                    <a:pt x="117" y="209"/>
                    <a:pt x="117" y="209"/>
                  </a:cubicBezTo>
                  <a:cubicBezTo>
                    <a:pt x="113" y="206"/>
                    <a:pt x="113" y="206"/>
                    <a:pt x="113" y="206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08" y="212"/>
                    <a:pt x="108" y="212"/>
                    <a:pt x="108" y="212"/>
                  </a:cubicBezTo>
                  <a:cubicBezTo>
                    <a:pt x="104" y="212"/>
                    <a:pt x="104" y="212"/>
                    <a:pt x="104" y="212"/>
                  </a:cubicBezTo>
                  <a:cubicBezTo>
                    <a:pt x="101" y="214"/>
                    <a:pt x="101" y="214"/>
                    <a:pt x="101" y="214"/>
                  </a:cubicBezTo>
                  <a:cubicBezTo>
                    <a:pt x="50" y="208"/>
                    <a:pt x="9" y="165"/>
                    <a:pt x="9" y="112"/>
                  </a:cubicBezTo>
                  <a:cubicBezTo>
                    <a:pt x="9" y="98"/>
                    <a:pt x="12" y="84"/>
                    <a:pt x="18" y="72"/>
                  </a:cubicBezTo>
                  <a:cubicBezTo>
                    <a:pt x="19" y="69"/>
                    <a:pt x="20" y="67"/>
                    <a:pt x="21" y="64"/>
                  </a:cubicBezTo>
                  <a:cubicBezTo>
                    <a:pt x="23" y="62"/>
                    <a:pt x="24" y="59"/>
                    <a:pt x="25" y="57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0" y="67"/>
                    <a:pt x="19" y="69"/>
                    <a:pt x="18" y="7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9" y="117"/>
                    <a:pt x="69" y="117"/>
                    <a:pt x="69" y="117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9" y="142"/>
                    <a:pt x="69" y="142"/>
                    <a:pt x="69" y="142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50"/>
                    <a:pt x="81" y="154"/>
                    <a:pt x="81" y="154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4" y="172"/>
                    <a:pt x="84" y="172"/>
                    <a:pt x="84" y="172"/>
                  </a:cubicBezTo>
                  <a:cubicBezTo>
                    <a:pt x="82" y="180"/>
                    <a:pt x="82" y="180"/>
                    <a:pt x="82" y="180"/>
                  </a:cubicBezTo>
                  <a:cubicBezTo>
                    <a:pt x="86" y="185"/>
                    <a:pt x="86" y="185"/>
                    <a:pt x="86" y="185"/>
                  </a:cubicBezTo>
                  <a:cubicBezTo>
                    <a:pt x="85" y="193"/>
                    <a:pt x="85" y="193"/>
                    <a:pt x="85" y="193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96" y="207"/>
                    <a:pt x="96" y="207"/>
                    <a:pt x="96" y="207"/>
                  </a:cubicBezTo>
                  <a:cubicBezTo>
                    <a:pt x="102" y="208"/>
                    <a:pt x="102" y="208"/>
                    <a:pt x="102" y="208"/>
                  </a:cubicBezTo>
                  <a:cubicBezTo>
                    <a:pt x="104" y="204"/>
                    <a:pt x="104" y="204"/>
                    <a:pt x="104" y="204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98" y="199"/>
                    <a:pt x="98" y="199"/>
                    <a:pt x="98" y="199"/>
                  </a:cubicBezTo>
                  <a:cubicBezTo>
                    <a:pt x="99" y="197"/>
                    <a:pt x="99" y="197"/>
                    <a:pt x="99" y="197"/>
                  </a:cubicBezTo>
                  <a:cubicBezTo>
                    <a:pt x="100" y="193"/>
                    <a:pt x="100" y="193"/>
                    <a:pt x="100" y="193"/>
                  </a:cubicBezTo>
                  <a:cubicBezTo>
                    <a:pt x="96" y="194"/>
                    <a:pt x="96" y="194"/>
                    <a:pt x="96" y="194"/>
                  </a:cubicBezTo>
                  <a:cubicBezTo>
                    <a:pt x="95" y="192"/>
                    <a:pt x="95" y="192"/>
                    <a:pt x="95" y="192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97" y="188"/>
                    <a:pt x="97" y="188"/>
                    <a:pt x="97" y="188"/>
                  </a:cubicBezTo>
                  <a:cubicBezTo>
                    <a:pt x="95" y="187"/>
                    <a:pt x="95" y="187"/>
                    <a:pt x="95" y="187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9" y="185"/>
                    <a:pt x="99" y="185"/>
                    <a:pt x="99" y="185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7" y="177"/>
                    <a:pt x="107" y="177"/>
                    <a:pt x="107" y="177"/>
                  </a:cubicBezTo>
                  <a:cubicBezTo>
                    <a:pt x="113" y="170"/>
                    <a:pt x="113" y="170"/>
                    <a:pt x="113" y="170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20" y="162"/>
                    <a:pt x="120" y="162"/>
                    <a:pt x="120" y="162"/>
                  </a:cubicBezTo>
                  <a:cubicBezTo>
                    <a:pt x="125" y="156"/>
                    <a:pt x="125" y="156"/>
                    <a:pt x="125" y="156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3" y="129"/>
                    <a:pt x="123" y="129"/>
                    <a:pt x="123" y="129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09" y="128"/>
                    <a:pt x="109" y="128"/>
                    <a:pt x="109" y="128"/>
                  </a:cubicBezTo>
                  <a:cubicBezTo>
                    <a:pt x="107" y="123"/>
                    <a:pt x="107" y="123"/>
                    <a:pt x="107" y="123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1" y="111"/>
                    <a:pt x="91" y="111"/>
                    <a:pt x="91" y="111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0" y="101"/>
                    <a:pt x="50" y="101"/>
                    <a:pt x="50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9" y="55"/>
                    <a:pt x="109" y="55"/>
                    <a:pt x="109" y="55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08" y="58"/>
                    <a:pt x="108" y="58"/>
                    <a:pt x="108" y="58"/>
                  </a:cubicBezTo>
                  <a:cubicBezTo>
                    <a:pt x="108" y="60"/>
                    <a:pt x="108" y="60"/>
                    <a:pt x="108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91" y="39"/>
                    <a:pt x="91" y="39"/>
                    <a:pt x="91" y="39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4" y="33"/>
                    <a:pt x="74" y="30"/>
                    <a:pt x="74" y="30"/>
                  </a:cubicBezTo>
                  <a:cubicBezTo>
                    <a:pt x="74" y="30"/>
                    <a:pt x="79" y="30"/>
                    <a:pt x="79" y="30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64" y="21"/>
                    <a:pt x="77" y="14"/>
                    <a:pt x="93" y="12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30" y="13"/>
                    <a:pt x="130" y="13"/>
                    <a:pt x="130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51" y="16"/>
                    <a:pt x="166" y="24"/>
                    <a:pt x="179" y="35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51"/>
                    <a:pt x="180" y="51"/>
                    <a:pt x="180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6" y="51"/>
                    <a:pt x="176" y="51"/>
                    <a:pt x="176" y="51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62"/>
                    <a:pt x="162" y="62"/>
                    <a:pt x="162" y="62"/>
                  </a:cubicBezTo>
                  <a:cubicBezTo>
                    <a:pt x="164" y="62"/>
                    <a:pt x="164" y="62"/>
                    <a:pt x="164" y="62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59" y="64"/>
                    <a:pt x="159" y="64"/>
                    <a:pt x="159" y="64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3" y="68"/>
                    <a:pt x="153" y="68"/>
                    <a:pt x="153" y="68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4" y="75"/>
                    <a:pt x="164" y="75"/>
                    <a:pt x="164" y="75"/>
                  </a:cubicBezTo>
                  <a:cubicBezTo>
                    <a:pt x="166" y="71"/>
                    <a:pt x="166" y="71"/>
                    <a:pt x="166" y="71"/>
                  </a:cubicBezTo>
                  <a:cubicBezTo>
                    <a:pt x="170" y="66"/>
                    <a:pt x="170" y="66"/>
                    <a:pt x="170" y="66"/>
                  </a:cubicBezTo>
                  <a:cubicBezTo>
                    <a:pt x="174" y="67"/>
                    <a:pt x="174" y="67"/>
                    <a:pt x="174" y="67"/>
                  </a:cubicBezTo>
                  <a:cubicBezTo>
                    <a:pt x="177" y="63"/>
                    <a:pt x="177" y="63"/>
                    <a:pt x="177" y="63"/>
                  </a:cubicBezTo>
                  <a:cubicBezTo>
                    <a:pt x="177" y="66"/>
                    <a:pt x="177" y="66"/>
                    <a:pt x="177" y="66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4" y="72"/>
                    <a:pt x="184" y="72"/>
                    <a:pt x="184" y="72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4"/>
                    <a:pt x="182" y="74"/>
                    <a:pt x="182" y="74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7" y="73"/>
                    <a:pt x="187" y="73"/>
                    <a:pt x="187" y="73"/>
                  </a:cubicBezTo>
                  <a:cubicBezTo>
                    <a:pt x="187" y="70"/>
                    <a:pt x="187" y="70"/>
                    <a:pt x="187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87" y="69"/>
                    <a:pt x="187" y="69"/>
                    <a:pt x="187" y="69"/>
                  </a:cubicBezTo>
                  <a:cubicBezTo>
                    <a:pt x="183" y="66"/>
                    <a:pt x="183" y="66"/>
                    <a:pt x="183" y="66"/>
                  </a:cubicBezTo>
                  <a:cubicBezTo>
                    <a:pt x="180" y="62"/>
                    <a:pt x="180" y="62"/>
                    <a:pt x="180" y="62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86" y="63"/>
                    <a:pt x="186" y="63"/>
                    <a:pt x="186" y="63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5" y="75"/>
                    <a:pt x="195" y="75"/>
                    <a:pt x="195" y="75"/>
                  </a:cubicBezTo>
                  <a:cubicBezTo>
                    <a:pt x="196" y="69"/>
                    <a:pt x="196" y="69"/>
                    <a:pt x="196" y="69"/>
                  </a:cubicBezTo>
                  <a:cubicBezTo>
                    <a:pt x="198" y="67"/>
                    <a:pt x="198" y="67"/>
                    <a:pt x="198" y="67"/>
                  </a:cubicBezTo>
                  <a:cubicBezTo>
                    <a:pt x="199" y="72"/>
                    <a:pt x="199" y="72"/>
                    <a:pt x="199" y="72"/>
                  </a:cubicBezTo>
                  <a:cubicBezTo>
                    <a:pt x="201" y="76"/>
                    <a:pt x="201" y="76"/>
                    <a:pt x="201" y="76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8" y="78"/>
                    <a:pt x="209" y="80"/>
                    <a:pt x="210" y="83"/>
                  </a:cubicBezTo>
                  <a:lnTo>
                    <a:pt x="207" y="83"/>
                  </a:lnTo>
                  <a:close/>
                  <a:moveTo>
                    <a:pt x="83" y="65"/>
                  </a:moveTo>
                  <a:cubicBezTo>
                    <a:pt x="83" y="67"/>
                    <a:pt x="83" y="67"/>
                    <a:pt x="83" y="6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lnTo>
                    <a:pt x="83" y="65"/>
                  </a:lnTo>
                  <a:close/>
                  <a:moveTo>
                    <a:pt x="80" y="62"/>
                  </a:moveTo>
                  <a:cubicBezTo>
                    <a:pt x="81" y="61"/>
                    <a:pt x="81" y="61"/>
                    <a:pt x="81" y="61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1" y="63"/>
                    <a:pt x="81" y="63"/>
                    <a:pt x="81" y="63"/>
                  </a:cubicBezTo>
                  <a:lnTo>
                    <a:pt x="80" y="62"/>
                  </a:lnTo>
                  <a:close/>
                  <a:moveTo>
                    <a:pt x="76" y="61"/>
                  </a:moveTo>
                  <a:cubicBezTo>
                    <a:pt x="76" y="58"/>
                    <a:pt x="76" y="58"/>
                    <a:pt x="76" y="58"/>
                  </a:cubicBezTo>
                  <a:cubicBezTo>
                    <a:pt x="79" y="60"/>
                    <a:pt x="79" y="60"/>
                    <a:pt x="79" y="60"/>
                  </a:cubicBezTo>
                  <a:lnTo>
                    <a:pt x="76" y="61"/>
                  </a:lnTo>
                  <a:close/>
                  <a:moveTo>
                    <a:pt x="78" y="62"/>
                  </a:moveTo>
                  <a:cubicBezTo>
                    <a:pt x="78" y="64"/>
                    <a:pt x="78" y="64"/>
                    <a:pt x="78" y="64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5" y="62"/>
                    <a:pt x="75" y="62"/>
                    <a:pt x="75" y="62"/>
                  </a:cubicBezTo>
                  <a:lnTo>
                    <a:pt x="78" y="62"/>
                  </a:lnTo>
                  <a:close/>
                  <a:moveTo>
                    <a:pt x="73" y="67"/>
                  </a:moveTo>
                  <a:cubicBezTo>
                    <a:pt x="75" y="67"/>
                    <a:pt x="75" y="67"/>
                    <a:pt x="75" y="67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7" y="66"/>
                    <a:pt x="77" y="66"/>
                    <a:pt x="77" y="66"/>
                  </a:cubicBezTo>
                  <a:cubicBezTo>
                    <a:pt x="77" y="68"/>
                    <a:pt x="77" y="68"/>
                    <a:pt x="77" y="68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1" y="69"/>
                    <a:pt x="71" y="69"/>
                    <a:pt x="71" y="69"/>
                  </a:cubicBezTo>
                  <a:lnTo>
                    <a:pt x="73" y="67"/>
                  </a:lnTo>
                  <a:close/>
                  <a:moveTo>
                    <a:pt x="69" y="69"/>
                  </a:moveTo>
                  <a:cubicBezTo>
                    <a:pt x="66" y="67"/>
                    <a:pt x="66" y="67"/>
                    <a:pt x="66" y="67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3" y="62"/>
                    <a:pt x="73" y="62"/>
                    <a:pt x="73" y="62"/>
                  </a:cubicBezTo>
                  <a:lnTo>
                    <a:pt x="69" y="69"/>
                  </a:lnTo>
                  <a:close/>
                  <a:moveTo>
                    <a:pt x="75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5" y="59"/>
                    <a:pt x="75" y="59"/>
                    <a:pt x="75" y="59"/>
                  </a:cubicBezTo>
                  <a:lnTo>
                    <a:pt x="75" y="61"/>
                  </a:lnTo>
                  <a:close/>
                  <a:moveTo>
                    <a:pt x="65" y="54"/>
                  </a:moveTo>
                  <a:cubicBezTo>
                    <a:pt x="63" y="54"/>
                    <a:pt x="63" y="54"/>
                    <a:pt x="63" y="54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3" y="49"/>
                    <a:pt x="63" y="49"/>
                    <a:pt x="63" y="49"/>
                  </a:cubicBezTo>
                  <a:cubicBezTo>
                    <a:pt x="66" y="50"/>
                    <a:pt x="66" y="50"/>
                    <a:pt x="66" y="50"/>
                  </a:cubicBezTo>
                  <a:lnTo>
                    <a:pt x="65" y="54"/>
                  </a:lnTo>
                  <a:close/>
                  <a:moveTo>
                    <a:pt x="211" y="89"/>
                  </a:moveTo>
                  <a:cubicBezTo>
                    <a:pt x="211" y="88"/>
                    <a:pt x="211" y="88"/>
                    <a:pt x="211" y="88"/>
                  </a:cubicBezTo>
                  <a:cubicBezTo>
                    <a:pt x="211" y="89"/>
                    <a:pt x="211" y="90"/>
                    <a:pt x="212" y="90"/>
                  </a:cubicBezTo>
                  <a:lnTo>
                    <a:pt x="211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7944477" y="3598311"/>
              <a:ext cx="361902" cy="361902"/>
            </a:xfrm>
            <a:prstGeom prst="ellipse">
              <a:avLst/>
            </a:prstGeom>
            <a:solidFill>
              <a:srgbClr val="DB339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5620072" y="2562802"/>
              <a:ext cx="2233929" cy="665080"/>
            </a:xfrm>
            <a:custGeom>
              <a:avLst/>
              <a:gdLst>
                <a:gd name="T0" fmla="*/ 2045 w 2265"/>
                <a:gd name="T1" fmla="*/ 282 h 672"/>
                <a:gd name="T2" fmla="*/ 2045 w 2265"/>
                <a:gd name="T3" fmla="*/ 254 h 672"/>
                <a:gd name="T4" fmla="*/ 2012 w 2265"/>
                <a:gd name="T5" fmla="*/ 221 h 672"/>
                <a:gd name="T6" fmla="*/ 376 w 2265"/>
                <a:gd name="T7" fmla="*/ 221 h 672"/>
                <a:gd name="T8" fmla="*/ 379 w 2265"/>
                <a:gd name="T9" fmla="*/ 189 h 672"/>
                <a:gd name="T10" fmla="*/ 190 w 2265"/>
                <a:gd name="T11" fmla="*/ 0 h 672"/>
                <a:gd name="T12" fmla="*/ 0 w 2265"/>
                <a:gd name="T13" fmla="*/ 189 h 672"/>
                <a:gd name="T14" fmla="*/ 190 w 2265"/>
                <a:gd name="T15" fmla="*/ 379 h 672"/>
                <a:gd name="T16" fmla="*/ 212 w 2265"/>
                <a:gd name="T17" fmla="*/ 377 h 672"/>
                <a:gd name="T18" fmla="*/ 212 w 2265"/>
                <a:gd name="T19" fmla="*/ 639 h 672"/>
                <a:gd name="T20" fmla="*/ 246 w 2265"/>
                <a:gd name="T21" fmla="*/ 672 h 672"/>
                <a:gd name="T22" fmla="*/ 2012 w 2265"/>
                <a:gd name="T23" fmla="*/ 672 h 672"/>
                <a:gd name="T24" fmla="*/ 2045 w 2265"/>
                <a:gd name="T25" fmla="*/ 639 h 672"/>
                <a:gd name="T26" fmla="*/ 2045 w 2265"/>
                <a:gd name="T27" fmla="*/ 494 h 672"/>
                <a:gd name="T28" fmla="*/ 2265 w 2265"/>
                <a:gd name="T29" fmla="*/ 282 h 672"/>
                <a:gd name="T30" fmla="*/ 2045 w 2265"/>
                <a:gd name="T31" fmla="*/ 28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65" h="672">
                  <a:moveTo>
                    <a:pt x="2045" y="282"/>
                  </a:moveTo>
                  <a:cubicBezTo>
                    <a:pt x="2045" y="254"/>
                    <a:pt x="2045" y="254"/>
                    <a:pt x="2045" y="254"/>
                  </a:cubicBezTo>
                  <a:cubicBezTo>
                    <a:pt x="2045" y="236"/>
                    <a:pt x="2030" y="221"/>
                    <a:pt x="2012" y="221"/>
                  </a:cubicBezTo>
                  <a:cubicBezTo>
                    <a:pt x="376" y="221"/>
                    <a:pt x="376" y="221"/>
                    <a:pt x="376" y="221"/>
                  </a:cubicBezTo>
                  <a:cubicBezTo>
                    <a:pt x="378" y="211"/>
                    <a:pt x="379" y="200"/>
                    <a:pt x="379" y="189"/>
                  </a:cubicBezTo>
                  <a:cubicBezTo>
                    <a:pt x="379" y="85"/>
                    <a:pt x="294" y="0"/>
                    <a:pt x="190" y="0"/>
                  </a:cubicBezTo>
                  <a:cubicBezTo>
                    <a:pt x="85" y="0"/>
                    <a:pt x="0" y="85"/>
                    <a:pt x="0" y="189"/>
                  </a:cubicBezTo>
                  <a:cubicBezTo>
                    <a:pt x="0" y="294"/>
                    <a:pt x="85" y="379"/>
                    <a:pt x="190" y="379"/>
                  </a:cubicBezTo>
                  <a:cubicBezTo>
                    <a:pt x="197" y="379"/>
                    <a:pt x="205" y="378"/>
                    <a:pt x="212" y="377"/>
                  </a:cubicBezTo>
                  <a:cubicBezTo>
                    <a:pt x="212" y="639"/>
                    <a:pt x="212" y="639"/>
                    <a:pt x="212" y="639"/>
                  </a:cubicBezTo>
                  <a:cubicBezTo>
                    <a:pt x="212" y="657"/>
                    <a:pt x="227" y="672"/>
                    <a:pt x="246" y="672"/>
                  </a:cubicBezTo>
                  <a:cubicBezTo>
                    <a:pt x="2012" y="672"/>
                    <a:pt x="2012" y="672"/>
                    <a:pt x="2012" y="672"/>
                  </a:cubicBezTo>
                  <a:cubicBezTo>
                    <a:pt x="2030" y="672"/>
                    <a:pt x="2045" y="657"/>
                    <a:pt x="2045" y="639"/>
                  </a:cubicBezTo>
                  <a:cubicBezTo>
                    <a:pt x="2045" y="494"/>
                    <a:pt x="2045" y="494"/>
                    <a:pt x="2045" y="494"/>
                  </a:cubicBezTo>
                  <a:cubicBezTo>
                    <a:pt x="2265" y="282"/>
                    <a:pt x="2265" y="282"/>
                    <a:pt x="2265" y="282"/>
                  </a:cubicBezTo>
                  <a:lnTo>
                    <a:pt x="2045" y="282"/>
                  </a:ln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  <a:effectLst>
              <a:outerShdw blurRad="76200" dist="50800" dir="5400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5"/>
            <p:cNvSpPr>
              <a:spLocks noEditPoints="1"/>
            </p:cNvSpPr>
            <p:nvPr/>
          </p:nvSpPr>
          <p:spPr bwMode="auto">
            <a:xfrm>
              <a:off x="5744220" y="2644090"/>
              <a:ext cx="126365" cy="169226"/>
            </a:xfrm>
            <a:custGeom>
              <a:avLst/>
              <a:gdLst>
                <a:gd name="T0" fmla="*/ 73 w 128"/>
                <a:gd name="T1" fmla="*/ 7 h 171"/>
                <a:gd name="T2" fmla="*/ 121 w 128"/>
                <a:gd name="T3" fmla="*/ 60 h 171"/>
                <a:gd name="T4" fmla="*/ 108 w 128"/>
                <a:gd name="T5" fmla="*/ 103 h 171"/>
                <a:gd name="T6" fmla="*/ 97 w 128"/>
                <a:gd name="T7" fmla="*/ 130 h 171"/>
                <a:gd name="T8" fmla="*/ 94 w 128"/>
                <a:gd name="T9" fmla="*/ 145 h 171"/>
                <a:gd name="T10" fmla="*/ 83 w 128"/>
                <a:gd name="T11" fmla="*/ 161 h 171"/>
                <a:gd name="T12" fmla="*/ 81 w 128"/>
                <a:gd name="T13" fmla="*/ 164 h 171"/>
                <a:gd name="T14" fmla="*/ 64 w 128"/>
                <a:gd name="T15" fmla="*/ 164 h 171"/>
                <a:gd name="T16" fmla="*/ 63 w 128"/>
                <a:gd name="T17" fmla="*/ 164 h 171"/>
                <a:gd name="T18" fmla="*/ 47 w 128"/>
                <a:gd name="T19" fmla="*/ 164 h 171"/>
                <a:gd name="T20" fmla="*/ 44 w 128"/>
                <a:gd name="T21" fmla="*/ 161 h 171"/>
                <a:gd name="T22" fmla="*/ 33 w 128"/>
                <a:gd name="T23" fmla="*/ 145 h 171"/>
                <a:gd name="T24" fmla="*/ 31 w 128"/>
                <a:gd name="T25" fmla="*/ 130 h 171"/>
                <a:gd name="T26" fmla="*/ 19 w 128"/>
                <a:gd name="T27" fmla="*/ 103 h 171"/>
                <a:gd name="T28" fmla="*/ 7 w 128"/>
                <a:gd name="T29" fmla="*/ 60 h 171"/>
                <a:gd name="T30" fmla="*/ 54 w 128"/>
                <a:gd name="T31" fmla="*/ 7 h 171"/>
                <a:gd name="T32" fmla="*/ 63 w 128"/>
                <a:gd name="T33" fmla="*/ 7 h 171"/>
                <a:gd name="T34" fmla="*/ 64 w 128"/>
                <a:gd name="T35" fmla="*/ 7 h 171"/>
                <a:gd name="T36" fmla="*/ 73 w 128"/>
                <a:gd name="T37" fmla="*/ 7 h 171"/>
                <a:gd name="T38" fmla="*/ 73 w 128"/>
                <a:gd name="T39" fmla="*/ 0 h 171"/>
                <a:gd name="T40" fmla="*/ 64 w 128"/>
                <a:gd name="T41" fmla="*/ 0 h 171"/>
                <a:gd name="T42" fmla="*/ 63 w 128"/>
                <a:gd name="T43" fmla="*/ 0 h 171"/>
                <a:gd name="T44" fmla="*/ 54 w 128"/>
                <a:gd name="T45" fmla="*/ 0 h 171"/>
                <a:gd name="T46" fmla="*/ 0 w 128"/>
                <a:gd name="T47" fmla="*/ 60 h 171"/>
                <a:gd name="T48" fmla="*/ 14 w 128"/>
                <a:gd name="T49" fmla="*/ 108 h 171"/>
                <a:gd name="T50" fmla="*/ 24 w 128"/>
                <a:gd name="T51" fmla="*/ 130 h 171"/>
                <a:gd name="T52" fmla="*/ 30 w 128"/>
                <a:gd name="T53" fmla="*/ 151 h 171"/>
                <a:gd name="T54" fmla="*/ 37 w 128"/>
                <a:gd name="T55" fmla="*/ 161 h 171"/>
                <a:gd name="T56" fmla="*/ 45 w 128"/>
                <a:gd name="T57" fmla="*/ 171 h 171"/>
                <a:gd name="T58" fmla="*/ 63 w 128"/>
                <a:gd name="T59" fmla="*/ 171 h 171"/>
                <a:gd name="T60" fmla="*/ 64 w 128"/>
                <a:gd name="T61" fmla="*/ 171 h 171"/>
                <a:gd name="T62" fmla="*/ 83 w 128"/>
                <a:gd name="T63" fmla="*/ 171 h 171"/>
                <a:gd name="T64" fmla="*/ 90 w 128"/>
                <a:gd name="T65" fmla="*/ 161 h 171"/>
                <a:gd name="T66" fmla="*/ 98 w 128"/>
                <a:gd name="T67" fmla="*/ 151 h 171"/>
                <a:gd name="T68" fmla="*/ 104 w 128"/>
                <a:gd name="T69" fmla="*/ 130 h 171"/>
                <a:gd name="T70" fmla="*/ 113 w 128"/>
                <a:gd name="T71" fmla="*/ 108 h 171"/>
                <a:gd name="T72" fmla="*/ 128 w 128"/>
                <a:gd name="T73" fmla="*/ 60 h 171"/>
                <a:gd name="T74" fmla="*/ 73 w 128"/>
                <a:gd name="T7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71">
                  <a:moveTo>
                    <a:pt x="73" y="7"/>
                  </a:moveTo>
                  <a:cubicBezTo>
                    <a:pt x="106" y="7"/>
                    <a:pt x="121" y="34"/>
                    <a:pt x="121" y="60"/>
                  </a:cubicBezTo>
                  <a:cubicBezTo>
                    <a:pt x="121" y="87"/>
                    <a:pt x="113" y="99"/>
                    <a:pt x="108" y="103"/>
                  </a:cubicBezTo>
                  <a:cubicBezTo>
                    <a:pt x="100" y="111"/>
                    <a:pt x="97" y="118"/>
                    <a:pt x="97" y="130"/>
                  </a:cubicBezTo>
                  <a:cubicBezTo>
                    <a:pt x="97" y="138"/>
                    <a:pt x="95" y="143"/>
                    <a:pt x="94" y="145"/>
                  </a:cubicBezTo>
                  <a:cubicBezTo>
                    <a:pt x="88" y="147"/>
                    <a:pt x="84" y="153"/>
                    <a:pt x="83" y="161"/>
                  </a:cubicBezTo>
                  <a:cubicBezTo>
                    <a:pt x="83" y="162"/>
                    <a:pt x="82" y="163"/>
                    <a:pt x="81" y="164"/>
                  </a:cubicBezTo>
                  <a:cubicBezTo>
                    <a:pt x="64" y="164"/>
                    <a:pt x="64" y="164"/>
                    <a:pt x="64" y="164"/>
                  </a:cubicBezTo>
                  <a:cubicBezTo>
                    <a:pt x="63" y="164"/>
                    <a:pt x="63" y="164"/>
                    <a:pt x="63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6" y="163"/>
                    <a:pt x="44" y="162"/>
                    <a:pt x="44" y="161"/>
                  </a:cubicBezTo>
                  <a:cubicBezTo>
                    <a:pt x="44" y="153"/>
                    <a:pt x="40" y="147"/>
                    <a:pt x="33" y="145"/>
                  </a:cubicBezTo>
                  <a:cubicBezTo>
                    <a:pt x="32" y="143"/>
                    <a:pt x="31" y="138"/>
                    <a:pt x="31" y="130"/>
                  </a:cubicBezTo>
                  <a:cubicBezTo>
                    <a:pt x="31" y="118"/>
                    <a:pt x="28" y="111"/>
                    <a:pt x="19" y="103"/>
                  </a:cubicBezTo>
                  <a:cubicBezTo>
                    <a:pt x="15" y="99"/>
                    <a:pt x="7" y="87"/>
                    <a:pt x="7" y="60"/>
                  </a:cubicBezTo>
                  <a:cubicBezTo>
                    <a:pt x="7" y="34"/>
                    <a:pt x="22" y="7"/>
                    <a:pt x="54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73" y="7"/>
                    <a:pt x="73" y="7"/>
                    <a:pt x="73" y="7"/>
                  </a:cubicBezTo>
                  <a:moveTo>
                    <a:pt x="73" y="0"/>
                  </a:moveTo>
                  <a:cubicBezTo>
                    <a:pt x="72" y="0"/>
                    <a:pt x="70" y="0"/>
                    <a:pt x="64" y="0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1" y="0"/>
                    <a:pt x="58" y="0"/>
                    <a:pt x="54" y="0"/>
                  </a:cubicBezTo>
                  <a:cubicBezTo>
                    <a:pt x="17" y="0"/>
                    <a:pt x="0" y="31"/>
                    <a:pt x="0" y="60"/>
                  </a:cubicBezTo>
                  <a:cubicBezTo>
                    <a:pt x="0" y="89"/>
                    <a:pt x="8" y="102"/>
                    <a:pt x="14" y="108"/>
                  </a:cubicBezTo>
                  <a:cubicBezTo>
                    <a:pt x="21" y="114"/>
                    <a:pt x="24" y="119"/>
                    <a:pt x="24" y="130"/>
                  </a:cubicBezTo>
                  <a:cubicBezTo>
                    <a:pt x="24" y="140"/>
                    <a:pt x="26" y="150"/>
                    <a:pt x="30" y="151"/>
                  </a:cubicBezTo>
                  <a:cubicBezTo>
                    <a:pt x="33" y="152"/>
                    <a:pt x="37" y="155"/>
                    <a:pt x="37" y="161"/>
                  </a:cubicBezTo>
                  <a:cubicBezTo>
                    <a:pt x="38" y="168"/>
                    <a:pt x="45" y="171"/>
                    <a:pt x="45" y="171"/>
                  </a:cubicBezTo>
                  <a:cubicBezTo>
                    <a:pt x="63" y="171"/>
                    <a:pt x="63" y="171"/>
                    <a:pt x="63" y="171"/>
                  </a:cubicBezTo>
                  <a:cubicBezTo>
                    <a:pt x="64" y="171"/>
                    <a:pt x="64" y="171"/>
                    <a:pt x="64" y="171"/>
                  </a:cubicBezTo>
                  <a:cubicBezTo>
                    <a:pt x="83" y="171"/>
                    <a:pt x="83" y="171"/>
                    <a:pt x="83" y="171"/>
                  </a:cubicBezTo>
                  <a:cubicBezTo>
                    <a:pt x="83" y="171"/>
                    <a:pt x="90" y="168"/>
                    <a:pt x="90" y="161"/>
                  </a:cubicBezTo>
                  <a:cubicBezTo>
                    <a:pt x="91" y="155"/>
                    <a:pt x="94" y="152"/>
                    <a:pt x="98" y="151"/>
                  </a:cubicBezTo>
                  <a:cubicBezTo>
                    <a:pt x="101" y="150"/>
                    <a:pt x="104" y="140"/>
                    <a:pt x="104" y="130"/>
                  </a:cubicBezTo>
                  <a:cubicBezTo>
                    <a:pt x="104" y="119"/>
                    <a:pt x="107" y="114"/>
                    <a:pt x="113" y="108"/>
                  </a:cubicBezTo>
                  <a:cubicBezTo>
                    <a:pt x="120" y="102"/>
                    <a:pt x="128" y="89"/>
                    <a:pt x="128" y="60"/>
                  </a:cubicBezTo>
                  <a:cubicBezTo>
                    <a:pt x="128" y="31"/>
                    <a:pt x="110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5788559" y="2815163"/>
              <a:ext cx="37318" cy="41383"/>
            </a:xfrm>
            <a:custGeom>
              <a:avLst/>
              <a:gdLst>
                <a:gd name="T0" fmla="*/ 38 w 38"/>
                <a:gd name="T1" fmla="*/ 0 h 42"/>
                <a:gd name="T2" fmla="*/ 1 w 38"/>
                <a:gd name="T3" fmla="*/ 0 h 42"/>
                <a:gd name="T4" fmla="*/ 0 w 38"/>
                <a:gd name="T5" fmla="*/ 0 h 42"/>
                <a:gd name="T6" fmla="*/ 0 w 38"/>
                <a:gd name="T7" fmla="*/ 7 h 42"/>
                <a:gd name="T8" fmla="*/ 1 w 38"/>
                <a:gd name="T9" fmla="*/ 7 h 42"/>
                <a:gd name="T10" fmla="*/ 11 w 38"/>
                <a:gd name="T11" fmla="*/ 7 h 42"/>
                <a:gd name="T12" fmla="*/ 0 w 38"/>
                <a:gd name="T13" fmla="*/ 10 h 42"/>
                <a:gd name="T14" fmla="*/ 0 w 38"/>
                <a:gd name="T15" fmla="*/ 17 h 42"/>
                <a:gd name="T16" fmla="*/ 12 w 38"/>
                <a:gd name="T17" fmla="*/ 17 h 42"/>
                <a:gd name="T18" fmla="*/ 0 w 38"/>
                <a:gd name="T19" fmla="*/ 20 h 42"/>
                <a:gd name="T20" fmla="*/ 0 w 38"/>
                <a:gd name="T21" fmla="*/ 27 h 42"/>
                <a:gd name="T22" fmla="*/ 7 w 38"/>
                <a:gd name="T23" fmla="*/ 27 h 42"/>
                <a:gd name="T24" fmla="*/ 0 w 38"/>
                <a:gd name="T25" fmla="*/ 29 h 42"/>
                <a:gd name="T26" fmla="*/ 0 w 38"/>
                <a:gd name="T27" fmla="*/ 36 h 42"/>
                <a:gd name="T28" fmla="*/ 9 w 38"/>
                <a:gd name="T29" fmla="*/ 36 h 42"/>
                <a:gd name="T30" fmla="*/ 19 w 38"/>
                <a:gd name="T31" fmla="*/ 42 h 42"/>
                <a:gd name="T32" fmla="*/ 29 w 38"/>
                <a:gd name="T33" fmla="*/ 36 h 42"/>
                <a:gd name="T34" fmla="*/ 37 w 38"/>
                <a:gd name="T35" fmla="*/ 36 h 42"/>
                <a:gd name="T36" fmla="*/ 38 w 38"/>
                <a:gd name="T37" fmla="*/ 36 h 42"/>
                <a:gd name="T38" fmla="*/ 38 w 38"/>
                <a:gd name="T39" fmla="*/ 29 h 42"/>
                <a:gd name="T40" fmla="*/ 37 w 38"/>
                <a:gd name="T41" fmla="*/ 29 h 42"/>
                <a:gd name="T42" fmla="*/ 31 w 38"/>
                <a:gd name="T43" fmla="*/ 29 h 42"/>
                <a:gd name="T44" fmla="*/ 38 w 38"/>
                <a:gd name="T45" fmla="*/ 28 h 42"/>
                <a:gd name="T46" fmla="*/ 38 w 38"/>
                <a:gd name="T47" fmla="*/ 20 h 42"/>
                <a:gd name="T48" fmla="*/ 26 w 38"/>
                <a:gd name="T49" fmla="*/ 20 h 42"/>
                <a:gd name="T50" fmla="*/ 38 w 38"/>
                <a:gd name="T51" fmla="*/ 17 h 42"/>
                <a:gd name="T52" fmla="*/ 38 w 38"/>
                <a:gd name="T53" fmla="*/ 10 h 42"/>
                <a:gd name="T54" fmla="*/ 27 w 38"/>
                <a:gd name="T55" fmla="*/ 10 h 42"/>
                <a:gd name="T56" fmla="*/ 38 w 38"/>
                <a:gd name="T57" fmla="*/ 7 h 42"/>
                <a:gd name="T58" fmla="*/ 38 w 38"/>
                <a:gd name="T5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42">
                  <a:moveTo>
                    <a:pt x="3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9"/>
                    <a:pt x="14" y="42"/>
                    <a:pt x="19" y="42"/>
                  </a:cubicBezTo>
                  <a:cubicBezTo>
                    <a:pt x="24" y="42"/>
                    <a:pt x="28" y="39"/>
                    <a:pt x="29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7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38" y="7"/>
                    <a:pt x="38" y="7"/>
                    <a:pt x="38" y="7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5697947" y="4850973"/>
              <a:ext cx="206707" cy="204335"/>
              <a:chOff x="5678488" y="3021013"/>
              <a:chExt cx="830263" cy="820737"/>
            </a:xfrm>
          </p:grpSpPr>
          <p:sp>
            <p:nvSpPr>
              <p:cNvPr id="59" name="Freeform 20"/>
              <p:cNvSpPr>
                <a:spLocks noEditPoints="1"/>
              </p:cNvSpPr>
              <p:nvPr/>
            </p:nvSpPr>
            <p:spPr bwMode="auto">
              <a:xfrm>
                <a:off x="5678488" y="3209925"/>
                <a:ext cx="382588" cy="631825"/>
              </a:xfrm>
              <a:custGeom>
                <a:avLst/>
                <a:gdLst>
                  <a:gd name="T0" fmla="*/ 66 w 89"/>
                  <a:gd name="T1" fmla="*/ 6 h 147"/>
                  <a:gd name="T2" fmla="*/ 80 w 89"/>
                  <a:gd name="T3" fmla="*/ 24 h 147"/>
                  <a:gd name="T4" fmla="*/ 80 w 89"/>
                  <a:gd name="T5" fmla="*/ 63 h 147"/>
                  <a:gd name="T6" fmla="*/ 80 w 89"/>
                  <a:gd name="T7" fmla="*/ 63 h 147"/>
                  <a:gd name="T8" fmla="*/ 80 w 89"/>
                  <a:gd name="T9" fmla="*/ 64 h 147"/>
                  <a:gd name="T10" fmla="*/ 79 w 89"/>
                  <a:gd name="T11" fmla="*/ 69 h 147"/>
                  <a:gd name="T12" fmla="*/ 67 w 89"/>
                  <a:gd name="T13" fmla="*/ 72 h 147"/>
                  <a:gd name="T14" fmla="*/ 61 w 89"/>
                  <a:gd name="T15" fmla="*/ 72 h 147"/>
                  <a:gd name="T16" fmla="*/ 61 w 89"/>
                  <a:gd name="T17" fmla="*/ 79 h 147"/>
                  <a:gd name="T18" fmla="*/ 61 w 89"/>
                  <a:gd name="T19" fmla="*/ 96 h 147"/>
                  <a:gd name="T20" fmla="*/ 61 w 89"/>
                  <a:gd name="T21" fmla="*/ 140 h 147"/>
                  <a:gd name="T22" fmla="*/ 57 w 89"/>
                  <a:gd name="T23" fmla="*/ 141 h 147"/>
                  <a:gd name="T24" fmla="*/ 56 w 89"/>
                  <a:gd name="T25" fmla="*/ 141 h 147"/>
                  <a:gd name="T26" fmla="*/ 56 w 89"/>
                  <a:gd name="T27" fmla="*/ 141 h 147"/>
                  <a:gd name="T28" fmla="*/ 56 w 89"/>
                  <a:gd name="T29" fmla="*/ 141 h 147"/>
                  <a:gd name="T30" fmla="*/ 33 w 89"/>
                  <a:gd name="T31" fmla="*/ 141 h 147"/>
                  <a:gd name="T32" fmla="*/ 32 w 89"/>
                  <a:gd name="T33" fmla="*/ 141 h 147"/>
                  <a:gd name="T34" fmla="*/ 28 w 89"/>
                  <a:gd name="T35" fmla="*/ 140 h 147"/>
                  <a:gd name="T36" fmla="*/ 28 w 89"/>
                  <a:gd name="T37" fmla="*/ 96 h 147"/>
                  <a:gd name="T38" fmla="*/ 28 w 89"/>
                  <a:gd name="T39" fmla="*/ 79 h 147"/>
                  <a:gd name="T40" fmla="*/ 28 w 89"/>
                  <a:gd name="T41" fmla="*/ 72 h 147"/>
                  <a:gd name="T42" fmla="*/ 22 w 89"/>
                  <a:gd name="T43" fmla="*/ 72 h 147"/>
                  <a:gd name="T44" fmla="*/ 10 w 89"/>
                  <a:gd name="T45" fmla="*/ 69 h 147"/>
                  <a:gd name="T46" fmla="*/ 9 w 89"/>
                  <a:gd name="T47" fmla="*/ 64 h 147"/>
                  <a:gd name="T48" fmla="*/ 9 w 89"/>
                  <a:gd name="T49" fmla="*/ 63 h 147"/>
                  <a:gd name="T50" fmla="*/ 9 w 89"/>
                  <a:gd name="T51" fmla="*/ 63 h 147"/>
                  <a:gd name="T52" fmla="*/ 9 w 89"/>
                  <a:gd name="T53" fmla="*/ 24 h 147"/>
                  <a:gd name="T54" fmla="*/ 23 w 89"/>
                  <a:gd name="T55" fmla="*/ 6 h 147"/>
                  <a:gd name="T56" fmla="*/ 32 w 89"/>
                  <a:gd name="T57" fmla="*/ 6 h 147"/>
                  <a:gd name="T58" fmla="*/ 42 w 89"/>
                  <a:gd name="T59" fmla="*/ 6 h 147"/>
                  <a:gd name="T60" fmla="*/ 48 w 89"/>
                  <a:gd name="T61" fmla="*/ 6 h 147"/>
                  <a:gd name="T62" fmla="*/ 56 w 89"/>
                  <a:gd name="T63" fmla="*/ 6 h 147"/>
                  <a:gd name="T64" fmla="*/ 66 w 89"/>
                  <a:gd name="T65" fmla="*/ 6 h 147"/>
                  <a:gd name="T66" fmla="*/ 66 w 89"/>
                  <a:gd name="T67" fmla="*/ 0 h 147"/>
                  <a:gd name="T68" fmla="*/ 56 w 89"/>
                  <a:gd name="T69" fmla="*/ 0 h 147"/>
                  <a:gd name="T70" fmla="*/ 48 w 89"/>
                  <a:gd name="T71" fmla="*/ 0 h 147"/>
                  <a:gd name="T72" fmla="*/ 42 w 89"/>
                  <a:gd name="T73" fmla="*/ 0 h 147"/>
                  <a:gd name="T74" fmla="*/ 32 w 89"/>
                  <a:gd name="T75" fmla="*/ 0 h 147"/>
                  <a:gd name="T76" fmla="*/ 23 w 89"/>
                  <a:gd name="T77" fmla="*/ 0 h 147"/>
                  <a:gd name="T78" fmla="*/ 3 w 89"/>
                  <a:gd name="T79" fmla="*/ 24 h 147"/>
                  <a:gd name="T80" fmla="*/ 3 w 89"/>
                  <a:gd name="T81" fmla="*/ 63 h 147"/>
                  <a:gd name="T82" fmla="*/ 22 w 89"/>
                  <a:gd name="T83" fmla="*/ 79 h 147"/>
                  <a:gd name="T84" fmla="*/ 22 w 89"/>
                  <a:gd name="T85" fmla="*/ 96 h 147"/>
                  <a:gd name="T86" fmla="*/ 22 w 89"/>
                  <a:gd name="T87" fmla="*/ 141 h 147"/>
                  <a:gd name="T88" fmla="*/ 32 w 89"/>
                  <a:gd name="T89" fmla="*/ 147 h 147"/>
                  <a:gd name="T90" fmla="*/ 32 w 89"/>
                  <a:gd name="T91" fmla="*/ 147 h 147"/>
                  <a:gd name="T92" fmla="*/ 56 w 89"/>
                  <a:gd name="T93" fmla="*/ 147 h 147"/>
                  <a:gd name="T94" fmla="*/ 57 w 89"/>
                  <a:gd name="T95" fmla="*/ 147 h 147"/>
                  <a:gd name="T96" fmla="*/ 67 w 89"/>
                  <a:gd name="T97" fmla="*/ 141 h 147"/>
                  <a:gd name="T98" fmla="*/ 67 w 89"/>
                  <a:gd name="T99" fmla="*/ 96 h 147"/>
                  <a:gd name="T100" fmla="*/ 67 w 89"/>
                  <a:gd name="T101" fmla="*/ 79 h 147"/>
                  <a:gd name="T102" fmla="*/ 87 w 89"/>
                  <a:gd name="T103" fmla="*/ 63 h 147"/>
                  <a:gd name="T104" fmla="*/ 87 w 89"/>
                  <a:gd name="T105" fmla="*/ 24 h 147"/>
                  <a:gd name="T106" fmla="*/ 66 w 89"/>
                  <a:gd name="T10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9" h="147">
                    <a:moveTo>
                      <a:pt x="66" y="6"/>
                    </a:moveTo>
                    <a:cubicBezTo>
                      <a:pt x="68" y="7"/>
                      <a:pt x="80" y="9"/>
                      <a:pt x="80" y="24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80" y="64"/>
                      <a:pt x="81" y="67"/>
                      <a:pt x="79" y="69"/>
                    </a:cubicBezTo>
                    <a:cubicBezTo>
                      <a:pt x="77" y="71"/>
                      <a:pt x="73" y="72"/>
                      <a:pt x="67" y="72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61" y="140"/>
                      <a:pt x="61" y="140"/>
                      <a:pt x="61" y="140"/>
                    </a:cubicBezTo>
                    <a:cubicBezTo>
                      <a:pt x="61" y="140"/>
                      <a:pt x="59" y="141"/>
                      <a:pt x="57" y="141"/>
                    </a:cubicBezTo>
                    <a:cubicBezTo>
                      <a:pt x="56" y="141"/>
                      <a:pt x="56" y="141"/>
                      <a:pt x="56" y="141"/>
                    </a:cubicBezTo>
                    <a:cubicBezTo>
                      <a:pt x="56" y="141"/>
                      <a:pt x="56" y="141"/>
                      <a:pt x="56" y="141"/>
                    </a:cubicBezTo>
                    <a:cubicBezTo>
                      <a:pt x="56" y="141"/>
                      <a:pt x="56" y="141"/>
                      <a:pt x="56" y="141"/>
                    </a:cubicBezTo>
                    <a:cubicBezTo>
                      <a:pt x="33" y="141"/>
                      <a:pt x="33" y="141"/>
                      <a:pt x="33" y="141"/>
                    </a:cubicBezTo>
                    <a:cubicBezTo>
                      <a:pt x="32" y="141"/>
                      <a:pt x="32" y="141"/>
                      <a:pt x="32" y="141"/>
                    </a:cubicBezTo>
                    <a:cubicBezTo>
                      <a:pt x="30" y="141"/>
                      <a:pt x="29" y="140"/>
                      <a:pt x="28" y="140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28" y="79"/>
                      <a:pt x="28" y="79"/>
                      <a:pt x="28" y="79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16" y="72"/>
                      <a:pt x="12" y="71"/>
                      <a:pt x="10" y="69"/>
                    </a:cubicBezTo>
                    <a:cubicBezTo>
                      <a:pt x="9" y="67"/>
                      <a:pt x="9" y="64"/>
                      <a:pt x="9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9"/>
                      <a:pt x="21" y="7"/>
                      <a:pt x="23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6" y="6"/>
                      <a:pt x="56" y="6"/>
                      <a:pt x="56" y="6"/>
                    </a:cubicBezTo>
                    <a:cubicBezTo>
                      <a:pt x="66" y="6"/>
                      <a:pt x="66" y="6"/>
                      <a:pt x="66" y="6"/>
                    </a:cubicBezTo>
                    <a:moveTo>
                      <a:pt x="6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3" y="2"/>
                      <a:pt x="3" y="24"/>
                    </a:cubicBezTo>
                    <a:cubicBezTo>
                      <a:pt x="3" y="46"/>
                      <a:pt x="3" y="63"/>
                      <a:pt x="3" y="63"/>
                    </a:cubicBezTo>
                    <a:cubicBezTo>
                      <a:pt x="3" y="63"/>
                      <a:pt x="0" y="79"/>
                      <a:pt x="22" y="79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22" y="141"/>
                      <a:pt x="22" y="141"/>
                      <a:pt x="22" y="141"/>
                    </a:cubicBezTo>
                    <a:cubicBezTo>
                      <a:pt x="22" y="141"/>
                      <a:pt x="24" y="147"/>
                      <a:pt x="32" y="147"/>
                    </a:cubicBezTo>
                    <a:cubicBezTo>
                      <a:pt x="32" y="147"/>
                      <a:pt x="32" y="147"/>
                      <a:pt x="32" y="147"/>
                    </a:cubicBezTo>
                    <a:cubicBezTo>
                      <a:pt x="56" y="147"/>
                      <a:pt x="56" y="147"/>
                      <a:pt x="56" y="147"/>
                    </a:cubicBezTo>
                    <a:cubicBezTo>
                      <a:pt x="56" y="147"/>
                      <a:pt x="57" y="147"/>
                      <a:pt x="57" y="147"/>
                    </a:cubicBezTo>
                    <a:cubicBezTo>
                      <a:pt x="66" y="147"/>
                      <a:pt x="67" y="141"/>
                      <a:pt x="67" y="141"/>
                    </a:cubicBezTo>
                    <a:cubicBezTo>
                      <a:pt x="67" y="96"/>
                      <a:pt x="67" y="96"/>
                      <a:pt x="67" y="96"/>
                    </a:cubicBezTo>
                    <a:cubicBezTo>
                      <a:pt x="67" y="96"/>
                      <a:pt x="67" y="96"/>
                      <a:pt x="67" y="79"/>
                    </a:cubicBezTo>
                    <a:cubicBezTo>
                      <a:pt x="89" y="79"/>
                      <a:pt x="87" y="63"/>
                      <a:pt x="87" y="63"/>
                    </a:cubicBezTo>
                    <a:cubicBezTo>
                      <a:pt x="87" y="63"/>
                      <a:pt x="87" y="46"/>
                      <a:pt x="87" y="24"/>
                    </a:cubicBezTo>
                    <a:cubicBezTo>
                      <a:pt x="87" y="2"/>
                      <a:pt x="66" y="0"/>
                      <a:pt x="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Freeform 21"/>
              <p:cNvSpPr>
                <a:spLocks noEditPoints="1"/>
              </p:cNvSpPr>
              <p:nvPr/>
            </p:nvSpPr>
            <p:spPr bwMode="auto">
              <a:xfrm>
                <a:off x="5791200" y="3021013"/>
                <a:ext cx="158750" cy="153988"/>
              </a:xfrm>
              <a:custGeom>
                <a:avLst/>
                <a:gdLst>
                  <a:gd name="T0" fmla="*/ 19 w 37"/>
                  <a:gd name="T1" fmla="*/ 6 h 36"/>
                  <a:gd name="T2" fmla="*/ 31 w 37"/>
                  <a:gd name="T3" fmla="*/ 18 h 36"/>
                  <a:gd name="T4" fmla="*/ 19 w 37"/>
                  <a:gd name="T5" fmla="*/ 30 h 36"/>
                  <a:gd name="T6" fmla="*/ 7 w 37"/>
                  <a:gd name="T7" fmla="*/ 18 h 36"/>
                  <a:gd name="T8" fmla="*/ 19 w 37"/>
                  <a:gd name="T9" fmla="*/ 6 h 36"/>
                  <a:gd name="T10" fmla="*/ 19 w 37"/>
                  <a:gd name="T11" fmla="*/ 0 h 36"/>
                  <a:gd name="T12" fmla="*/ 0 w 37"/>
                  <a:gd name="T13" fmla="*/ 18 h 36"/>
                  <a:gd name="T14" fmla="*/ 19 w 37"/>
                  <a:gd name="T15" fmla="*/ 36 h 36"/>
                  <a:gd name="T16" fmla="*/ 37 w 37"/>
                  <a:gd name="T17" fmla="*/ 18 h 36"/>
                  <a:gd name="T18" fmla="*/ 19 w 37"/>
                  <a:gd name="T1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36">
                    <a:moveTo>
                      <a:pt x="19" y="6"/>
                    </a:moveTo>
                    <a:cubicBezTo>
                      <a:pt x="25" y="6"/>
                      <a:pt x="31" y="11"/>
                      <a:pt x="31" y="18"/>
                    </a:cubicBezTo>
                    <a:cubicBezTo>
                      <a:pt x="31" y="25"/>
                      <a:pt x="25" y="30"/>
                      <a:pt x="19" y="30"/>
                    </a:cubicBezTo>
                    <a:cubicBezTo>
                      <a:pt x="12" y="30"/>
                      <a:pt x="7" y="25"/>
                      <a:pt x="7" y="18"/>
                    </a:cubicBezTo>
                    <a:cubicBezTo>
                      <a:pt x="7" y="11"/>
                      <a:pt x="12" y="6"/>
                      <a:pt x="19" y="6"/>
                    </a:cubicBezTo>
                    <a:moveTo>
                      <a:pt x="19" y="0"/>
                    </a:moveTo>
                    <a:cubicBezTo>
                      <a:pt x="9" y="0"/>
                      <a:pt x="0" y="8"/>
                      <a:pt x="0" y="18"/>
                    </a:cubicBezTo>
                    <a:cubicBezTo>
                      <a:pt x="0" y="28"/>
                      <a:pt x="9" y="36"/>
                      <a:pt x="19" y="36"/>
                    </a:cubicBezTo>
                    <a:cubicBezTo>
                      <a:pt x="29" y="36"/>
                      <a:pt x="37" y="28"/>
                      <a:pt x="37" y="18"/>
                    </a:cubicBezTo>
                    <a:cubicBezTo>
                      <a:pt x="37" y="8"/>
                      <a:pt x="29" y="0"/>
                      <a:pt x="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Freeform 22"/>
              <p:cNvSpPr>
                <a:spLocks noEditPoints="1"/>
              </p:cNvSpPr>
              <p:nvPr/>
            </p:nvSpPr>
            <p:spPr bwMode="auto">
              <a:xfrm>
                <a:off x="6164263" y="3270250"/>
                <a:ext cx="344488" cy="571500"/>
              </a:xfrm>
              <a:custGeom>
                <a:avLst/>
                <a:gdLst>
                  <a:gd name="T0" fmla="*/ 59 w 80"/>
                  <a:gd name="T1" fmla="*/ 6 h 133"/>
                  <a:gd name="T2" fmla="*/ 72 w 80"/>
                  <a:gd name="T3" fmla="*/ 22 h 133"/>
                  <a:gd name="T4" fmla="*/ 72 w 80"/>
                  <a:gd name="T5" fmla="*/ 57 h 133"/>
                  <a:gd name="T6" fmla="*/ 72 w 80"/>
                  <a:gd name="T7" fmla="*/ 57 h 133"/>
                  <a:gd name="T8" fmla="*/ 72 w 80"/>
                  <a:gd name="T9" fmla="*/ 58 h 133"/>
                  <a:gd name="T10" fmla="*/ 71 w 80"/>
                  <a:gd name="T11" fmla="*/ 62 h 133"/>
                  <a:gd name="T12" fmla="*/ 60 w 80"/>
                  <a:gd name="T13" fmla="*/ 65 h 133"/>
                  <a:gd name="T14" fmla="*/ 54 w 80"/>
                  <a:gd name="T15" fmla="*/ 65 h 133"/>
                  <a:gd name="T16" fmla="*/ 54 w 80"/>
                  <a:gd name="T17" fmla="*/ 71 h 133"/>
                  <a:gd name="T18" fmla="*/ 54 w 80"/>
                  <a:gd name="T19" fmla="*/ 87 h 133"/>
                  <a:gd name="T20" fmla="*/ 54 w 80"/>
                  <a:gd name="T21" fmla="*/ 126 h 133"/>
                  <a:gd name="T22" fmla="*/ 51 w 80"/>
                  <a:gd name="T23" fmla="*/ 128 h 133"/>
                  <a:gd name="T24" fmla="*/ 50 w 80"/>
                  <a:gd name="T25" fmla="*/ 128 h 133"/>
                  <a:gd name="T26" fmla="*/ 50 w 80"/>
                  <a:gd name="T27" fmla="*/ 128 h 133"/>
                  <a:gd name="T28" fmla="*/ 50 w 80"/>
                  <a:gd name="T29" fmla="*/ 128 h 133"/>
                  <a:gd name="T30" fmla="*/ 29 w 80"/>
                  <a:gd name="T31" fmla="*/ 128 h 133"/>
                  <a:gd name="T32" fmla="*/ 28 w 80"/>
                  <a:gd name="T33" fmla="*/ 128 h 133"/>
                  <a:gd name="T34" fmla="*/ 25 w 80"/>
                  <a:gd name="T35" fmla="*/ 126 h 133"/>
                  <a:gd name="T36" fmla="*/ 25 w 80"/>
                  <a:gd name="T37" fmla="*/ 87 h 133"/>
                  <a:gd name="T38" fmla="*/ 25 w 80"/>
                  <a:gd name="T39" fmla="*/ 71 h 133"/>
                  <a:gd name="T40" fmla="*/ 25 w 80"/>
                  <a:gd name="T41" fmla="*/ 65 h 133"/>
                  <a:gd name="T42" fmla="*/ 19 w 80"/>
                  <a:gd name="T43" fmla="*/ 65 h 133"/>
                  <a:gd name="T44" fmla="*/ 9 w 80"/>
                  <a:gd name="T45" fmla="*/ 62 h 133"/>
                  <a:gd name="T46" fmla="*/ 7 w 80"/>
                  <a:gd name="T47" fmla="*/ 58 h 133"/>
                  <a:gd name="T48" fmla="*/ 7 w 80"/>
                  <a:gd name="T49" fmla="*/ 57 h 133"/>
                  <a:gd name="T50" fmla="*/ 7 w 80"/>
                  <a:gd name="T51" fmla="*/ 57 h 133"/>
                  <a:gd name="T52" fmla="*/ 7 w 80"/>
                  <a:gd name="T53" fmla="*/ 22 h 133"/>
                  <a:gd name="T54" fmla="*/ 20 w 80"/>
                  <a:gd name="T55" fmla="*/ 6 h 133"/>
                  <a:gd name="T56" fmla="*/ 28 w 80"/>
                  <a:gd name="T57" fmla="*/ 6 h 133"/>
                  <a:gd name="T58" fmla="*/ 37 w 80"/>
                  <a:gd name="T59" fmla="*/ 6 h 133"/>
                  <a:gd name="T60" fmla="*/ 42 w 80"/>
                  <a:gd name="T61" fmla="*/ 6 h 133"/>
                  <a:gd name="T62" fmla="*/ 50 w 80"/>
                  <a:gd name="T63" fmla="*/ 6 h 133"/>
                  <a:gd name="T64" fmla="*/ 59 w 80"/>
                  <a:gd name="T65" fmla="*/ 6 h 133"/>
                  <a:gd name="T66" fmla="*/ 59 w 80"/>
                  <a:gd name="T67" fmla="*/ 0 h 133"/>
                  <a:gd name="T68" fmla="*/ 50 w 80"/>
                  <a:gd name="T69" fmla="*/ 0 h 133"/>
                  <a:gd name="T70" fmla="*/ 42 w 80"/>
                  <a:gd name="T71" fmla="*/ 0 h 133"/>
                  <a:gd name="T72" fmla="*/ 37 w 80"/>
                  <a:gd name="T73" fmla="*/ 0 h 133"/>
                  <a:gd name="T74" fmla="*/ 28 w 80"/>
                  <a:gd name="T75" fmla="*/ 0 h 133"/>
                  <a:gd name="T76" fmla="*/ 20 w 80"/>
                  <a:gd name="T77" fmla="*/ 0 h 133"/>
                  <a:gd name="T78" fmla="*/ 2 w 80"/>
                  <a:gd name="T79" fmla="*/ 22 h 133"/>
                  <a:gd name="T80" fmla="*/ 2 w 80"/>
                  <a:gd name="T81" fmla="*/ 57 h 133"/>
                  <a:gd name="T82" fmla="*/ 19 w 80"/>
                  <a:gd name="T83" fmla="*/ 71 h 133"/>
                  <a:gd name="T84" fmla="*/ 19 w 80"/>
                  <a:gd name="T85" fmla="*/ 87 h 133"/>
                  <a:gd name="T86" fmla="*/ 19 w 80"/>
                  <a:gd name="T87" fmla="*/ 127 h 133"/>
                  <a:gd name="T88" fmla="*/ 28 w 80"/>
                  <a:gd name="T89" fmla="*/ 133 h 133"/>
                  <a:gd name="T90" fmla="*/ 28 w 80"/>
                  <a:gd name="T91" fmla="*/ 133 h 133"/>
                  <a:gd name="T92" fmla="*/ 50 w 80"/>
                  <a:gd name="T93" fmla="*/ 133 h 133"/>
                  <a:gd name="T94" fmla="*/ 51 w 80"/>
                  <a:gd name="T95" fmla="*/ 133 h 133"/>
                  <a:gd name="T96" fmla="*/ 60 w 80"/>
                  <a:gd name="T97" fmla="*/ 127 h 133"/>
                  <a:gd name="T98" fmla="*/ 60 w 80"/>
                  <a:gd name="T99" fmla="*/ 87 h 133"/>
                  <a:gd name="T100" fmla="*/ 60 w 80"/>
                  <a:gd name="T101" fmla="*/ 71 h 133"/>
                  <a:gd name="T102" fmla="*/ 78 w 80"/>
                  <a:gd name="T103" fmla="*/ 57 h 133"/>
                  <a:gd name="T104" fmla="*/ 78 w 80"/>
                  <a:gd name="T105" fmla="*/ 22 h 133"/>
                  <a:gd name="T106" fmla="*/ 59 w 80"/>
                  <a:gd name="T10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33">
                    <a:moveTo>
                      <a:pt x="59" y="6"/>
                    </a:moveTo>
                    <a:cubicBezTo>
                      <a:pt x="61" y="6"/>
                      <a:pt x="72" y="8"/>
                      <a:pt x="72" y="22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2" y="58"/>
                      <a:pt x="72" y="60"/>
                      <a:pt x="71" y="62"/>
                    </a:cubicBezTo>
                    <a:cubicBezTo>
                      <a:pt x="69" y="64"/>
                      <a:pt x="65" y="65"/>
                      <a:pt x="60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87"/>
                      <a:pt x="54" y="87"/>
                      <a:pt x="54" y="87"/>
                    </a:cubicBezTo>
                    <a:cubicBezTo>
                      <a:pt x="54" y="126"/>
                      <a:pt x="54" y="126"/>
                      <a:pt x="54" y="126"/>
                    </a:cubicBezTo>
                    <a:cubicBezTo>
                      <a:pt x="54" y="127"/>
                      <a:pt x="53" y="128"/>
                      <a:pt x="51" y="128"/>
                    </a:cubicBezTo>
                    <a:cubicBezTo>
                      <a:pt x="50" y="128"/>
                      <a:pt x="50" y="128"/>
                      <a:pt x="50" y="128"/>
                    </a:cubicBezTo>
                    <a:cubicBezTo>
                      <a:pt x="50" y="128"/>
                      <a:pt x="50" y="128"/>
                      <a:pt x="50" y="128"/>
                    </a:cubicBezTo>
                    <a:cubicBezTo>
                      <a:pt x="50" y="128"/>
                      <a:pt x="50" y="128"/>
                      <a:pt x="50" y="128"/>
                    </a:cubicBezTo>
                    <a:cubicBezTo>
                      <a:pt x="29" y="128"/>
                      <a:pt x="29" y="128"/>
                      <a:pt x="29" y="128"/>
                    </a:cubicBezTo>
                    <a:cubicBezTo>
                      <a:pt x="28" y="128"/>
                      <a:pt x="28" y="128"/>
                      <a:pt x="28" y="128"/>
                    </a:cubicBezTo>
                    <a:cubicBezTo>
                      <a:pt x="26" y="128"/>
                      <a:pt x="25" y="127"/>
                      <a:pt x="25" y="126"/>
                    </a:cubicBezTo>
                    <a:cubicBezTo>
                      <a:pt x="25" y="87"/>
                      <a:pt x="25" y="87"/>
                      <a:pt x="25" y="87"/>
                    </a:cubicBezTo>
                    <a:cubicBezTo>
                      <a:pt x="25" y="71"/>
                      <a:pt x="25" y="71"/>
                      <a:pt x="25" y="71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9" y="65"/>
                      <a:pt x="19" y="65"/>
                      <a:pt x="19" y="65"/>
                    </a:cubicBezTo>
                    <a:cubicBezTo>
                      <a:pt x="14" y="65"/>
                      <a:pt x="11" y="64"/>
                      <a:pt x="9" y="62"/>
                    </a:cubicBezTo>
                    <a:cubicBezTo>
                      <a:pt x="7" y="60"/>
                      <a:pt x="7" y="58"/>
                      <a:pt x="7" y="58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8"/>
                      <a:pt x="18" y="6"/>
                      <a:pt x="20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9" y="6"/>
                      <a:pt x="59" y="6"/>
                      <a:pt x="59" y="6"/>
                    </a:cubicBezTo>
                    <a:moveTo>
                      <a:pt x="5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" y="2"/>
                      <a:pt x="2" y="22"/>
                    </a:cubicBezTo>
                    <a:cubicBezTo>
                      <a:pt x="2" y="42"/>
                      <a:pt x="2" y="57"/>
                      <a:pt x="2" y="57"/>
                    </a:cubicBezTo>
                    <a:cubicBezTo>
                      <a:pt x="2" y="57"/>
                      <a:pt x="0" y="71"/>
                      <a:pt x="19" y="71"/>
                    </a:cubicBezTo>
                    <a:cubicBezTo>
                      <a:pt x="19" y="87"/>
                      <a:pt x="19" y="87"/>
                      <a:pt x="19" y="87"/>
                    </a:cubicBezTo>
                    <a:cubicBezTo>
                      <a:pt x="19" y="127"/>
                      <a:pt x="19" y="127"/>
                      <a:pt x="19" y="127"/>
                    </a:cubicBezTo>
                    <a:cubicBezTo>
                      <a:pt x="19" y="127"/>
                      <a:pt x="21" y="133"/>
                      <a:pt x="28" y="133"/>
                    </a:cubicBezTo>
                    <a:cubicBezTo>
                      <a:pt x="28" y="133"/>
                      <a:pt x="28" y="133"/>
                      <a:pt x="28" y="133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50" y="133"/>
                      <a:pt x="51" y="133"/>
                      <a:pt x="51" y="133"/>
                    </a:cubicBezTo>
                    <a:cubicBezTo>
                      <a:pt x="59" y="133"/>
                      <a:pt x="60" y="127"/>
                      <a:pt x="60" y="12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7"/>
                      <a:pt x="60" y="87"/>
                      <a:pt x="60" y="71"/>
                    </a:cubicBezTo>
                    <a:cubicBezTo>
                      <a:pt x="80" y="71"/>
                      <a:pt x="78" y="57"/>
                      <a:pt x="78" y="57"/>
                    </a:cubicBezTo>
                    <a:cubicBezTo>
                      <a:pt x="78" y="57"/>
                      <a:pt x="78" y="42"/>
                      <a:pt x="78" y="22"/>
                    </a:cubicBezTo>
                    <a:cubicBezTo>
                      <a:pt x="78" y="2"/>
                      <a:pt x="59" y="0"/>
                      <a:pt x="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Freeform 23"/>
              <p:cNvSpPr>
                <a:spLocks noEditPoints="1"/>
              </p:cNvSpPr>
              <p:nvPr/>
            </p:nvSpPr>
            <p:spPr bwMode="auto">
              <a:xfrm>
                <a:off x="6264275" y="3098800"/>
                <a:ext cx="141288" cy="141288"/>
              </a:xfrm>
              <a:custGeom>
                <a:avLst/>
                <a:gdLst>
                  <a:gd name="T0" fmla="*/ 17 w 33"/>
                  <a:gd name="T1" fmla="*/ 5 h 33"/>
                  <a:gd name="T2" fmla="*/ 28 w 33"/>
                  <a:gd name="T3" fmla="*/ 16 h 33"/>
                  <a:gd name="T4" fmla="*/ 17 w 33"/>
                  <a:gd name="T5" fmla="*/ 27 h 33"/>
                  <a:gd name="T6" fmla="*/ 6 w 33"/>
                  <a:gd name="T7" fmla="*/ 16 h 33"/>
                  <a:gd name="T8" fmla="*/ 17 w 33"/>
                  <a:gd name="T9" fmla="*/ 5 h 33"/>
                  <a:gd name="T10" fmla="*/ 17 w 33"/>
                  <a:gd name="T11" fmla="*/ 0 h 33"/>
                  <a:gd name="T12" fmla="*/ 0 w 33"/>
                  <a:gd name="T13" fmla="*/ 16 h 33"/>
                  <a:gd name="T14" fmla="*/ 17 w 33"/>
                  <a:gd name="T15" fmla="*/ 33 h 33"/>
                  <a:gd name="T16" fmla="*/ 33 w 33"/>
                  <a:gd name="T17" fmla="*/ 16 h 33"/>
                  <a:gd name="T18" fmla="*/ 17 w 33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17" y="5"/>
                    </a:moveTo>
                    <a:cubicBezTo>
                      <a:pt x="23" y="5"/>
                      <a:pt x="28" y="10"/>
                      <a:pt x="28" y="16"/>
                    </a:cubicBezTo>
                    <a:cubicBezTo>
                      <a:pt x="28" y="22"/>
                      <a:pt x="23" y="27"/>
                      <a:pt x="17" y="27"/>
                    </a:cubicBezTo>
                    <a:cubicBezTo>
                      <a:pt x="11" y="27"/>
                      <a:pt x="6" y="22"/>
                      <a:pt x="6" y="16"/>
                    </a:cubicBezTo>
                    <a:cubicBezTo>
                      <a:pt x="6" y="10"/>
                      <a:pt x="11" y="5"/>
                      <a:pt x="17" y="5"/>
                    </a:cubicBezTo>
                    <a:moveTo>
                      <a:pt x="17" y="0"/>
                    </a:moveTo>
                    <a:cubicBezTo>
                      <a:pt x="8" y="0"/>
                      <a:pt x="0" y="7"/>
                      <a:pt x="0" y="16"/>
                    </a:cubicBezTo>
                    <a:cubicBezTo>
                      <a:pt x="0" y="26"/>
                      <a:pt x="8" y="33"/>
                      <a:pt x="17" y="33"/>
                    </a:cubicBezTo>
                    <a:cubicBezTo>
                      <a:pt x="26" y="33"/>
                      <a:pt x="33" y="26"/>
                      <a:pt x="33" y="16"/>
                    </a:cubicBezTo>
                    <a:cubicBezTo>
                      <a:pt x="33" y="7"/>
                      <a:pt x="26" y="0"/>
                      <a:pt x="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4" name="文本框 63"/>
            <p:cNvSpPr txBox="1"/>
            <p:nvPr/>
          </p:nvSpPr>
          <p:spPr>
            <a:xfrm>
              <a:off x="8852711" y="1870398"/>
              <a:ext cx="15036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6032263" y="2799062"/>
              <a:ext cx="15036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8852711" y="3734496"/>
              <a:ext cx="15036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032263" y="5013942"/>
              <a:ext cx="15036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8380710" y="2322438"/>
              <a:ext cx="2650754" cy="1144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自己的喜好温暖的人有自己的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喜好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5506240" y="3213182"/>
              <a:ext cx="2650754" cy="1504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自己的喜好温暖的人有自己的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喜好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温暖的人有自己的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喜好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8380710" y="4175615"/>
              <a:ext cx="2650754" cy="1504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自己的喜好温暖的人有自己的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喜好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温暖的人有自己的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喜好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5506240" y="5407742"/>
              <a:ext cx="265075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喜好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2896483" y="3562038"/>
              <a:ext cx="1317386" cy="1300481"/>
              <a:chOff x="4425951" y="1782763"/>
              <a:chExt cx="3340100" cy="3297238"/>
            </a:xfrm>
            <a:solidFill>
              <a:srgbClr val="008CFF"/>
            </a:solidFill>
          </p:grpSpPr>
          <p:sp>
            <p:nvSpPr>
              <p:cNvPr id="77" name="Rectangle 27"/>
              <p:cNvSpPr>
                <a:spLocks noChangeArrowheads="1"/>
              </p:cNvSpPr>
              <p:nvPr/>
            </p:nvSpPr>
            <p:spPr bwMode="auto">
              <a:xfrm>
                <a:off x="6122988" y="3417888"/>
                <a:ext cx="534988" cy="1662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Rectangle 28"/>
              <p:cNvSpPr>
                <a:spLocks noChangeArrowheads="1"/>
              </p:cNvSpPr>
              <p:nvPr/>
            </p:nvSpPr>
            <p:spPr bwMode="auto">
              <a:xfrm>
                <a:off x="6954838" y="2786063"/>
                <a:ext cx="534988" cy="2293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Rectangle 29"/>
              <p:cNvSpPr>
                <a:spLocks noChangeArrowheads="1"/>
              </p:cNvSpPr>
              <p:nvPr/>
            </p:nvSpPr>
            <p:spPr bwMode="auto">
              <a:xfrm>
                <a:off x="4425951" y="3609975"/>
                <a:ext cx="534988" cy="1470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Rectangle 30"/>
              <p:cNvSpPr>
                <a:spLocks noChangeArrowheads="1"/>
              </p:cNvSpPr>
              <p:nvPr/>
            </p:nvSpPr>
            <p:spPr bwMode="auto">
              <a:xfrm>
                <a:off x="5295901" y="3192463"/>
                <a:ext cx="534988" cy="18875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31"/>
              <p:cNvSpPr>
                <a:spLocks noEditPoints="1"/>
              </p:cNvSpPr>
              <p:nvPr/>
            </p:nvSpPr>
            <p:spPr bwMode="auto">
              <a:xfrm>
                <a:off x="4438651" y="1782763"/>
                <a:ext cx="3327400" cy="1581150"/>
              </a:xfrm>
              <a:custGeom>
                <a:avLst/>
                <a:gdLst>
                  <a:gd name="T0" fmla="*/ 1644 w 2096"/>
                  <a:gd name="T1" fmla="*/ 61 h 996"/>
                  <a:gd name="T2" fmla="*/ 1770 w 2096"/>
                  <a:gd name="T3" fmla="*/ 187 h 996"/>
                  <a:gd name="T4" fmla="*/ 1206 w 2096"/>
                  <a:gd name="T5" fmla="*/ 685 h 996"/>
                  <a:gd name="T6" fmla="*/ 698 w 2096"/>
                  <a:gd name="T7" fmla="*/ 452 h 996"/>
                  <a:gd name="T8" fmla="*/ 0 w 2096"/>
                  <a:gd name="T9" fmla="*/ 830 h 996"/>
                  <a:gd name="T10" fmla="*/ 83 w 2096"/>
                  <a:gd name="T11" fmla="*/ 996 h 996"/>
                  <a:gd name="T12" fmla="*/ 703 w 2096"/>
                  <a:gd name="T13" fmla="*/ 658 h 996"/>
                  <a:gd name="T14" fmla="*/ 1238 w 2096"/>
                  <a:gd name="T15" fmla="*/ 902 h 996"/>
                  <a:gd name="T16" fmla="*/ 1901 w 2096"/>
                  <a:gd name="T17" fmla="*/ 318 h 996"/>
                  <a:gd name="T18" fmla="*/ 2032 w 2096"/>
                  <a:gd name="T19" fmla="*/ 449 h 996"/>
                  <a:gd name="T20" fmla="*/ 2096 w 2096"/>
                  <a:gd name="T21" fmla="*/ 0 h 996"/>
                  <a:gd name="T22" fmla="*/ 1644 w 2096"/>
                  <a:gd name="T23" fmla="*/ 61 h 996"/>
                  <a:gd name="T24" fmla="*/ 1644 w 2096"/>
                  <a:gd name="T25" fmla="*/ 61 h 996"/>
                  <a:gd name="T26" fmla="*/ 1644 w 2096"/>
                  <a:gd name="T27" fmla="*/ 61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96" h="996">
                    <a:moveTo>
                      <a:pt x="1644" y="61"/>
                    </a:moveTo>
                    <a:lnTo>
                      <a:pt x="1770" y="187"/>
                    </a:lnTo>
                    <a:lnTo>
                      <a:pt x="1206" y="685"/>
                    </a:lnTo>
                    <a:lnTo>
                      <a:pt x="698" y="452"/>
                    </a:lnTo>
                    <a:lnTo>
                      <a:pt x="0" y="830"/>
                    </a:lnTo>
                    <a:lnTo>
                      <a:pt x="83" y="996"/>
                    </a:lnTo>
                    <a:lnTo>
                      <a:pt x="703" y="658"/>
                    </a:lnTo>
                    <a:lnTo>
                      <a:pt x="1238" y="902"/>
                    </a:lnTo>
                    <a:lnTo>
                      <a:pt x="1901" y="318"/>
                    </a:lnTo>
                    <a:lnTo>
                      <a:pt x="2032" y="449"/>
                    </a:lnTo>
                    <a:lnTo>
                      <a:pt x="2096" y="0"/>
                    </a:lnTo>
                    <a:lnTo>
                      <a:pt x="1644" y="61"/>
                    </a:lnTo>
                    <a:close/>
                    <a:moveTo>
                      <a:pt x="1644" y="61"/>
                    </a:moveTo>
                    <a:lnTo>
                      <a:pt x="1644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32"/>
              <p:cNvSpPr>
                <a:spLocks noEditPoints="1"/>
              </p:cNvSpPr>
              <p:nvPr/>
            </p:nvSpPr>
            <p:spPr bwMode="auto">
              <a:xfrm>
                <a:off x="4438651" y="1782763"/>
                <a:ext cx="3327400" cy="1581150"/>
              </a:xfrm>
              <a:custGeom>
                <a:avLst/>
                <a:gdLst>
                  <a:gd name="T0" fmla="*/ 1644 w 2096"/>
                  <a:gd name="T1" fmla="*/ 61 h 996"/>
                  <a:gd name="T2" fmla="*/ 1770 w 2096"/>
                  <a:gd name="T3" fmla="*/ 187 h 996"/>
                  <a:gd name="T4" fmla="*/ 1206 w 2096"/>
                  <a:gd name="T5" fmla="*/ 685 h 996"/>
                  <a:gd name="T6" fmla="*/ 698 w 2096"/>
                  <a:gd name="T7" fmla="*/ 452 h 996"/>
                  <a:gd name="T8" fmla="*/ 0 w 2096"/>
                  <a:gd name="T9" fmla="*/ 830 h 996"/>
                  <a:gd name="T10" fmla="*/ 83 w 2096"/>
                  <a:gd name="T11" fmla="*/ 996 h 996"/>
                  <a:gd name="T12" fmla="*/ 703 w 2096"/>
                  <a:gd name="T13" fmla="*/ 658 h 996"/>
                  <a:gd name="T14" fmla="*/ 1238 w 2096"/>
                  <a:gd name="T15" fmla="*/ 902 h 996"/>
                  <a:gd name="T16" fmla="*/ 1901 w 2096"/>
                  <a:gd name="T17" fmla="*/ 318 h 996"/>
                  <a:gd name="T18" fmla="*/ 2032 w 2096"/>
                  <a:gd name="T19" fmla="*/ 449 h 996"/>
                  <a:gd name="T20" fmla="*/ 2096 w 2096"/>
                  <a:gd name="T21" fmla="*/ 0 h 996"/>
                  <a:gd name="T22" fmla="*/ 1644 w 2096"/>
                  <a:gd name="T23" fmla="*/ 61 h 996"/>
                  <a:gd name="T24" fmla="*/ 1644 w 2096"/>
                  <a:gd name="T25" fmla="*/ 61 h 996"/>
                  <a:gd name="T26" fmla="*/ 1644 w 2096"/>
                  <a:gd name="T27" fmla="*/ 61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96" h="996">
                    <a:moveTo>
                      <a:pt x="1644" y="61"/>
                    </a:moveTo>
                    <a:lnTo>
                      <a:pt x="1770" y="187"/>
                    </a:lnTo>
                    <a:lnTo>
                      <a:pt x="1206" y="685"/>
                    </a:lnTo>
                    <a:lnTo>
                      <a:pt x="698" y="452"/>
                    </a:lnTo>
                    <a:lnTo>
                      <a:pt x="0" y="830"/>
                    </a:lnTo>
                    <a:lnTo>
                      <a:pt x="83" y="996"/>
                    </a:lnTo>
                    <a:lnTo>
                      <a:pt x="703" y="658"/>
                    </a:lnTo>
                    <a:lnTo>
                      <a:pt x="1238" y="902"/>
                    </a:lnTo>
                    <a:lnTo>
                      <a:pt x="1901" y="318"/>
                    </a:lnTo>
                    <a:lnTo>
                      <a:pt x="2032" y="449"/>
                    </a:lnTo>
                    <a:lnTo>
                      <a:pt x="2096" y="0"/>
                    </a:lnTo>
                    <a:lnTo>
                      <a:pt x="1644" y="61"/>
                    </a:lnTo>
                    <a:moveTo>
                      <a:pt x="1644" y="61"/>
                    </a:moveTo>
                    <a:lnTo>
                      <a:pt x="1644" y="6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1841427" y="6015554"/>
              <a:ext cx="15036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830783" y="5293899"/>
              <a:ext cx="265075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喜好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977870" y="1901383"/>
              <a:ext cx="1605564" cy="1654640"/>
              <a:chOff x="1889126" y="-906463"/>
              <a:chExt cx="8413750" cy="8670925"/>
            </a:xfrm>
            <a:solidFill>
              <a:srgbClr val="FF2A00"/>
            </a:solidFill>
          </p:grpSpPr>
          <p:sp>
            <p:nvSpPr>
              <p:cNvPr id="89" name="Freeform 36"/>
              <p:cNvSpPr>
                <a:spLocks/>
              </p:cNvSpPr>
              <p:nvPr/>
            </p:nvSpPr>
            <p:spPr bwMode="auto">
              <a:xfrm>
                <a:off x="7315201" y="1633538"/>
                <a:ext cx="266700" cy="342900"/>
              </a:xfrm>
              <a:custGeom>
                <a:avLst/>
                <a:gdLst>
                  <a:gd name="T0" fmla="*/ 64 w 168"/>
                  <a:gd name="T1" fmla="*/ 123 h 216"/>
                  <a:gd name="T2" fmla="*/ 66 w 168"/>
                  <a:gd name="T3" fmla="*/ 152 h 216"/>
                  <a:gd name="T4" fmla="*/ 26 w 168"/>
                  <a:gd name="T5" fmla="*/ 160 h 216"/>
                  <a:gd name="T6" fmla="*/ 21 w 168"/>
                  <a:gd name="T7" fmla="*/ 216 h 216"/>
                  <a:gd name="T8" fmla="*/ 69 w 168"/>
                  <a:gd name="T9" fmla="*/ 216 h 216"/>
                  <a:gd name="T10" fmla="*/ 133 w 168"/>
                  <a:gd name="T11" fmla="*/ 211 h 216"/>
                  <a:gd name="T12" fmla="*/ 168 w 168"/>
                  <a:gd name="T13" fmla="*/ 171 h 216"/>
                  <a:gd name="T14" fmla="*/ 130 w 168"/>
                  <a:gd name="T15" fmla="*/ 158 h 216"/>
                  <a:gd name="T16" fmla="*/ 112 w 168"/>
                  <a:gd name="T17" fmla="*/ 136 h 216"/>
                  <a:gd name="T18" fmla="*/ 82 w 168"/>
                  <a:gd name="T19" fmla="*/ 88 h 216"/>
                  <a:gd name="T20" fmla="*/ 69 w 168"/>
                  <a:gd name="T21" fmla="*/ 0 h 216"/>
                  <a:gd name="T22" fmla="*/ 13 w 168"/>
                  <a:gd name="T23" fmla="*/ 32 h 216"/>
                  <a:gd name="T24" fmla="*/ 0 w 168"/>
                  <a:gd name="T25" fmla="*/ 56 h 216"/>
                  <a:gd name="T26" fmla="*/ 0 w 168"/>
                  <a:gd name="T27" fmla="*/ 83 h 216"/>
                  <a:gd name="T28" fmla="*/ 26 w 168"/>
                  <a:gd name="T29" fmla="*/ 101 h 216"/>
                  <a:gd name="T30" fmla="*/ 64 w 168"/>
                  <a:gd name="T31" fmla="*/ 12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8" h="216">
                    <a:moveTo>
                      <a:pt x="64" y="123"/>
                    </a:moveTo>
                    <a:lnTo>
                      <a:pt x="66" y="152"/>
                    </a:lnTo>
                    <a:lnTo>
                      <a:pt x="26" y="160"/>
                    </a:lnTo>
                    <a:lnTo>
                      <a:pt x="21" y="216"/>
                    </a:lnTo>
                    <a:lnTo>
                      <a:pt x="69" y="216"/>
                    </a:lnTo>
                    <a:lnTo>
                      <a:pt x="133" y="211"/>
                    </a:lnTo>
                    <a:lnTo>
                      <a:pt x="168" y="171"/>
                    </a:lnTo>
                    <a:lnTo>
                      <a:pt x="130" y="158"/>
                    </a:lnTo>
                    <a:lnTo>
                      <a:pt x="112" y="136"/>
                    </a:lnTo>
                    <a:lnTo>
                      <a:pt x="82" y="88"/>
                    </a:lnTo>
                    <a:lnTo>
                      <a:pt x="69" y="0"/>
                    </a:lnTo>
                    <a:lnTo>
                      <a:pt x="13" y="32"/>
                    </a:lnTo>
                    <a:lnTo>
                      <a:pt x="0" y="56"/>
                    </a:lnTo>
                    <a:lnTo>
                      <a:pt x="0" y="83"/>
                    </a:lnTo>
                    <a:lnTo>
                      <a:pt x="26" y="101"/>
                    </a:lnTo>
                    <a:lnTo>
                      <a:pt x="64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37"/>
              <p:cNvSpPr>
                <a:spLocks/>
              </p:cNvSpPr>
              <p:nvPr/>
            </p:nvSpPr>
            <p:spPr bwMode="auto">
              <a:xfrm>
                <a:off x="7170738" y="1785938"/>
                <a:ext cx="173038" cy="200025"/>
              </a:xfrm>
              <a:custGeom>
                <a:avLst/>
                <a:gdLst>
                  <a:gd name="T0" fmla="*/ 107 w 109"/>
                  <a:gd name="T1" fmla="*/ 51 h 126"/>
                  <a:gd name="T2" fmla="*/ 109 w 109"/>
                  <a:gd name="T3" fmla="*/ 13 h 126"/>
                  <a:gd name="T4" fmla="*/ 77 w 109"/>
                  <a:gd name="T5" fmla="*/ 0 h 126"/>
                  <a:gd name="T6" fmla="*/ 35 w 109"/>
                  <a:gd name="T7" fmla="*/ 11 h 126"/>
                  <a:gd name="T8" fmla="*/ 0 w 109"/>
                  <a:gd name="T9" fmla="*/ 64 h 126"/>
                  <a:gd name="T10" fmla="*/ 0 w 109"/>
                  <a:gd name="T11" fmla="*/ 99 h 126"/>
                  <a:gd name="T12" fmla="*/ 45 w 109"/>
                  <a:gd name="T13" fmla="*/ 126 h 126"/>
                  <a:gd name="T14" fmla="*/ 107 w 109"/>
                  <a:gd name="T15" fmla="*/ 5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26">
                    <a:moveTo>
                      <a:pt x="107" y="51"/>
                    </a:moveTo>
                    <a:lnTo>
                      <a:pt x="109" y="13"/>
                    </a:lnTo>
                    <a:lnTo>
                      <a:pt x="77" y="0"/>
                    </a:lnTo>
                    <a:lnTo>
                      <a:pt x="35" y="11"/>
                    </a:lnTo>
                    <a:lnTo>
                      <a:pt x="0" y="64"/>
                    </a:lnTo>
                    <a:lnTo>
                      <a:pt x="0" y="99"/>
                    </a:lnTo>
                    <a:lnTo>
                      <a:pt x="45" y="126"/>
                    </a:lnTo>
                    <a:lnTo>
                      <a:pt x="107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38"/>
              <p:cNvSpPr>
                <a:spLocks/>
              </p:cNvSpPr>
              <p:nvPr/>
            </p:nvSpPr>
            <p:spPr bwMode="auto">
              <a:xfrm>
                <a:off x="5788026" y="2108200"/>
                <a:ext cx="153988" cy="96838"/>
              </a:xfrm>
              <a:custGeom>
                <a:avLst/>
                <a:gdLst>
                  <a:gd name="T0" fmla="*/ 4 w 36"/>
                  <a:gd name="T1" fmla="*/ 23 h 23"/>
                  <a:gd name="T2" fmla="*/ 15 w 36"/>
                  <a:gd name="T3" fmla="*/ 22 h 23"/>
                  <a:gd name="T4" fmla="*/ 22 w 36"/>
                  <a:gd name="T5" fmla="*/ 18 h 23"/>
                  <a:gd name="T6" fmla="*/ 24 w 36"/>
                  <a:gd name="T7" fmla="*/ 9 h 23"/>
                  <a:gd name="T8" fmla="*/ 33 w 36"/>
                  <a:gd name="T9" fmla="*/ 9 h 23"/>
                  <a:gd name="T10" fmla="*/ 36 w 36"/>
                  <a:gd name="T11" fmla="*/ 1 h 23"/>
                  <a:gd name="T12" fmla="*/ 28 w 36"/>
                  <a:gd name="T13" fmla="*/ 0 h 23"/>
                  <a:gd name="T14" fmla="*/ 21 w 36"/>
                  <a:gd name="T15" fmla="*/ 0 h 23"/>
                  <a:gd name="T16" fmla="*/ 17 w 36"/>
                  <a:gd name="T17" fmla="*/ 9 h 23"/>
                  <a:gd name="T18" fmla="*/ 0 w 36"/>
                  <a:gd name="T19" fmla="*/ 9 h 23"/>
                  <a:gd name="T20" fmla="*/ 0 w 36"/>
                  <a:gd name="T21" fmla="*/ 19 h 23"/>
                  <a:gd name="T22" fmla="*/ 4 w 36"/>
                  <a:gd name="T23" fmla="*/ 19 h 23"/>
                  <a:gd name="T24" fmla="*/ 4 w 36"/>
                  <a:gd name="T2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23">
                    <a:moveTo>
                      <a:pt x="4" y="23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21"/>
                      <a:pt x="4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39"/>
              <p:cNvSpPr>
                <a:spLocks/>
              </p:cNvSpPr>
              <p:nvPr/>
            </p:nvSpPr>
            <p:spPr bwMode="auto">
              <a:xfrm>
                <a:off x="5678488" y="2146300"/>
                <a:ext cx="63500" cy="71438"/>
              </a:xfrm>
              <a:custGeom>
                <a:avLst/>
                <a:gdLst>
                  <a:gd name="T0" fmla="*/ 40 w 40"/>
                  <a:gd name="T1" fmla="*/ 19 h 45"/>
                  <a:gd name="T2" fmla="*/ 19 w 40"/>
                  <a:gd name="T3" fmla="*/ 0 h 45"/>
                  <a:gd name="T4" fmla="*/ 3 w 40"/>
                  <a:gd name="T5" fmla="*/ 21 h 45"/>
                  <a:gd name="T6" fmla="*/ 0 w 40"/>
                  <a:gd name="T7" fmla="*/ 45 h 45"/>
                  <a:gd name="T8" fmla="*/ 35 w 40"/>
                  <a:gd name="T9" fmla="*/ 43 h 45"/>
                  <a:gd name="T10" fmla="*/ 40 w 40"/>
                  <a:gd name="T11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45">
                    <a:moveTo>
                      <a:pt x="40" y="19"/>
                    </a:moveTo>
                    <a:lnTo>
                      <a:pt x="19" y="0"/>
                    </a:lnTo>
                    <a:lnTo>
                      <a:pt x="3" y="21"/>
                    </a:lnTo>
                    <a:lnTo>
                      <a:pt x="0" y="45"/>
                    </a:lnTo>
                    <a:lnTo>
                      <a:pt x="35" y="43"/>
                    </a:lnTo>
                    <a:lnTo>
                      <a:pt x="4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40"/>
              <p:cNvSpPr>
                <a:spLocks noEditPoints="1"/>
              </p:cNvSpPr>
              <p:nvPr/>
            </p:nvSpPr>
            <p:spPr bwMode="auto">
              <a:xfrm>
                <a:off x="1889126" y="-906463"/>
                <a:ext cx="8413750" cy="8670925"/>
              </a:xfrm>
              <a:custGeom>
                <a:avLst/>
                <a:gdLst>
                  <a:gd name="T0" fmla="*/ 1653 w 1985"/>
                  <a:gd name="T1" fmla="*/ 1182 h 2045"/>
                  <a:gd name="T2" fmla="*/ 1571 w 1985"/>
                  <a:gd name="T3" fmla="*/ 667 h 2045"/>
                  <a:gd name="T4" fmla="*/ 1454 w 1985"/>
                  <a:gd name="T5" fmla="*/ 524 h 2045"/>
                  <a:gd name="T6" fmla="*/ 692 w 1985"/>
                  <a:gd name="T7" fmla="*/ 413 h 2045"/>
                  <a:gd name="T8" fmla="*/ 581 w 1985"/>
                  <a:gd name="T9" fmla="*/ 1870 h 2045"/>
                  <a:gd name="T10" fmla="*/ 1286 w 1985"/>
                  <a:gd name="T11" fmla="*/ 1636 h 2045"/>
                  <a:gd name="T12" fmla="*/ 1414 w 1985"/>
                  <a:gd name="T13" fmla="*/ 1284 h 2045"/>
                  <a:gd name="T14" fmla="*/ 1428 w 1985"/>
                  <a:gd name="T15" fmla="*/ 741 h 2045"/>
                  <a:gd name="T16" fmla="*/ 1557 w 1985"/>
                  <a:gd name="T17" fmla="*/ 770 h 2045"/>
                  <a:gd name="T18" fmla="*/ 1591 w 1985"/>
                  <a:gd name="T19" fmla="*/ 847 h 2045"/>
                  <a:gd name="T20" fmla="*/ 1446 w 1985"/>
                  <a:gd name="T21" fmla="*/ 626 h 2045"/>
                  <a:gd name="T22" fmla="*/ 657 w 1985"/>
                  <a:gd name="T23" fmla="*/ 562 h 2045"/>
                  <a:gd name="T24" fmla="*/ 618 w 1985"/>
                  <a:gd name="T25" fmla="*/ 590 h 2045"/>
                  <a:gd name="T26" fmla="*/ 739 w 1985"/>
                  <a:gd name="T27" fmla="*/ 891 h 2045"/>
                  <a:gd name="T28" fmla="*/ 873 w 1985"/>
                  <a:gd name="T29" fmla="*/ 725 h 2045"/>
                  <a:gd name="T30" fmla="*/ 905 w 1985"/>
                  <a:gd name="T31" fmla="*/ 690 h 2045"/>
                  <a:gd name="T32" fmla="*/ 943 w 1985"/>
                  <a:gd name="T33" fmla="*/ 685 h 2045"/>
                  <a:gd name="T34" fmla="*/ 969 w 1985"/>
                  <a:gd name="T35" fmla="*/ 704 h 2045"/>
                  <a:gd name="T36" fmla="*/ 1006 w 1985"/>
                  <a:gd name="T37" fmla="*/ 672 h 2045"/>
                  <a:gd name="T38" fmla="*/ 896 w 1985"/>
                  <a:gd name="T39" fmla="*/ 577 h 2045"/>
                  <a:gd name="T40" fmla="*/ 786 w 1985"/>
                  <a:gd name="T41" fmla="*/ 634 h 2045"/>
                  <a:gd name="T42" fmla="*/ 866 w 1985"/>
                  <a:gd name="T43" fmla="*/ 568 h 2045"/>
                  <a:gd name="T44" fmla="*/ 906 w 1985"/>
                  <a:gd name="T45" fmla="*/ 535 h 2045"/>
                  <a:gd name="T46" fmla="*/ 996 w 1985"/>
                  <a:gd name="T47" fmla="*/ 567 h 2045"/>
                  <a:gd name="T48" fmla="*/ 884 w 1985"/>
                  <a:gd name="T49" fmla="*/ 508 h 2045"/>
                  <a:gd name="T50" fmla="*/ 823 w 1985"/>
                  <a:gd name="T51" fmla="*/ 512 h 2045"/>
                  <a:gd name="T52" fmla="*/ 794 w 1985"/>
                  <a:gd name="T53" fmla="*/ 520 h 2045"/>
                  <a:gd name="T54" fmla="*/ 671 w 1985"/>
                  <a:gd name="T55" fmla="*/ 511 h 2045"/>
                  <a:gd name="T56" fmla="*/ 698 w 1985"/>
                  <a:gd name="T57" fmla="*/ 532 h 2045"/>
                  <a:gd name="T58" fmla="*/ 901 w 1985"/>
                  <a:gd name="T59" fmla="*/ 424 h 2045"/>
                  <a:gd name="T60" fmla="*/ 1027 w 1985"/>
                  <a:gd name="T61" fmla="*/ 417 h 2045"/>
                  <a:gd name="T62" fmla="*/ 1405 w 1985"/>
                  <a:gd name="T63" fmla="*/ 555 h 2045"/>
                  <a:gd name="T64" fmla="*/ 1408 w 1985"/>
                  <a:gd name="T65" fmla="*/ 622 h 2045"/>
                  <a:gd name="T66" fmla="*/ 1301 w 1985"/>
                  <a:gd name="T67" fmla="*/ 717 h 2045"/>
                  <a:gd name="T68" fmla="*/ 1266 w 1985"/>
                  <a:gd name="T69" fmla="*/ 797 h 2045"/>
                  <a:gd name="T70" fmla="*/ 1394 w 1985"/>
                  <a:gd name="T71" fmla="*/ 740 h 2045"/>
                  <a:gd name="T72" fmla="*/ 1398 w 1985"/>
                  <a:gd name="T73" fmla="*/ 786 h 2045"/>
                  <a:gd name="T74" fmla="*/ 1162 w 1985"/>
                  <a:gd name="T75" fmla="*/ 900 h 2045"/>
                  <a:gd name="T76" fmla="*/ 1246 w 1985"/>
                  <a:gd name="T77" fmla="*/ 1085 h 2045"/>
                  <a:gd name="T78" fmla="*/ 1152 w 1985"/>
                  <a:gd name="T79" fmla="*/ 1466 h 2045"/>
                  <a:gd name="T80" fmla="*/ 1074 w 1985"/>
                  <a:gd name="T81" fmla="*/ 1226 h 2045"/>
                  <a:gd name="T82" fmla="*/ 964 w 1985"/>
                  <a:gd name="T83" fmla="*/ 1088 h 2045"/>
                  <a:gd name="T84" fmla="*/ 816 w 1985"/>
                  <a:gd name="T85" fmla="*/ 1011 h 2045"/>
                  <a:gd name="T86" fmla="*/ 667 w 1985"/>
                  <a:gd name="T87" fmla="*/ 926 h 2045"/>
                  <a:gd name="T88" fmla="*/ 798 w 1985"/>
                  <a:gd name="T89" fmla="*/ 755 h 2045"/>
                  <a:gd name="T90" fmla="*/ 823 w 1985"/>
                  <a:gd name="T91" fmla="*/ 721 h 2045"/>
                  <a:gd name="T92" fmla="*/ 788 w 1985"/>
                  <a:gd name="T93" fmla="*/ 716 h 2045"/>
                  <a:gd name="T94" fmla="*/ 767 w 1985"/>
                  <a:gd name="T95" fmla="*/ 748 h 2045"/>
                  <a:gd name="T96" fmla="*/ 730 w 1985"/>
                  <a:gd name="T97" fmla="*/ 762 h 2045"/>
                  <a:gd name="T98" fmla="*/ 733 w 1985"/>
                  <a:gd name="T99" fmla="*/ 711 h 2045"/>
                  <a:gd name="T100" fmla="*/ 771 w 1985"/>
                  <a:gd name="T101" fmla="*/ 711 h 2045"/>
                  <a:gd name="T102" fmla="*/ 441 w 1985"/>
                  <a:gd name="T103" fmla="*/ 732 h 2045"/>
                  <a:gd name="T104" fmla="*/ 445 w 1985"/>
                  <a:gd name="T105" fmla="*/ 876 h 2045"/>
                  <a:gd name="T106" fmla="*/ 484 w 1985"/>
                  <a:gd name="T107" fmla="*/ 871 h 2045"/>
                  <a:gd name="T108" fmla="*/ 606 w 1985"/>
                  <a:gd name="T109" fmla="*/ 994 h 2045"/>
                  <a:gd name="T110" fmla="*/ 699 w 1985"/>
                  <a:gd name="T111" fmla="*/ 1142 h 2045"/>
                  <a:gd name="T112" fmla="*/ 473 w 1985"/>
                  <a:gd name="T113" fmla="*/ 1083 h 2045"/>
                  <a:gd name="T114" fmla="*/ 391 w 1985"/>
                  <a:gd name="T115" fmla="*/ 1186 h 2045"/>
                  <a:gd name="T116" fmla="*/ 896 w 1985"/>
                  <a:gd name="T117" fmla="*/ 1600 h 2045"/>
                  <a:gd name="T118" fmla="*/ 898 w 1985"/>
                  <a:gd name="T119" fmla="*/ 1526 h 2045"/>
                  <a:gd name="T120" fmla="*/ 1000 w 1985"/>
                  <a:gd name="T121" fmla="*/ 1599 h 20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85" h="2045">
                    <a:moveTo>
                      <a:pt x="1665" y="924"/>
                    </a:moveTo>
                    <a:cubicBezTo>
                      <a:pt x="1665" y="925"/>
                      <a:pt x="1665" y="925"/>
                      <a:pt x="1665" y="926"/>
                    </a:cubicBezTo>
                    <a:cubicBezTo>
                      <a:pt x="1848" y="1107"/>
                      <a:pt x="1932" y="1291"/>
                      <a:pt x="1866" y="1414"/>
                    </a:cubicBezTo>
                    <a:cubicBezTo>
                      <a:pt x="1809" y="1522"/>
                      <a:pt x="1648" y="1560"/>
                      <a:pt x="1440" y="1534"/>
                    </a:cubicBezTo>
                    <a:cubicBezTo>
                      <a:pt x="1440" y="1534"/>
                      <a:pt x="1440" y="1534"/>
                      <a:pt x="1440" y="1534"/>
                    </a:cubicBezTo>
                    <a:cubicBezTo>
                      <a:pt x="1504" y="1477"/>
                      <a:pt x="1558" y="1409"/>
                      <a:pt x="1598" y="1331"/>
                    </a:cubicBezTo>
                    <a:cubicBezTo>
                      <a:pt x="1622" y="1284"/>
                      <a:pt x="1641" y="1234"/>
                      <a:pt x="1653" y="1182"/>
                    </a:cubicBezTo>
                    <a:cubicBezTo>
                      <a:pt x="1657" y="1168"/>
                      <a:pt x="1659" y="1155"/>
                      <a:pt x="1662" y="1141"/>
                    </a:cubicBezTo>
                    <a:cubicBezTo>
                      <a:pt x="1669" y="1103"/>
                      <a:pt x="1672" y="1063"/>
                      <a:pt x="1672" y="1023"/>
                    </a:cubicBezTo>
                    <a:cubicBezTo>
                      <a:pt x="1672" y="1020"/>
                      <a:pt x="1672" y="1018"/>
                      <a:pt x="1672" y="1016"/>
                    </a:cubicBezTo>
                    <a:cubicBezTo>
                      <a:pt x="1672" y="996"/>
                      <a:pt x="1671" y="976"/>
                      <a:pt x="1669" y="957"/>
                    </a:cubicBezTo>
                    <a:cubicBezTo>
                      <a:pt x="1663" y="892"/>
                      <a:pt x="1647" y="830"/>
                      <a:pt x="1624" y="772"/>
                    </a:cubicBezTo>
                    <a:cubicBezTo>
                      <a:pt x="1622" y="767"/>
                      <a:pt x="1621" y="763"/>
                      <a:pt x="1619" y="759"/>
                    </a:cubicBezTo>
                    <a:cubicBezTo>
                      <a:pt x="1606" y="727"/>
                      <a:pt x="1589" y="696"/>
                      <a:pt x="1571" y="667"/>
                    </a:cubicBezTo>
                    <a:cubicBezTo>
                      <a:pt x="1571" y="666"/>
                      <a:pt x="1571" y="666"/>
                      <a:pt x="1571" y="666"/>
                    </a:cubicBezTo>
                    <a:cubicBezTo>
                      <a:pt x="1603" y="364"/>
                      <a:pt x="1537" y="127"/>
                      <a:pt x="1379" y="64"/>
                    </a:cubicBezTo>
                    <a:cubicBezTo>
                      <a:pt x="1221" y="0"/>
                      <a:pt x="1010" y="125"/>
                      <a:pt x="823" y="365"/>
                    </a:cubicBezTo>
                    <a:cubicBezTo>
                      <a:pt x="824" y="364"/>
                      <a:pt x="824" y="364"/>
                      <a:pt x="825" y="364"/>
                    </a:cubicBezTo>
                    <a:cubicBezTo>
                      <a:pt x="985" y="164"/>
                      <a:pt x="1159" y="60"/>
                      <a:pt x="1289" y="112"/>
                    </a:cubicBezTo>
                    <a:cubicBezTo>
                      <a:pt x="1402" y="158"/>
                      <a:pt x="1457" y="314"/>
                      <a:pt x="1454" y="523"/>
                    </a:cubicBezTo>
                    <a:cubicBezTo>
                      <a:pt x="1454" y="524"/>
                      <a:pt x="1454" y="524"/>
                      <a:pt x="1454" y="524"/>
                    </a:cubicBezTo>
                    <a:cubicBezTo>
                      <a:pt x="1452" y="523"/>
                      <a:pt x="1451" y="521"/>
                      <a:pt x="1450" y="520"/>
                    </a:cubicBezTo>
                    <a:cubicBezTo>
                      <a:pt x="1329" y="410"/>
                      <a:pt x="1169" y="343"/>
                      <a:pt x="993" y="343"/>
                    </a:cubicBezTo>
                    <a:cubicBezTo>
                      <a:pt x="816" y="343"/>
                      <a:pt x="654" y="412"/>
                      <a:pt x="533" y="523"/>
                    </a:cubicBezTo>
                    <a:cubicBezTo>
                      <a:pt x="505" y="549"/>
                      <a:pt x="479" y="578"/>
                      <a:pt x="455" y="608"/>
                    </a:cubicBezTo>
                    <a:cubicBezTo>
                      <a:pt x="384" y="699"/>
                      <a:pt x="336" y="809"/>
                      <a:pt x="320" y="929"/>
                    </a:cubicBezTo>
                    <a:cubicBezTo>
                      <a:pt x="191" y="776"/>
                      <a:pt x="139" y="627"/>
                      <a:pt x="194" y="522"/>
                    </a:cubicBezTo>
                    <a:cubicBezTo>
                      <a:pt x="258" y="403"/>
                      <a:pt x="450" y="368"/>
                      <a:pt x="692" y="413"/>
                    </a:cubicBezTo>
                    <a:cubicBezTo>
                      <a:pt x="695" y="412"/>
                      <a:pt x="697" y="411"/>
                      <a:pt x="700" y="409"/>
                    </a:cubicBezTo>
                    <a:cubicBezTo>
                      <a:pt x="402" y="346"/>
                      <a:pt x="161" y="386"/>
                      <a:pt x="80" y="536"/>
                    </a:cubicBezTo>
                    <a:cubicBezTo>
                      <a:pt x="0" y="686"/>
                      <a:pt x="102" y="910"/>
                      <a:pt x="321" y="1121"/>
                    </a:cubicBezTo>
                    <a:cubicBezTo>
                      <a:pt x="321" y="1121"/>
                      <a:pt x="321" y="1122"/>
                      <a:pt x="321" y="1122"/>
                    </a:cubicBezTo>
                    <a:cubicBezTo>
                      <a:pt x="368" y="1443"/>
                      <a:pt x="640" y="1692"/>
                      <a:pt x="972" y="1702"/>
                    </a:cubicBezTo>
                    <a:cubicBezTo>
                      <a:pt x="972" y="1702"/>
                      <a:pt x="972" y="1702"/>
                      <a:pt x="972" y="1702"/>
                    </a:cubicBezTo>
                    <a:cubicBezTo>
                      <a:pt x="833" y="1846"/>
                      <a:pt x="690" y="1914"/>
                      <a:pt x="581" y="1870"/>
                    </a:cubicBezTo>
                    <a:cubicBezTo>
                      <a:pt x="455" y="1819"/>
                      <a:pt x="400" y="1633"/>
                      <a:pt x="419" y="1387"/>
                    </a:cubicBezTo>
                    <a:cubicBezTo>
                      <a:pt x="418" y="1384"/>
                      <a:pt x="416" y="1382"/>
                      <a:pt x="414" y="1379"/>
                    </a:cubicBezTo>
                    <a:cubicBezTo>
                      <a:pt x="383" y="1682"/>
                      <a:pt x="449" y="1918"/>
                      <a:pt x="607" y="1982"/>
                    </a:cubicBezTo>
                    <a:cubicBezTo>
                      <a:pt x="764" y="2045"/>
                      <a:pt x="976" y="1921"/>
                      <a:pt x="1163" y="1681"/>
                    </a:cubicBezTo>
                    <a:cubicBezTo>
                      <a:pt x="1163" y="1681"/>
                      <a:pt x="1163" y="1681"/>
                      <a:pt x="1163" y="1681"/>
                    </a:cubicBezTo>
                    <a:cubicBezTo>
                      <a:pt x="1205" y="1670"/>
                      <a:pt x="1246" y="1655"/>
                      <a:pt x="1285" y="1636"/>
                    </a:cubicBezTo>
                    <a:cubicBezTo>
                      <a:pt x="1286" y="1636"/>
                      <a:pt x="1286" y="1636"/>
                      <a:pt x="1286" y="1636"/>
                    </a:cubicBezTo>
                    <a:cubicBezTo>
                      <a:pt x="1583" y="1699"/>
                      <a:pt x="1825" y="1659"/>
                      <a:pt x="1905" y="1509"/>
                    </a:cubicBezTo>
                    <a:cubicBezTo>
                      <a:pt x="1985" y="1359"/>
                      <a:pt x="1884" y="1136"/>
                      <a:pt x="1665" y="924"/>
                    </a:cubicBezTo>
                    <a:close/>
                    <a:moveTo>
                      <a:pt x="1365" y="1522"/>
                    </a:moveTo>
                    <a:cubicBezTo>
                      <a:pt x="1339" y="1517"/>
                      <a:pt x="1311" y="1511"/>
                      <a:pt x="1283" y="1504"/>
                    </a:cubicBezTo>
                    <a:cubicBezTo>
                      <a:pt x="1334" y="1421"/>
                      <a:pt x="1380" y="1328"/>
                      <a:pt x="1422" y="1229"/>
                    </a:cubicBezTo>
                    <a:cubicBezTo>
                      <a:pt x="1413" y="1254"/>
                      <a:pt x="1413" y="1254"/>
                      <a:pt x="1413" y="1254"/>
                    </a:cubicBezTo>
                    <a:cubicBezTo>
                      <a:pt x="1414" y="1284"/>
                      <a:pt x="1414" y="1284"/>
                      <a:pt x="1414" y="1284"/>
                    </a:cubicBezTo>
                    <a:cubicBezTo>
                      <a:pt x="1437" y="1308"/>
                      <a:pt x="1437" y="1308"/>
                      <a:pt x="1437" y="1308"/>
                    </a:cubicBezTo>
                    <a:cubicBezTo>
                      <a:pt x="1438" y="1350"/>
                      <a:pt x="1438" y="1350"/>
                      <a:pt x="1438" y="1350"/>
                    </a:cubicBezTo>
                    <a:cubicBezTo>
                      <a:pt x="1456" y="1374"/>
                      <a:pt x="1456" y="1374"/>
                      <a:pt x="1456" y="1374"/>
                    </a:cubicBezTo>
                    <a:cubicBezTo>
                      <a:pt x="1459" y="1402"/>
                      <a:pt x="1459" y="1402"/>
                      <a:pt x="1459" y="1402"/>
                    </a:cubicBezTo>
                    <a:cubicBezTo>
                      <a:pt x="1477" y="1416"/>
                      <a:pt x="1477" y="1416"/>
                      <a:pt x="1477" y="1416"/>
                    </a:cubicBezTo>
                    <a:cubicBezTo>
                      <a:pt x="1444" y="1456"/>
                      <a:pt x="1407" y="1492"/>
                      <a:pt x="1365" y="1522"/>
                    </a:cubicBezTo>
                    <a:close/>
                    <a:moveTo>
                      <a:pt x="1428" y="741"/>
                    </a:moveTo>
                    <a:cubicBezTo>
                      <a:pt x="1413" y="717"/>
                      <a:pt x="1413" y="717"/>
                      <a:pt x="1413" y="717"/>
                    </a:cubicBezTo>
                    <a:cubicBezTo>
                      <a:pt x="1436" y="717"/>
                      <a:pt x="1436" y="717"/>
                      <a:pt x="1436" y="717"/>
                    </a:cubicBezTo>
                    <a:cubicBezTo>
                      <a:pt x="1434" y="726"/>
                      <a:pt x="1433" y="735"/>
                      <a:pt x="1431" y="743"/>
                    </a:cubicBezTo>
                    <a:lnTo>
                      <a:pt x="1428" y="741"/>
                    </a:lnTo>
                    <a:close/>
                    <a:moveTo>
                      <a:pt x="1559" y="761"/>
                    </a:moveTo>
                    <a:cubicBezTo>
                      <a:pt x="1560" y="764"/>
                      <a:pt x="1562" y="767"/>
                      <a:pt x="1563" y="770"/>
                    </a:cubicBezTo>
                    <a:cubicBezTo>
                      <a:pt x="1557" y="770"/>
                      <a:pt x="1557" y="770"/>
                      <a:pt x="1557" y="770"/>
                    </a:cubicBezTo>
                    <a:cubicBezTo>
                      <a:pt x="1558" y="767"/>
                      <a:pt x="1558" y="764"/>
                      <a:pt x="1559" y="761"/>
                    </a:cubicBezTo>
                    <a:close/>
                    <a:moveTo>
                      <a:pt x="1591" y="847"/>
                    </a:moveTo>
                    <a:cubicBezTo>
                      <a:pt x="1577" y="845"/>
                      <a:pt x="1577" y="845"/>
                      <a:pt x="1577" y="845"/>
                    </a:cubicBezTo>
                    <a:cubicBezTo>
                      <a:pt x="1543" y="842"/>
                      <a:pt x="1543" y="842"/>
                      <a:pt x="1543" y="842"/>
                    </a:cubicBezTo>
                    <a:cubicBezTo>
                      <a:pt x="1546" y="829"/>
                      <a:pt x="1549" y="815"/>
                      <a:pt x="1551" y="802"/>
                    </a:cubicBezTo>
                    <a:cubicBezTo>
                      <a:pt x="1574" y="798"/>
                      <a:pt x="1574" y="798"/>
                      <a:pt x="1574" y="798"/>
                    </a:cubicBezTo>
                    <a:cubicBezTo>
                      <a:pt x="1581" y="814"/>
                      <a:pt x="1586" y="830"/>
                      <a:pt x="1591" y="847"/>
                    </a:cubicBezTo>
                    <a:close/>
                    <a:moveTo>
                      <a:pt x="1446" y="626"/>
                    </a:moveTo>
                    <a:cubicBezTo>
                      <a:pt x="1446" y="595"/>
                      <a:pt x="1446" y="595"/>
                      <a:pt x="1446" y="595"/>
                    </a:cubicBezTo>
                    <a:cubicBezTo>
                      <a:pt x="1448" y="596"/>
                      <a:pt x="1449" y="598"/>
                      <a:pt x="1450" y="599"/>
                    </a:cubicBezTo>
                    <a:cubicBezTo>
                      <a:pt x="1449" y="615"/>
                      <a:pt x="1447" y="632"/>
                      <a:pt x="1445" y="648"/>
                    </a:cubicBezTo>
                    <a:cubicBezTo>
                      <a:pt x="1422" y="648"/>
                      <a:pt x="1422" y="648"/>
                      <a:pt x="1422" y="648"/>
                    </a:cubicBezTo>
                    <a:cubicBezTo>
                      <a:pt x="1419" y="639"/>
                      <a:pt x="1419" y="639"/>
                      <a:pt x="1419" y="639"/>
                    </a:cubicBezTo>
                    <a:lnTo>
                      <a:pt x="1446" y="626"/>
                    </a:lnTo>
                    <a:close/>
                    <a:moveTo>
                      <a:pt x="626" y="550"/>
                    </a:moveTo>
                    <a:cubicBezTo>
                      <a:pt x="626" y="549"/>
                      <a:pt x="626" y="549"/>
                      <a:pt x="626" y="549"/>
                    </a:cubicBezTo>
                    <a:cubicBezTo>
                      <a:pt x="640" y="549"/>
                      <a:pt x="640" y="549"/>
                      <a:pt x="640" y="549"/>
                    </a:cubicBezTo>
                    <a:cubicBezTo>
                      <a:pt x="641" y="544"/>
                      <a:pt x="641" y="544"/>
                      <a:pt x="641" y="544"/>
                    </a:cubicBezTo>
                    <a:cubicBezTo>
                      <a:pt x="664" y="544"/>
                      <a:pt x="664" y="544"/>
                      <a:pt x="664" y="544"/>
                    </a:cubicBezTo>
                    <a:cubicBezTo>
                      <a:pt x="664" y="554"/>
                      <a:pt x="664" y="554"/>
                      <a:pt x="664" y="554"/>
                    </a:cubicBezTo>
                    <a:cubicBezTo>
                      <a:pt x="657" y="562"/>
                      <a:pt x="657" y="562"/>
                      <a:pt x="657" y="562"/>
                    </a:cubicBezTo>
                    <a:cubicBezTo>
                      <a:pt x="618" y="567"/>
                      <a:pt x="618" y="567"/>
                      <a:pt x="618" y="567"/>
                    </a:cubicBezTo>
                    <a:lnTo>
                      <a:pt x="626" y="550"/>
                    </a:lnTo>
                    <a:close/>
                    <a:moveTo>
                      <a:pt x="648" y="580"/>
                    </a:moveTo>
                    <a:cubicBezTo>
                      <a:pt x="648" y="580"/>
                      <a:pt x="662" y="578"/>
                      <a:pt x="663" y="578"/>
                    </a:cubicBezTo>
                    <a:cubicBezTo>
                      <a:pt x="664" y="578"/>
                      <a:pt x="672" y="594"/>
                      <a:pt x="672" y="594"/>
                    </a:cubicBezTo>
                    <a:cubicBezTo>
                      <a:pt x="641" y="596"/>
                      <a:pt x="641" y="596"/>
                      <a:pt x="641" y="596"/>
                    </a:cubicBezTo>
                    <a:cubicBezTo>
                      <a:pt x="618" y="590"/>
                      <a:pt x="618" y="590"/>
                      <a:pt x="618" y="590"/>
                    </a:cubicBezTo>
                    <a:lnTo>
                      <a:pt x="648" y="580"/>
                    </a:lnTo>
                    <a:close/>
                    <a:moveTo>
                      <a:pt x="585" y="906"/>
                    </a:moveTo>
                    <a:cubicBezTo>
                      <a:pt x="601" y="876"/>
                      <a:pt x="601" y="876"/>
                      <a:pt x="601" y="876"/>
                    </a:cubicBezTo>
                    <a:cubicBezTo>
                      <a:pt x="640" y="857"/>
                      <a:pt x="640" y="857"/>
                      <a:pt x="640" y="857"/>
                    </a:cubicBezTo>
                    <a:cubicBezTo>
                      <a:pt x="713" y="857"/>
                      <a:pt x="713" y="857"/>
                      <a:pt x="713" y="857"/>
                    </a:cubicBezTo>
                    <a:cubicBezTo>
                      <a:pt x="713" y="879"/>
                      <a:pt x="713" y="879"/>
                      <a:pt x="713" y="879"/>
                    </a:cubicBezTo>
                    <a:cubicBezTo>
                      <a:pt x="739" y="891"/>
                      <a:pt x="739" y="891"/>
                      <a:pt x="739" y="891"/>
                    </a:cubicBezTo>
                    <a:cubicBezTo>
                      <a:pt x="737" y="853"/>
                      <a:pt x="737" y="853"/>
                      <a:pt x="737" y="853"/>
                    </a:cubicBezTo>
                    <a:cubicBezTo>
                      <a:pt x="756" y="834"/>
                      <a:pt x="756" y="834"/>
                      <a:pt x="756" y="834"/>
                    </a:cubicBezTo>
                    <a:cubicBezTo>
                      <a:pt x="795" y="809"/>
                      <a:pt x="795" y="809"/>
                      <a:pt x="795" y="809"/>
                    </a:cubicBezTo>
                    <a:cubicBezTo>
                      <a:pt x="797" y="791"/>
                      <a:pt x="797" y="791"/>
                      <a:pt x="797" y="791"/>
                    </a:cubicBezTo>
                    <a:cubicBezTo>
                      <a:pt x="845" y="754"/>
                      <a:pt x="845" y="754"/>
                      <a:pt x="845" y="754"/>
                    </a:cubicBezTo>
                    <a:cubicBezTo>
                      <a:pt x="876" y="728"/>
                      <a:pt x="876" y="728"/>
                      <a:pt x="876" y="728"/>
                    </a:cubicBezTo>
                    <a:cubicBezTo>
                      <a:pt x="873" y="725"/>
                      <a:pt x="873" y="725"/>
                      <a:pt x="873" y="725"/>
                    </a:cubicBezTo>
                    <a:cubicBezTo>
                      <a:pt x="900" y="699"/>
                      <a:pt x="900" y="699"/>
                      <a:pt x="900" y="699"/>
                    </a:cubicBezTo>
                    <a:cubicBezTo>
                      <a:pt x="911" y="702"/>
                      <a:pt x="911" y="702"/>
                      <a:pt x="911" y="702"/>
                    </a:cubicBezTo>
                    <a:cubicBezTo>
                      <a:pt x="915" y="708"/>
                      <a:pt x="915" y="708"/>
                      <a:pt x="915" y="708"/>
                    </a:cubicBezTo>
                    <a:cubicBezTo>
                      <a:pt x="926" y="696"/>
                      <a:pt x="926" y="696"/>
                      <a:pt x="926" y="696"/>
                    </a:cubicBezTo>
                    <a:cubicBezTo>
                      <a:pt x="928" y="695"/>
                      <a:pt x="928" y="695"/>
                      <a:pt x="928" y="695"/>
                    </a:cubicBezTo>
                    <a:cubicBezTo>
                      <a:pt x="917" y="693"/>
                      <a:pt x="917" y="693"/>
                      <a:pt x="917" y="693"/>
                    </a:cubicBezTo>
                    <a:cubicBezTo>
                      <a:pt x="905" y="690"/>
                      <a:pt x="905" y="690"/>
                      <a:pt x="905" y="690"/>
                    </a:cubicBezTo>
                    <a:cubicBezTo>
                      <a:pt x="905" y="678"/>
                      <a:pt x="905" y="678"/>
                      <a:pt x="905" y="678"/>
                    </a:cubicBezTo>
                    <a:cubicBezTo>
                      <a:pt x="911" y="673"/>
                      <a:pt x="911" y="673"/>
                      <a:pt x="911" y="673"/>
                    </a:cubicBezTo>
                    <a:cubicBezTo>
                      <a:pt x="925" y="673"/>
                      <a:pt x="925" y="673"/>
                      <a:pt x="925" y="673"/>
                    </a:cubicBezTo>
                    <a:cubicBezTo>
                      <a:pt x="931" y="676"/>
                      <a:pt x="931" y="676"/>
                      <a:pt x="931" y="676"/>
                    </a:cubicBezTo>
                    <a:cubicBezTo>
                      <a:pt x="937" y="687"/>
                      <a:pt x="937" y="687"/>
                      <a:pt x="937" y="687"/>
                    </a:cubicBezTo>
                    <a:cubicBezTo>
                      <a:pt x="943" y="686"/>
                      <a:pt x="943" y="686"/>
                      <a:pt x="943" y="686"/>
                    </a:cubicBezTo>
                    <a:cubicBezTo>
                      <a:pt x="943" y="685"/>
                      <a:pt x="943" y="685"/>
                      <a:pt x="943" y="685"/>
                    </a:cubicBezTo>
                    <a:cubicBezTo>
                      <a:pt x="945" y="686"/>
                      <a:pt x="945" y="686"/>
                      <a:pt x="945" y="686"/>
                    </a:cubicBezTo>
                    <a:cubicBezTo>
                      <a:pt x="964" y="683"/>
                      <a:pt x="964" y="683"/>
                      <a:pt x="964" y="683"/>
                    </a:cubicBezTo>
                    <a:cubicBezTo>
                      <a:pt x="967" y="673"/>
                      <a:pt x="967" y="673"/>
                      <a:pt x="967" y="673"/>
                    </a:cubicBezTo>
                    <a:cubicBezTo>
                      <a:pt x="978" y="676"/>
                      <a:pt x="978" y="676"/>
                      <a:pt x="978" y="676"/>
                    </a:cubicBezTo>
                    <a:cubicBezTo>
                      <a:pt x="978" y="686"/>
                      <a:pt x="978" y="686"/>
                      <a:pt x="978" y="686"/>
                    </a:cubicBezTo>
                    <a:cubicBezTo>
                      <a:pt x="968" y="693"/>
                      <a:pt x="968" y="693"/>
                      <a:pt x="968" y="693"/>
                    </a:cubicBezTo>
                    <a:cubicBezTo>
                      <a:pt x="969" y="704"/>
                      <a:pt x="969" y="704"/>
                      <a:pt x="969" y="704"/>
                    </a:cubicBezTo>
                    <a:cubicBezTo>
                      <a:pt x="1004" y="715"/>
                      <a:pt x="1004" y="715"/>
                      <a:pt x="1004" y="715"/>
                    </a:cubicBezTo>
                    <a:cubicBezTo>
                      <a:pt x="1004" y="715"/>
                      <a:pt x="1004" y="715"/>
                      <a:pt x="1004" y="715"/>
                    </a:cubicBezTo>
                    <a:cubicBezTo>
                      <a:pt x="1012" y="715"/>
                      <a:pt x="1012" y="715"/>
                      <a:pt x="1012" y="715"/>
                    </a:cubicBezTo>
                    <a:cubicBezTo>
                      <a:pt x="1016" y="696"/>
                      <a:pt x="1016" y="696"/>
                      <a:pt x="1016" y="696"/>
                    </a:cubicBezTo>
                    <a:cubicBezTo>
                      <a:pt x="985" y="687"/>
                      <a:pt x="985" y="687"/>
                      <a:pt x="985" y="687"/>
                    </a:cubicBezTo>
                    <a:cubicBezTo>
                      <a:pt x="983" y="680"/>
                      <a:pt x="983" y="680"/>
                      <a:pt x="983" y="680"/>
                    </a:cubicBezTo>
                    <a:cubicBezTo>
                      <a:pt x="1006" y="672"/>
                      <a:pt x="1006" y="672"/>
                      <a:pt x="1006" y="672"/>
                    </a:cubicBezTo>
                    <a:cubicBezTo>
                      <a:pt x="1012" y="642"/>
                      <a:pt x="1012" y="642"/>
                      <a:pt x="1012" y="642"/>
                    </a:cubicBezTo>
                    <a:cubicBezTo>
                      <a:pt x="989" y="626"/>
                      <a:pt x="989" y="626"/>
                      <a:pt x="989" y="626"/>
                    </a:cubicBezTo>
                    <a:cubicBezTo>
                      <a:pt x="982" y="599"/>
                      <a:pt x="982" y="599"/>
                      <a:pt x="982" y="599"/>
                    </a:cubicBezTo>
                    <a:cubicBezTo>
                      <a:pt x="949" y="615"/>
                      <a:pt x="949" y="615"/>
                      <a:pt x="949" y="615"/>
                    </a:cubicBezTo>
                    <a:cubicBezTo>
                      <a:pt x="937" y="615"/>
                      <a:pt x="937" y="615"/>
                      <a:pt x="937" y="615"/>
                    </a:cubicBezTo>
                    <a:cubicBezTo>
                      <a:pt x="940" y="587"/>
                      <a:pt x="940" y="587"/>
                      <a:pt x="940" y="587"/>
                    </a:cubicBezTo>
                    <a:cubicBezTo>
                      <a:pt x="896" y="577"/>
                      <a:pt x="896" y="577"/>
                      <a:pt x="896" y="577"/>
                    </a:cubicBezTo>
                    <a:cubicBezTo>
                      <a:pt x="878" y="591"/>
                      <a:pt x="878" y="591"/>
                      <a:pt x="878" y="591"/>
                    </a:cubicBezTo>
                    <a:cubicBezTo>
                      <a:pt x="878" y="633"/>
                      <a:pt x="878" y="633"/>
                      <a:pt x="878" y="633"/>
                    </a:cubicBezTo>
                    <a:cubicBezTo>
                      <a:pt x="845" y="643"/>
                      <a:pt x="845" y="643"/>
                      <a:pt x="845" y="643"/>
                    </a:cubicBezTo>
                    <a:cubicBezTo>
                      <a:pt x="831" y="671"/>
                      <a:pt x="831" y="671"/>
                      <a:pt x="831" y="671"/>
                    </a:cubicBezTo>
                    <a:cubicBezTo>
                      <a:pt x="816" y="686"/>
                      <a:pt x="816" y="686"/>
                      <a:pt x="816" y="686"/>
                    </a:cubicBezTo>
                    <a:cubicBezTo>
                      <a:pt x="817" y="638"/>
                      <a:pt x="817" y="638"/>
                      <a:pt x="817" y="638"/>
                    </a:cubicBezTo>
                    <a:cubicBezTo>
                      <a:pt x="786" y="634"/>
                      <a:pt x="786" y="634"/>
                      <a:pt x="786" y="634"/>
                    </a:cubicBezTo>
                    <a:cubicBezTo>
                      <a:pt x="763" y="628"/>
                      <a:pt x="763" y="628"/>
                      <a:pt x="763" y="628"/>
                    </a:cubicBezTo>
                    <a:cubicBezTo>
                      <a:pt x="764" y="601"/>
                      <a:pt x="764" y="601"/>
                      <a:pt x="764" y="601"/>
                    </a:cubicBezTo>
                    <a:cubicBezTo>
                      <a:pt x="820" y="568"/>
                      <a:pt x="820" y="568"/>
                      <a:pt x="820" y="568"/>
                    </a:cubicBezTo>
                    <a:cubicBezTo>
                      <a:pt x="847" y="560"/>
                      <a:pt x="847" y="560"/>
                      <a:pt x="847" y="560"/>
                    </a:cubicBezTo>
                    <a:cubicBezTo>
                      <a:pt x="848" y="586"/>
                      <a:pt x="848" y="586"/>
                      <a:pt x="848" y="586"/>
                    </a:cubicBezTo>
                    <a:cubicBezTo>
                      <a:pt x="865" y="578"/>
                      <a:pt x="865" y="578"/>
                      <a:pt x="865" y="578"/>
                    </a:cubicBezTo>
                    <a:cubicBezTo>
                      <a:pt x="866" y="568"/>
                      <a:pt x="866" y="568"/>
                      <a:pt x="866" y="568"/>
                    </a:cubicBezTo>
                    <a:cubicBezTo>
                      <a:pt x="882" y="566"/>
                      <a:pt x="882" y="566"/>
                      <a:pt x="882" y="566"/>
                    </a:cubicBezTo>
                    <a:cubicBezTo>
                      <a:pt x="882" y="563"/>
                      <a:pt x="882" y="563"/>
                      <a:pt x="882" y="563"/>
                    </a:cubicBezTo>
                    <a:cubicBezTo>
                      <a:pt x="875" y="560"/>
                      <a:pt x="875" y="560"/>
                      <a:pt x="875" y="560"/>
                    </a:cubicBezTo>
                    <a:cubicBezTo>
                      <a:pt x="874" y="550"/>
                      <a:pt x="874" y="550"/>
                      <a:pt x="874" y="550"/>
                    </a:cubicBezTo>
                    <a:cubicBezTo>
                      <a:pt x="893" y="549"/>
                      <a:pt x="893" y="549"/>
                      <a:pt x="893" y="549"/>
                    </a:cubicBezTo>
                    <a:cubicBezTo>
                      <a:pt x="905" y="536"/>
                      <a:pt x="905" y="536"/>
                      <a:pt x="905" y="536"/>
                    </a:cubicBezTo>
                    <a:cubicBezTo>
                      <a:pt x="906" y="535"/>
                      <a:pt x="906" y="535"/>
                      <a:pt x="906" y="535"/>
                    </a:cubicBezTo>
                    <a:cubicBezTo>
                      <a:pt x="906" y="535"/>
                      <a:pt x="906" y="535"/>
                      <a:pt x="906" y="535"/>
                    </a:cubicBezTo>
                    <a:cubicBezTo>
                      <a:pt x="909" y="532"/>
                      <a:pt x="909" y="532"/>
                      <a:pt x="909" y="532"/>
                    </a:cubicBezTo>
                    <a:cubicBezTo>
                      <a:pt x="950" y="527"/>
                      <a:pt x="950" y="527"/>
                      <a:pt x="950" y="527"/>
                    </a:cubicBezTo>
                    <a:cubicBezTo>
                      <a:pt x="968" y="542"/>
                      <a:pt x="968" y="542"/>
                      <a:pt x="968" y="542"/>
                    </a:cubicBezTo>
                    <a:cubicBezTo>
                      <a:pt x="927" y="564"/>
                      <a:pt x="927" y="564"/>
                      <a:pt x="927" y="564"/>
                    </a:cubicBezTo>
                    <a:cubicBezTo>
                      <a:pt x="981" y="582"/>
                      <a:pt x="981" y="582"/>
                      <a:pt x="981" y="582"/>
                    </a:cubicBezTo>
                    <a:cubicBezTo>
                      <a:pt x="996" y="567"/>
                      <a:pt x="996" y="567"/>
                      <a:pt x="996" y="567"/>
                    </a:cubicBezTo>
                    <a:cubicBezTo>
                      <a:pt x="1015" y="561"/>
                      <a:pt x="1015" y="561"/>
                      <a:pt x="1015" y="561"/>
                    </a:cubicBezTo>
                    <a:cubicBezTo>
                      <a:pt x="1025" y="544"/>
                      <a:pt x="1025" y="544"/>
                      <a:pt x="1025" y="544"/>
                    </a:cubicBezTo>
                    <a:cubicBezTo>
                      <a:pt x="1006" y="539"/>
                      <a:pt x="1006" y="539"/>
                      <a:pt x="1006" y="539"/>
                    </a:cubicBezTo>
                    <a:cubicBezTo>
                      <a:pt x="1005" y="508"/>
                      <a:pt x="1005" y="508"/>
                      <a:pt x="1005" y="508"/>
                    </a:cubicBezTo>
                    <a:cubicBezTo>
                      <a:pt x="948" y="491"/>
                      <a:pt x="948" y="491"/>
                      <a:pt x="948" y="491"/>
                    </a:cubicBezTo>
                    <a:cubicBezTo>
                      <a:pt x="907" y="488"/>
                      <a:pt x="907" y="488"/>
                      <a:pt x="907" y="488"/>
                    </a:cubicBezTo>
                    <a:cubicBezTo>
                      <a:pt x="884" y="508"/>
                      <a:pt x="884" y="508"/>
                      <a:pt x="884" y="508"/>
                    </a:cubicBezTo>
                    <a:cubicBezTo>
                      <a:pt x="886" y="536"/>
                      <a:pt x="886" y="536"/>
                      <a:pt x="886" y="536"/>
                    </a:cubicBezTo>
                    <a:cubicBezTo>
                      <a:pt x="862" y="533"/>
                      <a:pt x="862" y="533"/>
                      <a:pt x="862" y="533"/>
                    </a:cubicBezTo>
                    <a:cubicBezTo>
                      <a:pt x="858" y="517"/>
                      <a:pt x="858" y="517"/>
                      <a:pt x="858" y="517"/>
                    </a:cubicBezTo>
                    <a:cubicBezTo>
                      <a:pt x="881" y="496"/>
                      <a:pt x="881" y="496"/>
                      <a:pt x="881" y="496"/>
                    </a:cubicBezTo>
                    <a:cubicBezTo>
                      <a:pt x="840" y="494"/>
                      <a:pt x="840" y="494"/>
                      <a:pt x="840" y="494"/>
                    </a:cubicBezTo>
                    <a:cubicBezTo>
                      <a:pt x="828" y="498"/>
                      <a:pt x="828" y="498"/>
                      <a:pt x="828" y="498"/>
                    </a:cubicBezTo>
                    <a:cubicBezTo>
                      <a:pt x="823" y="512"/>
                      <a:pt x="823" y="512"/>
                      <a:pt x="823" y="512"/>
                    </a:cubicBezTo>
                    <a:cubicBezTo>
                      <a:pt x="838" y="514"/>
                      <a:pt x="838" y="514"/>
                      <a:pt x="838" y="514"/>
                    </a:cubicBezTo>
                    <a:cubicBezTo>
                      <a:pt x="835" y="530"/>
                      <a:pt x="835" y="530"/>
                      <a:pt x="835" y="530"/>
                    </a:cubicBezTo>
                    <a:cubicBezTo>
                      <a:pt x="808" y="527"/>
                      <a:pt x="808" y="527"/>
                      <a:pt x="808" y="527"/>
                    </a:cubicBezTo>
                    <a:cubicBezTo>
                      <a:pt x="805" y="542"/>
                      <a:pt x="805" y="542"/>
                      <a:pt x="805" y="542"/>
                    </a:cubicBezTo>
                    <a:cubicBezTo>
                      <a:pt x="766" y="543"/>
                      <a:pt x="766" y="543"/>
                      <a:pt x="766" y="543"/>
                    </a:cubicBezTo>
                    <a:cubicBezTo>
                      <a:pt x="766" y="543"/>
                      <a:pt x="765" y="521"/>
                      <a:pt x="764" y="521"/>
                    </a:cubicBezTo>
                    <a:cubicBezTo>
                      <a:pt x="762" y="521"/>
                      <a:pt x="794" y="520"/>
                      <a:pt x="794" y="520"/>
                    </a:cubicBezTo>
                    <a:cubicBezTo>
                      <a:pt x="823" y="487"/>
                      <a:pt x="823" y="487"/>
                      <a:pt x="823" y="487"/>
                    </a:cubicBezTo>
                    <a:cubicBezTo>
                      <a:pt x="804" y="492"/>
                      <a:pt x="804" y="492"/>
                      <a:pt x="804" y="492"/>
                    </a:cubicBezTo>
                    <a:cubicBezTo>
                      <a:pt x="787" y="508"/>
                      <a:pt x="787" y="508"/>
                      <a:pt x="787" y="508"/>
                    </a:cubicBezTo>
                    <a:cubicBezTo>
                      <a:pt x="765" y="497"/>
                      <a:pt x="765" y="497"/>
                      <a:pt x="765" y="497"/>
                    </a:cubicBezTo>
                    <a:cubicBezTo>
                      <a:pt x="743" y="484"/>
                      <a:pt x="743" y="484"/>
                      <a:pt x="743" y="484"/>
                    </a:cubicBezTo>
                    <a:cubicBezTo>
                      <a:pt x="708" y="484"/>
                      <a:pt x="708" y="484"/>
                      <a:pt x="708" y="484"/>
                    </a:cubicBezTo>
                    <a:cubicBezTo>
                      <a:pt x="671" y="511"/>
                      <a:pt x="671" y="511"/>
                      <a:pt x="671" y="511"/>
                    </a:cubicBezTo>
                    <a:cubicBezTo>
                      <a:pt x="705" y="511"/>
                      <a:pt x="705" y="511"/>
                      <a:pt x="705" y="511"/>
                    </a:cubicBezTo>
                    <a:cubicBezTo>
                      <a:pt x="708" y="521"/>
                      <a:pt x="708" y="521"/>
                      <a:pt x="708" y="521"/>
                    </a:cubicBezTo>
                    <a:cubicBezTo>
                      <a:pt x="699" y="529"/>
                      <a:pt x="699" y="529"/>
                      <a:pt x="699" y="529"/>
                    </a:cubicBezTo>
                    <a:cubicBezTo>
                      <a:pt x="737" y="530"/>
                      <a:pt x="737" y="530"/>
                      <a:pt x="737" y="530"/>
                    </a:cubicBezTo>
                    <a:cubicBezTo>
                      <a:pt x="742" y="544"/>
                      <a:pt x="742" y="544"/>
                      <a:pt x="742" y="544"/>
                    </a:cubicBezTo>
                    <a:cubicBezTo>
                      <a:pt x="700" y="542"/>
                      <a:pt x="700" y="542"/>
                      <a:pt x="700" y="542"/>
                    </a:cubicBezTo>
                    <a:cubicBezTo>
                      <a:pt x="698" y="532"/>
                      <a:pt x="698" y="532"/>
                      <a:pt x="698" y="532"/>
                    </a:cubicBezTo>
                    <a:cubicBezTo>
                      <a:pt x="672" y="526"/>
                      <a:pt x="672" y="526"/>
                      <a:pt x="672" y="526"/>
                    </a:cubicBezTo>
                    <a:cubicBezTo>
                      <a:pt x="658" y="518"/>
                      <a:pt x="658" y="518"/>
                      <a:pt x="658" y="518"/>
                    </a:cubicBezTo>
                    <a:cubicBezTo>
                      <a:pt x="627" y="518"/>
                      <a:pt x="627" y="518"/>
                      <a:pt x="627" y="518"/>
                    </a:cubicBezTo>
                    <a:cubicBezTo>
                      <a:pt x="699" y="465"/>
                      <a:pt x="784" y="428"/>
                      <a:pt x="876" y="411"/>
                    </a:cubicBezTo>
                    <a:cubicBezTo>
                      <a:pt x="868" y="424"/>
                      <a:pt x="868" y="424"/>
                      <a:pt x="868" y="424"/>
                    </a:cubicBezTo>
                    <a:cubicBezTo>
                      <a:pt x="887" y="420"/>
                      <a:pt x="887" y="420"/>
                      <a:pt x="887" y="420"/>
                    </a:cubicBezTo>
                    <a:cubicBezTo>
                      <a:pt x="901" y="424"/>
                      <a:pt x="901" y="424"/>
                      <a:pt x="901" y="424"/>
                    </a:cubicBezTo>
                    <a:cubicBezTo>
                      <a:pt x="913" y="417"/>
                      <a:pt x="913" y="417"/>
                      <a:pt x="913" y="417"/>
                    </a:cubicBezTo>
                    <a:cubicBezTo>
                      <a:pt x="936" y="414"/>
                      <a:pt x="936" y="414"/>
                      <a:pt x="936" y="414"/>
                    </a:cubicBezTo>
                    <a:cubicBezTo>
                      <a:pt x="938" y="427"/>
                      <a:pt x="938" y="427"/>
                      <a:pt x="938" y="427"/>
                    </a:cubicBezTo>
                    <a:cubicBezTo>
                      <a:pt x="954" y="427"/>
                      <a:pt x="954" y="427"/>
                      <a:pt x="954" y="427"/>
                    </a:cubicBezTo>
                    <a:cubicBezTo>
                      <a:pt x="970" y="409"/>
                      <a:pt x="970" y="409"/>
                      <a:pt x="970" y="409"/>
                    </a:cubicBezTo>
                    <a:cubicBezTo>
                      <a:pt x="1002" y="412"/>
                      <a:pt x="1002" y="412"/>
                      <a:pt x="1002" y="412"/>
                    </a:cubicBezTo>
                    <a:cubicBezTo>
                      <a:pt x="1027" y="417"/>
                      <a:pt x="1027" y="417"/>
                      <a:pt x="1027" y="417"/>
                    </a:cubicBezTo>
                    <a:cubicBezTo>
                      <a:pt x="1051" y="420"/>
                      <a:pt x="1051" y="420"/>
                      <a:pt x="1051" y="420"/>
                    </a:cubicBezTo>
                    <a:cubicBezTo>
                      <a:pt x="1063" y="418"/>
                      <a:pt x="1063" y="418"/>
                      <a:pt x="1063" y="418"/>
                    </a:cubicBezTo>
                    <a:cubicBezTo>
                      <a:pt x="1083" y="418"/>
                      <a:pt x="1083" y="418"/>
                      <a:pt x="1083" y="418"/>
                    </a:cubicBezTo>
                    <a:cubicBezTo>
                      <a:pt x="1105" y="417"/>
                      <a:pt x="1105" y="417"/>
                      <a:pt x="1105" y="417"/>
                    </a:cubicBezTo>
                    <a:cubicBezTo>
                      <a:pt x="1123" y="420"/>
                      <a:pt x="1123" y="420"/>
                      <a:pt x="1123" y="420"/>
                    </a:cubicBezTo>
                    <a:cubicBezTo>
                      <a:pt x="1126" y="414"/>
                      <a:pt x="1126" y="414"/>
                      <a:pt x="1126" y="414"/>
                    </a:cubicBezTo>
                    <a:cubicBezTo>
                      <a:pt x="1231" y="437"/>
                      <a:pt x="1326" y="486"/>
                      <a:pt x="1405" y="555"/>
                    </a:cubicBezTo>
                    <a:cubicBezTo>
                      <a:pt x="1397" y="568"/>
                      <a:pt x="1397" y="568"/>
                      <a:pt x="1397" y="568"/>
                    </a:cubicBezTo>
                    <a:cubicBezTo>
                      <a:pt x="1368" y="579"/>
                      <a:pt x="1368" y="579"/>
                      <a:pt x="1368" y="579"/>
                    </a:cubicBezTo>
                    <a:cubicBezTo>
                      <a:pt x="1348" y="593"/>
                      <a:pt x="1348" y="593"/>
                      <a:pt x="1348" y="593"/>
                    </a:cubicBezTo>
                    <a:cubicBezTo>
                      <a:pt x="1359" y="615"/>
                      <a:pt x="1359" y="615"/>
                      <a:pt x="1359" y="615"/>
                    </a:cubicBezTo>
                    <a:cubicBezTo>
                      <a:pt x="1370" y="620"/>
                      <a:pt x="1370" y="620"/>
                      <a:pt x="1370" y="620"/>
                    </a:cubicBezTo>
                    <a:cubicBezTo>
                      <a:pt x="1383" y="632"/>
                      <a:pt x="1383" y="632"/>
                      <a:pt x="1383" y="632"/>
                    </a:cubicBezTo>
                    <a:cubicBezTo>
                      <a:pt x="1408" y="622"/>
                      <a:pt x="1408" y="622"/>
                      <a:pt x="1408" y="622"/>
                    </a:cubicBezTo>
                    <a:cubicBezTo>
                      <a:pt x="1413" y="652"/>
                      <a:pt x="1413" y="652"/>
                      <a:pt x="1413" y="652"/>
                    </a:cubicBezTo>
                    <a:cubicBezTo>
                      <a:pt x="1405" y="652"/>
                      <a:pt x="1405" y="652"/>
                      <a:pt x="1405" y="652"/>
                    </a:cubicBezTo>
                    <a:cubicBezTo>
                      <a:pt x="1384" y="649"/>
                      <a:pt x="1384" y="649"/>
                      <a:pt x="1384" y="649"/>
                    </a:cubicBezTo>
                    <a:cubicBezTo>
                      <a:pt x="1361" y="653"/>
                      <a:pt x="1361" y="653"/>
                      <a:pt x="1361" y="653"/>
                    </a:cubicBezTo>
                    <a:cubicBezTo>
                      <a:pt x="1338" y="685"/>
                      <a:pt x="1338" y="685"/>
                      <a:pt x="1338" y="685"/>
                    </a:cubicBezTo>
                    <a:cubicBezTo>
                      <a:pt x="1299" y="693"/>
                      <a:pt x="1299" y="693"/>
                      <a:pt x="1299" y="693"/>
                    </a:cubicBezTo>
                    <a:cubicBezTo>
                      <a:pt x="1301" y="717"/>
                      <a:pt x="1301" y="717"/>
                      <a:pt x="1301" y="717"/>
                    </a:cubicBezTo>
                    <a:cubicBezTo>
                      <a:pt x="1315" y="721"/>
                      <a:pt x="1315" y="721"/>
                      <a:pt x="1315" y="721"/>
                    </a:cubicBezTo>
                    <a:cubicBezTo>
                      <a:pt x="1311" y="738"/>
                      <a:pt x="1311" y="738"/>
                      <a:pt x="1311" y="738"/>
                    </a:cubicBezTo>
                    <a:cubicBezTo>
                      <a:pt x="1279" y="732"/>
                      <a:pt x="1279" y="732"/>
                      <a:pt x="1279" y="732"/>
                    </a:cubicBezTo>
                    <a:cubicBezTo>
                      <a:pt x="1249" y="733"/>
                      <a:pt x="1249" y="733"/>
                      <a:pt x="1249" y="733"/>
                    </a:cubicBezTo>
                    <a:cubicBezTo>
                      <a:pt x="1243" y="755"/>
                      <a:pt x="1243" y="755"/>
                      <a:pt x="1243" y="755"/>
                    </a:cubicBezTo>
                    <a:cubicBezTo>
                      <a:pt x="1241" y="789"/>
                      <a:pt x="1241" y="789"/>
                      <a:pt x="1241" y="789"/>
                    </a:cubicBezTo>
                    <a:cubicBezTo>
                      <a:pt x="1266" y="797"/>
                      <a:pt x="1266" y="797"/>
                      <a:pt x="1266" y="797"/>
                    </a:cubicBezTo>
                    <a:cubicBezTo>
                      <a:pt x="1294" y="797"/>
                      <a:pt x="1294" y="797"/>
                      <a:pt x="1294" y="797"/>
                    </a:cubicBezTo>
                    <a:cubicBezTo>
                      <a:pt x="1314" y="795"/>
                      <a:pt x="1314" y="795"/>
                      <a:pt x="1314" y="795"/>
                    </a:cubicBezTo>
                    <a:cubicBezTo>
                      <a:pt x="1325" y="773"/>
                      <a:pt x="1325" y="773"/>
                      <a:pt x="1325" y="773"/>
                    </a:cubicBezTo>
                    <a:cubicBezTo>
                      <a:pt x="1351" y="740"/>
                      <a:pt x="1351" y="740"/>
                      <a:pt x="1351" y="740"/>
                    </a:cubicBezTo>
                    <a:cubicBezTo>
                      <a:pt x="1370" y="752"/>
                      <a:pt x="1370" y="752"/>
                      <a:pt x="1370" y="752"/>
                    </a:cubicBezTo>
                    <a:cubicBezTo>
                      <a:pt x="1390" y="726"/>
                      <a:pt x="1390" y="726"/>
                      <a:pt x="1390" y="726"/>
                    </a:cubicBezTo>
                    <a:cubicBezTo>
                      <a:pt x="1394" y="740"/>
                      <a:pt x="1394" y="740"/>
                      <a:pt x="1394" y="740"/>
                    </a:cubicBezTo>
                    <a:cubicBezTo>
                      <a:pt x="1428" y="763"/>
                      <a:pt x="1428" y="763"/>
                      <a:pt x="1428" y="763"/>
                    </a:cubicBezTo>
                    <a:cubicBezTo>
                      <a:pt x="1427" y="769"/>
                      <a:pt x="1425" y="774"/>
                      <a:pt x="1424" y="780"/>
                    </a:cubicBezTo>
                    <a:cubicBezTo>
                      <a:pt x="1415" y="780"/>
                      <a:pt x="1415" y="780"/>
                      <a:pt x="1415" y="780"/>
                    </a:cubicBezTo>
                    <a:cubicBezTo>
                      <a:pt x="1422" y="790"/>
                      <a:pt x="1422" y="790"/>
                      <a:pt x="1422" y="790"/>
                    </a:cubicBezTo>
                    <a:cubicBezTo>
                      <a:pt x="1420" y="804"/>
                      <a:pt x="1417" y="818"/>
                      <a:pt x="1413" y="832"/>
                    </a:cubicBezTo>
                    <a:cubicBezTo>
                      <a:pt x="1400" y="828"/>
                      <a:pt x="1400" y="828"/>
                      <a:pt x="1400" y="828"/>
                    </a:cubicBezTo>
                    <a:cubicBezTo>
                      <a:pt x="1398" y="786"/>
                      <a:pt x="1398" y="786"/>
                      <a:pt x="1398" y="786"/>
                    </a:cubicBezTo>
                    <a:cubicBezTo>
                      <a:pt x="1330" y="798"/>
                      <a:pt x="1330" y="798"/>
                      <a:pt x="1330" y="798"/>
                    </a:cubicBezTo>
                    <a:cubicBezTo>
                      <a:pt x="1308" y="810"/>
                      <a:pt x="1308" y="810"/>
                      <a:pt x="1308" y="810"/>
                    </a:cubicBezTo>
                    <a:cubicBezTo>
                      <a:pt x="1280" y="810"/>
                      <a:pt x="1280" y="810"/>
                      <a:pt x="1280" y="810"/>
                    </a:cubicBezTo>
                    <a:cubicBezTo>
                      <a:pt x="1266" y="808"/>
                      <a:pt x="1266" y="808"/>
                      <a:pt x="1266" y="808"/>
                    </a:cubicBezTo>
                    <a:cubicBezTo>
                      <a:pt x="1226" y="823"/>
                      <a:pt x="1226" y="823"/>
                      <a:pt x="1226" y="823"/>
                    </a:cubicBezTo>
                    <a:cubicBezTo>
                      <a:pt x="1233" y="862"/>
                      <a:pt x="1233" y="862"/>
                      <a:pt x="1233" y="862"/>
                    </a:cubicBezTo>
                    <a:cubicBezTo>
                      <a:pt x="1162" y="900"/>
                      <a:pt x="1162" y="900"/>
                      <a:pt x="1162" y="900"/>
                    </a:cubicBezTo>
                    <a:cubicBezTo>
                      <a:pt x="1169" y="933"/>
                      <a:pt x="1169" y="933"/>
                      <a:pt x="1169" y="933"/>
                    </a:cubicBezTo>
                    <a:cubicBezTo>
                      <a:pt x="1184" y="933"/>
                      <a:pt x="1184" y="933"/>
                      <a:pt x="1184" y="933"/>
                    </a:cubicBezTo>
                    <a:cubicBezTo>
                      <a:pt x="1180" y="954"/>
                      <a:pt x="1180" y="954"/>
                      <a:pt x="1180" y="954"/>
                    </a:cubicBezTo>
                    <a:cubicBezTo>
                      <a:pt x="1170" y="957"/>
                      <a:pt x="1170" y="957"/>
                      <a:pt x="1170" y="957"/>
                    </a:cubicBezTo>
                    <a:cubicBezTo>
                      <a:pt x="1165" y="1021"/>
                      <a:pt x="1165" y="1021"/>
                      <a:pt x="1165" y="1021"/>
                    </a:cubicBezTo>
                    <a:cubicBezTo>
                      <a:pt x="1222" y="1086"/>
                      <a:pt x="1222" y="1086"/>
                      <a:pt x="1222" y="1086"/>
                    </a:cubicBezTo>
                    <a:cubicBezTo>
                      <a:pt x="1246" y="1085"/>
                      <a:pt x="1246" y="1085"/>
                      <a:pt x="1246" y="1085"/>
                    </a:cubicBezTo>
                    <a:cubicBezTo>
                      <a:pt x="1257" y="1074"/>
                      <a:pt x="1257" y="1074"/>
                      <a:pt x="1257" y="1074"/>
                    </a:cubicBezTo>
                    <a:cubicBezTo>
                      <a:pt x="1303" y="1078"/>
                      <a:pt x="1303" y="1078"/>
                      <a:pt x="1303" y="1078"/>
                    </a:cubicBezTo>
                    <a:cubicBezTo>
                      <a:pt x="1317" y="1061"/>
                      <a:pt x="1317" y="1061"/>
                      <a:pt x="1317" y="1061"/>
                    </a:cubicBezTo>
                    <a:cubicBezTo>
                      <a:pt x="1343" y="1061"/>
                      <a:pt x="1343" y="1061"/>
                      <a:pt x="1343" y="1061"/>
                    </a:cubicBezTo>
                    <a:cubicBezTo>
                      <a:pt x="1345" y="1065"/>
                      <a:pt x="1345" y="1065"/>
                      <a:pt x="1345" y="1065"/>
                    </a:cubicBezTo>
                    <a:cubicBezTo>
                      <a:pt x="1335" y="1091"/>
                      <a:pt x="1325" y="1118"/>
                      <a:pt x="1315" y="1144"/>
                    </a:cubicBezTo>
                    <a:cubicBezTo>
                      <a:pt x="1267" y="1262"/>
                      <a:pt x="1212" y="1371"/>
                      <a:pt x="1152" y="1466"/>
                    </a:cubicBezTo>
                    <a:cubicBezTo>
                      <a:pt x="1097" y="1447"/>
                      <a:pt x="1040" y="1425"/>
                      <a:pt x="983" y="1400"/>
                    </a:cubicBezTo>
                    <a:cubicBezTo>
                      <a:pt x="1003" y="1379"/>
                      <a:pt x="1003" y="1379"/>
                      <a:pt x="1003" y="1379"/>
                    </a:cubicBezTo>
                    <a:cubicBezTo>
                      <a:pt x="987" y="1338"/>
                      <a:pt x="987" y="1338"/>
                      <a:pt x="987" y="1338"/>
                    </a:cubicBezTo>
                    <a:cubicBezTo>
                      <a:pt x="1006" y="1319"/>
                      <a:pt x="1006" y="1319"/>
                      <a:pt x="1006" y="1319"/>
                    </a:cubicBezTo>
                    <a:cubicBezTo>
                      <a:pt x="1043" y="1328"/>
                      <a:pt x="1043" y="1328"/>
                      <a:pt x="1043" y="1328"/>
                    </a:cubicBezTo>
                    <a:cubicBezTo>
                      <a:pt x="1073" y="1295"/>
                      <a:pt x="1073" y="1295"/>
                      <a:pt x="1073" y="1295"/>
                    </a:cubicBezTo>
                    <a:cubicBezTo>
                      <a:pt x="1074" y="1226"/>
                      <a:pt x="1074" y="1226"/>
                      <a:pt x="1074" y="1226"/>
                    </a:cubicBezTo>
                    <a:cubicBezTo>
                      <a:pt x="1098" y="1201"/>
                      <a:pt x="1098" y="1201"/>
                      <a:pt x="1098" y="1201"/>
                    </a:cubicBezTo>
                    <a:cubicBezTo>
                      <a:pt x="1111" y="1171"/>
                      <a:pt x="1111" y="1171"/>
                      <a:pt x="1111" y="1171"/>
                    </a:cubicBezTo>
                    <a:cubicBezTo>
                      <a:pt x="1081" y="1163"/>
                      <a:pt x="1081" y="1163"/>
                      <a:pt x="1081" y="1163"/>
                    </a:cubicBezTo>
                    <a:cubicBezTo>
                      <a:pt x="1063" y="1130"/>
                      <a:pt x="1063" y="1130"/>
                      <a:pt x="1063" y="1130"/>
                    </a:cubicBezTo>
                    <a:cubicBezTo>
                      <a:pt x="1010" y="1136"/>
                      <a:pt x="1010" y="1136"/>
                      <a:pt x="1010" y="1136"/>
                    </a:cubicBezTo>
                    <a:cubicBezTo>
                      <a:pt x="977" y="1118"/>
                      <a:pt x="977" y="1118"/>
                      <a:pt x="977" y="1118"/>
                    </a:cubicBezTo>
                    <a:cubicBezTo>
                      <a:pt x="964" y="1088"/>
                      <a:pt x="964" y="1088"/>
                      <a:pt x="964" y="1088"/>
                    </a:cubicBezTo>
                    <a:cubicBezTo>
                      <a:pt x="950" y="1059"/>
                      <a:pt x="950" y="1059"/>
                      <a:pt x="950" y="1059"/>
                    </a:cubicBezTo>
                    <a:cubicBezTo>
                      <a:pt x="913" y="1054"/>
                      <a:pt x="913" y="1054"/>
                      <a:pt x="913" y="1054"/>
                    </a:cubicBezTo>
                    <a:cubicBezTo>
                      <a:pt x="888" y="1027"/>
                      <a:pt x="888" y="1027"/>
                      <a:pt x="888" y="1027"/>
                    </a:cubicBezTo>
                    <a:cubicBezTo>
                      <a:pt x="867" y="1017"/>
                      <a:pt x="867" y="1017"/>
                      <a:pt x="867" y="1017"/>
                    </a:cubicBezTo>
                    <a:cubicBezTo>
                      <a:pt x="866" y="1028"/>
                      <a:pt x="866" y="1028"/>
                      <a:pt x="866" y="1028"/>
                    </a:cubicBezTo>
                    <a:cubicBezTo>
                      <a:pt x="829" y="1030"/>
                      <a:pt x="829" y="1030"/>
                      <a:pt x="829" y="1030"/>
                    </a:cubicBezTo>
                    <a:cubicBezTo>
                      <a:pt x="816" y="1011"/>
                      <a:pt x="816" y="1011"/>
                      <a:pt x="816" y="1011"/>
                    </a:cubicBezTo>
                    <a:cubicBezTo>
                      <a:pt x="778" y="1003"/>
                      <a:pt x="778" y="1003"/>
                      <a:pt x="778" y="1003"/>
                    </a:cubicBezTo>
                    <a:cubicBezTo>
                      <a:pt x="746" y="1040"/>
                      <a:pt x="746" y="1040"/>
                      <a:pt x="746" y="1040"/>
                    </a:cubicBezTo>
                    <a:cubicBezTo>
                      <a:pt x="696" y="1031"/>
                      <a:pt x="696" y="1031"/>
                      <a:pt x="696" y="1031"/>
                    </a:cubicBezTo>
                    <a:cubicBezTo>
                      <a:pt x="693" y="975"/>
                      <a:pt x="693" y="975"/>
                      <a:pt x="693" y="975"/>
                    </a:cubicBezTo>
                    <a:cubicBezTo>
                      <a:pt x="656" y="969"/>
                      <a:pt x="656" y="969"/>
                      <a:pt x="656" y="969"/>
                    </a:cubicBezTo>
                    <a:cubicBezTo>
                      <a:pt x="671" y="942"/>
                      <a:pt x="671" y="942"/>
                      <a:pt x="671" y="942"/>
                    </a:cubicBezTo>
                    <a:cubicBezTo>
                      <a:pt x="667" y="926"/>
                      <a:pt x="667" y="926"/>
                      <a:pt x="667" y="926"/>
                    </a:cubicBezTo>
                    <a:cubicBezTo>
                      <a:pt x="619" y="958"/>
                      <a:pt x="619" y="958"/>
                      <a:pt x="619" y="958"/>
                    </a:cubicBezTo>
                    <a:cubicBezTo>
                      <a:pt x="589" y="954"/>
                      <a:pt x="589" y="954"/>
                      <a:pt x="589" y="954"/>
                    </a:cubicBezTo>
                    <a:cubicBezTo>
                      <a:pt x="578" y="931"/>
                      <a:pt x="578" y="931"/>
                      <a:pt x="578" y="931"/>
                    </a:cubicBezTo>
                    <a:lnTo>
                      <a:pt x="585" y="906"/>
                    </a:lnTo>
                    <a:close/>
                    <a:moveTo>
                      <a:pt x="818" y="737"/>
                    </a:moveTo>
                    <a:cubicBezTo>
                      <a:pt x="818" y="749"/>
                      <a:pt x="818" y="749"/>
                      <a:pt x="818" y="749"/>
                    </a:cubicBezTo>
                    <a:cubicBezTo>
                      <a:pt x="798" y="755"/>
                      <a:pt x="798" y="755"/>
                      <a:pt x="798" y="755"/>
                    </a:cubicBezTo>
                    <a:cubicBezTo>
                      <a:pt x="793" y="741"/>
                      <a:pt x="793" y="741"/>
                      <a:pt x="793" y="741"/>
                    </a:cubicBezTo>
                    <a:cubicBezTo>
                      <a:pt x="793" y="730"/>
                      <a:pt x="793" y="730"/>
                      <a:pt x="793" y="730"/>
                    </a:cubicBezTo>
                    <a:cubicBezTo>
                      <a:pt x="794" y="730"/>
                      <a:pt x="794" y="730"/>
                      <a:pt x="794" y="730"/>
                    </a:cubicBezTo>
                    <a:lnTo>
                      <a:pt x="818" y="737"/>
                    </a:lnTo>
                    <a:close/>
                    <a:moveTo>
                      <a:pt x="800" y="720"/>
                    </a:moveTo>
                    <a:cubicBezTo>
                      <a:pt x="805" y="715"/>
                      <a:pt x="805" y="715"/>
                      <a:pt x="805" y="715"/>
                    </a:cubicBezTo>
                    <a:cubicBezTo>
                      <a:pt x="823" y="721"/>
                      <a:pt x="823" y="721"/>
                      <a:pt x="823" y="721"/>
                    </a:cubicBezTo>
                    <a:cubicBezTo>
                      <a:pt x="807" y="727"/>
                      <a:pt x="807" y="727"/>
                      <a:pt x="807" y="727"/>
                    </a:cubicBezTo>
                    <a:lnTo>
                      <a:pt x="800" y="720"/>
                    </a:lnTo>
                    <a:close/>
                    <a:moveTo>
                      <a:pt x="777" y="711"/>
                    </a:moveTo>
                    <a:cubicBezTo>
                      <a:pt x="777" y="697"/>
                      <a:pt x="777" y="697"/>
                      <a:pt x="777" y="697"/>
                    </a:cubicBezTo>
                    <a:cubicBezTo>
                      <a:pt x="797" y="706"/>
                      <a:pt x="797" y="706"/>
                      <a:pt x="797" y="706"/>
                    </a:cubicBezTo>
                    <a:lnTo>
                      <a:pt x="777" y="711"/>
                    </a:lnTo>
                    <a:close/>
                    <a:moveTo>
                      <a:pt x="788" y="716"/>
                    </a:moveTo>
                    <a:cubicBezTo>
                      <a:pt x="788" y="729"/>
                      <a:pt x="788" y="729"/>
                      <a:pt x="788" y="729"/>
                    </a:cubicBezTo>
                    <a:cubicBezTo>
                      <a:pt x="778" y="735"/>
                      <a:pt x="778" y="735"/>
                      <a:pt x="778" y="735"/>
                    </a:cubicBezTo>
                    <a:cubicBezTo>
                      <a:pt x="760" y="738"/>
                      <a:pt x="760" y="738"/>
                      <a:pt x="760" y="738"/>
                    </a:cubicBezTo>
                    <a:cubicBezTo>
                      <a:pt x="767" y="716"/>
                      <a:pt x="767" y="716"/>
                      <a:pt x="767" y="716"/>
                    </a:cubicBezTo>
                    <a:lnTo>
                      <a:pt x="788" y="716"/>
                    </a:lnTo>
                    <a:close/>
                    <a:moveTo>
                      <a:pt x="757" y="749"/>
                    </a:moveTo>
                    <a:cubicBezTo>
                      <a:pt x="767" y="748"/>
                      <a:pt x="767" y="748"/>
                      <a:pt x="767" y="748"/>
                    </a:cubicBezTo>
                    <a:cubicBezTo>
                      <a:pt x="769" y="743"/>
                      <a:pt x="769" y="743"/>
                      <a:pt x="769" y="743"/>
                    </a:cubicBezTo>
                    <a:cubicBezTo>
                      <a:pt x="783" y="741"/>
                      <a:pt x="783" y="741"/>
                      <a:pt x="783" y="741"/>
                    </a:cubicBezTo>
                    <a:cubicBezTo>
                      <a:pt x="783" y="753"/>
                      <a:pt x="783" y="753"/>
                      <a:pt x="783" y="753"/>
                    </a:cubicBezTo>
                    <a:cubicBezTo>
                      <a:pt x="774" y="762"/>
                      <a:pt x="774" y="762"/>
                      <a:pt x="774" y="762"/>
                    </a:cubicBezTo>
                    <a:cubicBezTo>
                      <a:pt x="744" y="763"/>
                      <a:pt x="744" y="763"/>
                      <a:pt x="744" y="763"/>
                    </a:cubicBezTo>
                    <a:lnTo>
                      <a:pt x="757" y="749"/>
                    </a:lnTo>
                    <a:close/>
                    <a:moveTo>
                      <a:pt x="730" y="762"/>
                    </a:moveTo>
                    <a:cubicBezTo>
                      <a:pt x="717" y="748"/>
                      <a:pt x="717" y="748"/>
                      <a:pt x="717" y="748"/>
                    </a:cubicBezTo>
                    <a:cubicBezTo>
                      <a:pt x="719" y="732"/>
                      <a:pt x="719" y="732"/>
                      <a:pt x="719" y="732"/>
                    </a:cubicBezTo>
                    <a:cubicBezTo>
                      <a:pt x="734" y="716"/>
                      <a:pt x="734" y="716"/>
                      <a:pt x="734" y="716"/>
                    </a:cubicBezTo>
                    <a:cubicBezTo>
                      <a:pt x="754" y="716"/>
                      <a:pt x="754" y="716"/>
                      <a:pt x="754" y="716"/>
                    </a:cubicBezTo>
                    <a:lnTo>
                      <a:pt x="730" y="762"/>
                    </a:lnTo>
                    <a:close/>
                    <a:moveTo>
                      <a:pt x="771" y="711"/>
                    </a:moveTo>
                    <a:cubicBezTo>
                      <a:pt x="733" y="711"/>
                      <a:pt x="733" y="711"/>
                      <a:pt x="733" y="711"/>
                    </a:cubicBezTo>
                    <a:cubicBezTo>
                      <a:pt x="711" y="709"/>
                      <a:pt x="711" y="709"/>
                      <a:pt x="711" y="709"/>
                    </a:cubicBezTo>
                    <a:cubicBezTo>
                      <a:pt x="723" y="699"/>
                      <a:pt x="723" y="699"/>
                      <a:pt x="723" y="699"/>
                    </a:cubicBezTo>
                    <a:cubicBezTo>
                      <a:pt x="741" y="691"/>
                      <a:pt x="741" y="691"/>
                      <a:pt x="741" y="691"/>
                    </a:cubicBezTo>
                    <a:cubicBezTo>
                      <a:pt x="765" y="683"/>
                      <a:pt x="765" y="683"/>
                      <a:pt x="765" y="683"/>
                    </a:cubicBezTo>
                    <a:cubicBezTo>
                      <a:pt x="765" y="699"/>
                      <a:pt x="765" y="699"/>
                      <a:pt x="765" y="699"/>
                    </a:cubicBezTo>
                    <a:cubicBezTo>
                      <a:pt x="771" y="699"/>
                      <a:pt x="771" y="699"/>
                      <a:pt x="771" y="699"/>
                    </a:cubicBezTo>
                    <a:lnTo>
                      <a:pt x="771" y="711"/>
                    </a:lnTo>
                    <a:close/>
                    <a:moveTo>
                      <a:pt x="710" y="667"/>
                    </a:moveTo>
                    <a:cubicBezTo>
                      <a:pt x="694" y="673"/>
                      <a:pt x="694" y="673"/>
                      <a:pt x="694" y="673"/>
                    </a:cubicBezTo>
                    <a:cubicBezTo>
                      <a:pt x="674" y="653"/>
                      <a:pt x="674" y="653"/>
                      <a:pt x="674" y="653"/>
                    </a:cubicBezTo>
                    <a:cubicBezTo>
                      <a:pt x="693" y="639"/>
                      <a:pt x="693" y="639"/>
                      <a:pt x="693" y="639"/>
                    </a:cubicBezTo>
                    <a:cubicBezTo>
                      <a:pt x="715" y="648"/>
                      <a:pt x="715" y="648"/>
                      <a:pt x="715" y="648"/>
                    </a:cubicBezTo>
                    <a:lnTo>
                      <a:pt x="710" y="667"/>
                    </a:lnTo>
                    <a:close/>
                    <a:moveTo>
                      <a:pt x="441" y="732"/>
                    </a:moveTo>
                    <a:cubicBezTo>
                      <a:pt x="449" y="718"/>
                      <a:pt x="457" y="703"/>
                      <a:pt x="466" y="689"/>
                    </a:cubicBezTo>
                    <a:cubicBezTo>
                      <a:pt x="473" y="706"/>
                      <a:pt x="473" y="706"/>
                      <a:pt x="473" y="706"/>
                    </a:cubicBezTo>
                    <a:cubicBezTo>
                      <a:pt x="441" y="732"/>
                      <a:pt x="441" y="732"/>
                      <a:pt x="441" y="732"/>
                    </a:cubicBezTo>
                    <a:cubicBezTo>
                      <a:pt x="433" y="747"/>
                      <a:pt x="426" y="763"/>
                      <a:pt x="419" y="779"/>
                    </a:cubicBezTo>
                    <a:cubicBezTo>
                      <a:pt x="419" y="814"/>
                      <a:pt x="419" y="814"/>
                      <a:pt x="419" y="814"/>
                    </a:cubicBezTo>
                    <a:cubicBezTo>
                      <a:pt x="437" y="829"/>
                      <a:pt x="437" y="829"/>
                      <a:pt x="437" y="829"/>
                    </a:cubicBezTo>
                    <a:cubicBezTo>
                      <a:pt x="445" y="876"/>
                      <a:pt x="445" y="876"/>
                      <a:pt x="445" y="876"/>
                    </a:cubicBezTo>
                    <a:cubicBezTo>
                      <a:pt x="469" y="926"/>
                      <a:pt x="469" y="926"/>
                      <a:pt x="469" y="926"/>
                    </a:cubicBezTo>
                    <a:cubicBezTo>
                      <a:pt x="491" y="932"/>
                      <a:pt x="491" y="932"/>
                      <a:pt x="491" y="932"/>
                    </a:cubicBezTo>
                    <a:cubicBezTo>
                      <a:pt x="493" y="907"/>
                      <a:pt x="493" y="907"/>
                      <a:pt x="493" y="907"/>
                    </a:cubicBezTo>
                    <a:cubicBezTo>
                      <a:pt x="469" y="870"/>
                      <a:pt x="469" y="870"/>
                      <a:pt x="469" y="870"/>
                    </a:cubicBezTo>
                    <a:cubicBezTo>
                      <a:pt x="464" y="834"/>
                      <a:pt x="464" y="834"/>
                      <a:pt x="464" y="834"/>
                    </a:cubicBezTo>
                    <a:cubicBezTo>
                      <a:pt x="478" y="834"/>
                      <a:pt x="478" y="834"/>
                      <a:pt x="478" y="834"/>
                    </a:cubicBezTo>
                    <a:cubicBezTo>
                      <a:pt x="484" y="871"/>
                      <a:pt x="484" y="871"/>
                      <a:pt x="484" y="871"/>
                    </a:cubicBezTo>
                    <a:cubicBezTo>
                      <a:pt x="518" y="921"/>
                      <a:pt x="518" y="921"/>
                      <a:pt x="518" y="921"/>
                    </a:cubicBezTo>
                    <a:cubicBezTo>
                      <a:pt x="509" y="938"/>
                      <a:pt x="509" y="938"/>
                      <a:pt x="509" y="938"/>
                    </a:cubicBezTo>
                    <a:cubicBezTo>
                      <a:pt x="536" y="979"/>
                      <a:pt x="536" y="979"/>
                      <a:pt x="536" y="979"/>
                    </a:cubicBezTo>
                    <a:cubicBezTo>
                      <a:pt x="587" y="992"/>
                      <a:pt x="587" y="992"/>
                      <a:pt x="587" y="992"/>
                    </a:cubicBezTo>
                    <a:cubicBezTo>
                      <a:pt x="586" y="976"/>
                      <a:pt x="586" y="976"/>
                      <a:pt x="586" y="976"/>
                    </a:cubicBezTo>
                    <a:cubicBezTo>
                      <a:pt x="608" y="979"/>
                      <a:pt x="608" y="979"/>
                      <a:pt x="608" y="979"/>
                    </a:cubicBezTo>
                    <a:cubicBezTo>
                      <a:pt x="606" y="994"/>
                      <a:pt x="606" y="994"/>
                      <a:pt x="606" y="994"/>
                    </a:cubicBezTo>
                    <a:cubicBezTo>
                      <a:pt x="622" y="1005"/>
                      <a:pt x="622" y="1005"/>
                      <a:pt x="622" y="1005"/>
                    </a:cubicBezTo>
                    <a:cubicBezTo>
                      <a:pt x="649" y="1005"/>
                      <a:pt x="649" y="1005"/>
                      <a:pt x="649" y="1005"/>
                    </a:cubicBezTo>
                    <a:cubicBezTo>
                      <a:pt x="679" y="1048"/>
                      <a:pt x="679" y="1048"/>
                      <a:pt x="679" y="1048"/>
                    </a:cubicBezTo>
                    <a:cubicBezTo>
                      <a:pt x="734" y="1051"/>
                      <a:pt x="734" y="1051"/>
                      <a:pt x="734" y="1051"/>
                    </a:cubicBezTo>
                    <a:cubicBezTo>
                      <a:pt x="739" y="1090"/>
                      <a:pt x="739" y="1090"/>
                      <a:pt x="739" y="1090"/>
                    </a:cubicBezTo>
                    <a:cubicBezTo>
                      <a:pt x="706" y="1113"/>
                      <a:pt x="706" y="1113"/>
                      <a:pt x="706" y="1113"/>
                    </a:cubicBezTo>
                    <a:cubicBezTo>
                      <a:pt x="699" y="1142"/>
                      <a:pt x="699" y="1142"/>
                      <a:pt x="699" y="1142"/>
                    </a:cubicBezTo>
                    <a:cubicBezTo>
                      <a:pt x="700" y="1169"/>
                      <a:pt x="700" y="1169"/>
                      <a:pt x="700" y="1169"/>
                    </a:cubicBezTo>
                    <a:cubicBezTo>
                      <a:pt x="731" y="1208"/>
                      <a:pt x="731" y="1208"/>
                      <a:pt x="731" y="1208"/>
                    </a:cubicBezTo>
                    <a:cubicBezTo>
                      <a:pt x="744" y="1252"/>
                      <a:pt x="744" y="1252"/>
                      <a:pt x="744" y="1252"/>
                    </a:cubicBezTo>
                    <a:cubicBezTo>
                      <a:pt x="744" y="1252"/>
                      <a:pt x="768" y="1253"/>
                      <a:pt x="770" y="1253"/>
                    </a:cubicBezTo>
                    <a:cubicBezTo>
                      <a:pt x="772" y="1253"/>
                      <a:pt x="808" y="1280"/>
                      <a:pt x="808" y="1280"/>
                    </a:cubicBezTo>
                    <a:cubicBezTo>
                      <a:pt x="808" y="1313"/>
                      <a:pt x="808" y="1313"/>
                      <a:pt x="808" y="1313"/>
                    </a:cubicBezTo>
                    <a:cubicBezTo>
                      <a:pt x="681" y="1243"/>
                      <a:pt x="567" y="1164"/>
                      <a:pt x="473" y="1083"/>
                    </a:cubicBezTo>
                    <a:cubicBezTo>
                      <a:pt x="473" y="1082"/>
                      <a:pt x="472" y="1082"/>
                      <a:pt x="472" y="1082"/>
                    </a:cubicBezTo>
                    <a:cubicBezTo>
                      <a:pt x="435" y="1050"/>
                      <a:pt x="401" y="1018"/>
                      <a:pt x="370" y="986"/>
                    </a:cubicBezTo>
                    <a:cubicBezTo>
                      <a:pt x="375" y="913"/>
                      <a:pt x="392" y="843"/>
                      <a:pt x="419" y="779"/>
                    </a:cubicBezTo>
                    <a:cubicBezTo>
                      <a:pt x="426" y="763"/>
                      <a:pt x="433" y="747"/>
                      <a:pt x="441" y="732"/>
                    </a:cubicBezTo>
                    <a:close/>
                    <a:moveTo>
                      <a:pt x="945" y="1631"/>
                    </a:moveTo>
                    <a:cubicBezTo>
                      <a:pt x="927" y="1643"/>
                      <a:pt x="927" y="1643"/>
                      <a:pt x="927" y="1643"/>
                    </a:cubicBezTo>
                    <a:cubicBezTo>
                      <a:pt x="669" y="1616"/>
                      <a:pt x="457" y="1430"/>
                      <a:pt x="391" y="1186"/>
                    </a:cubicBezTo>
                    <a:cubicBezTo>
                      <a:pt x="406" y="1199"/>
                      <a:pt x="422" y="1212"/>
                      <a:pt x="438" y="1225"/>
                    </a:cubicBezTo>
                    <a:cubicBezTo>
                      <a:pt x="439" y="1225"/>
                      <a:pt x="439" y="1226"/>
                      <a:pt x="440" y="1227"/>
                    </a:cubicBezTo>
                    <a:cubicBezTo>
                      <a:pt x="536" y="1304"/>
                      <a:pt x="647" y="1377"/>
                      <a:pt x="769" y="1442"/>
                    </a:cubicBezTo>
                    <a:cubicBezTo>
                      <a:pt x="791" y="1454"/>
                      <a:pt x="812" y="1465"/>
                      <a:pt x="834" y="1475"/>
                    </a:cubicBezTo>
                    <a:cubicBezTo>
                      <a:pt x="830" y="1517"/>
                      <a:pt x="830" y="1517"/>
                      <a:pt x="830" y="1517"/>
                    </a:cubicBezTo>
                    <a:cubicBezTo>
                      <a:pt x="855" y="1574"/>
                      <a:pt x="855" y="1574"/>
                      <a:pt x="855" y="1574"/>
                    </a:cubicBezTo>
                    <a:cubicBezTo>
                      <a:pt x="896" y="1600"/>
                      <a:pt x="896" y="1600"/>
                      <a:pt x="896" y="1600"/>
                    </a:cubicBezTo>
                    <a:cubicBezTo>
                      <a:pt x="936" y="1606"/>
                      <a:pt x="936" y="1606"/>
                      <a:pt x="936" y="1606"/>
                    </a:cubicBezTo>
                    <a:cubicBezTo>
                      <a:pt x="944" y="1587"/>
                      <a:pt x="944" y="1587"/>
                      <a:pt x="944" y="1587"/>
                    </a:cubicBezTo>
                    <a:cubicBezTo>
                      <a:pt x="909" y="1566"/>
                      <a:pt x="909" y="1566"/>
                      <a:pt x="909" y="1566"/>
                    </a:cubicBezTo>
                    <a:cubicBezTo>
                      <a:pt x="911" y="1555"/>
                      <a:pt x="911" y="1555"/>
                      <a:pt x="911" y="1555"/>
                    </a:cubicBezTo>
                    <a:cubicBezTo>
                      <a:pt x="916" y="1541"/>
                      <a:pt x="916" y="1541"/>
                      <a:pt x="916" y="1541"/>
                    </a:cubicBezTo>
                    <a:cubicBezTo>
                      <a:pt x="920" y="1517"/>
                      <a:pt x="920" y="1517"/>
                      <a:pt x="920" y="1517"/>
                    </a:cubicBezTo>
                    <a:cubicBezTo>
                      <a:pt x="898" y="1526"/>
                      <a:pt x="898" y="1526"/>
                      <a:pt x="898" y="1526"/>
                    </a:cubicBezTo>
                    <a:cubicBezTo>
                      <a:pt x="889" y="1514"/>
                      <a:pt x="889" y="1514"/>
                      <a:pt x="889" y="1514"/>
                    </a:cubicBezTo>
                    <a:cubicBezTo>
                      <a:pt x="898" y="1506"/>
                      <a:pt x="898" y="1506"/>
                      <a:pt x="898" y="1506"/>
                    </a:cubicBezTo>
                    <a:cubicBezTo>
                      <a:pt x="958" y="1533"/>
                      <a:pt x="1018" y="1557"/>
                      <a:pt x="1077" y="1577"/>
                    </a:cubicBezTo>
                    <a:cubicBezTo>
                      <a:pt x="1063" y="1596"/>
                      <a:pt x="1049" y="1613"/>
                      <a:pt x="1035" y="1630"/>
                    </a:cubicBezTo>
                    <a:cubicBezTo>
                      <a:pt x="1027" y="1634"/>
                      <a:pt x="1027" y="1634"/>
                      <a:pt x="1027" y="1634"/>
                    </a:cubicBezTo>
                    <a:cubicBezTo>
                      <a:pt x="1027" y="1616"/>
                      <a:pt x="1027" y="1616"/>
                      <a:pt x="1027" y="1616"/>
                    </a:cubicBezTo>
                    <a:cubicBezTo>
                      <a:pt x="1000" y="1599"/>
                      <a:pt x="1000" y="1599"/>
                      <a:pt x="1000" y="1599"/>
                    </a:cubicBezTo>
                    <a:cubicBezTo>
                      <a:pt x="997" y="1614"/>
                      <a:pt x="997" y="1614"/>
                      <a:pt x="997" y="1614"/>
                    </a:cubicBezTo>
                    <a:cubicBezTo>
                      <a:pt x="993" y="1634"/>
                      <a:pt x="993" y="1634"/>
                      <a:pt x="993" y="1634"/>
                    </a:cubicBezTo>
                    <a:cubicBezTo>
                      <a:pt x="968" y="1631"/>
                      <a:pt x="968" y="1631"/>
                      <a:pt x="968" y="1631"/>
                    </a:cubicBezTo>
                    <a:lnTo>
                      <a:pt x="945" y="16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5" name="文本框 94"/>
            <p:cNvSpPr txBox="1"/>
            <p:nvPr/>
          </p:nvSpPr>
          <p:spPr>
            <a:xfrm>
              <a:off x="2803351" y="2139828"/>
              <a:ext cx="15036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2462374" y="2471505"/>
              <a:ext cx="228736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的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98" name="文本框 97"/>
          <p:cNvSpPr txBox="1"/>
          <p:nvPr/>
        </p:nvSpPr>
        <p:spPr>
          <a:xfrm>
            <a:off x="7977758" y="1399713"/>
            <a:ext cx="72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rPr>
              <a:t>2010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8CFF"/>
              </a:solidFill>
              <a:effectLst/>
              <a:uLnTx/>
              <a:uFillTx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7977758" y="2314113"/>
            <a:ext cx="72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rPr>
              <a:t>2012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2A00"/>
              </a:solidFill>
              <a:effectLst/>
              <a:uLnTx/>
              <a:uFillTx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977758" y="3240088"/>
            <a:ext cx="72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rPr>
              <a:t>2014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DB3396"/>
              </a:solidFill>
              <a:effectLst/>
              <a:uLnTx/>
              <a:uFillTx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7977758" y="4536452"/>
            <a:ext cx="72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rPr>
              <a:t>2016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6E00"/>
              </a:solidFill>
              <a:effectLst/>
              <a:uLnTx/>
              <a:uFillTx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346783" y="5695302"/>
            <a:ext cx="72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rPr>
              <a:t>2017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DB3396"/>
              </a:solidFill>
              <a:effectLst/>
              <a:uLnTx/>
              <a:uFillTx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3893849" y="1703715"/>
            <a:ext cx="72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rPr>
              <a:t>开始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2A00"/>
              </a:solidFill>
              <a:effectLst/>
              <a:uLnTx/>
              <a:uFillTx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2390857" y="4054790"/>
            <a:ext cx="72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rPr>
              <a:t>结尾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8C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823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53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8927584" y="2670965"/>
            <a:ext cx="1598249" cy="23471"/>
          </a:xfrm>
          <a:custGeom>
            <a:avLst/>
            <a:gdLst>
              <a:gd name="T0" fmla="*/ 1430 w 1430"/>
              <a:gd name="T1" fmla="*/ 21 h 21"/>
              <a:gd name="T2" fmla="*/ 0 w 1430"/>
              <a:gd name="T3" fmla="*/ 19 h 21"/>
              <a:gd name="T4" fmla="*/ 0 w 1430"/>
              <a:gd name="T5" fmla="*/ 0 h 21"/>
              <a:gd name="T6" fmla="*/ 1430 w 1430"/>
              <a:gd name="T7" fmla="*/ 5 h 21"/>
              <a:gd name="T8" fmla="*/ 1430 w 1430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0" h="21">
                <a:moveTo>
                  <a:pt x="1430" y="21"/>
                </a:moveTo>
                <a:lnTo>
                  <a:pt x="0" y="19"/>
                </a:lnTo>
                <a:lnTo>
                  <a:pt x="0" y="0"/>
                </a:lnTo>
                <a:lnTo>
                  <a:pt x="1430" y="5"/>
                </a:lnTo>
                <a:lnTo>
                  <a:pt x="1430" y="2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118098" y="2670965"/>
            <a:ext cx="1585955" cy="212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287376" y="2670965"/>
            <a:ext cx="1594897" cy="21236"/>
          </a:xfrm>
          <a:custGeom>
            <a:avLst/>
            <a:gdLst>
              <a:gd name="T0" fmla="*/ 0 w 1427"/>
              <a:gd name="T1" fmla="*/ 19 h 19"/>
              <a:gd name="T2" fmla="*/ 0 w 1427"/>
              <a:gd name="T3" fmla="*/ 2 h 19"/>
              <a:gd name="T4" fmla="*/ 1427 w 1427"/>
              <a:gd name="T5" fmla="*/ 0 h 19"/>
              <a:gd name="T6" fmla="*/ 1427 w 1427"/>
              <a:gd name="T7" fmla="*/ 19 h 19"/>
              <a:gd name="T8" fmla="*/ 0 w 1427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7" h="19">
                <a:moveTo>
                  <a:pt x="0" y="19"/>
                </a:moveTo>
                <a:lnTo>
                  <a:pt x="0" y="2"/>
                </a:lnTo>
                <a:lnTo>
                  <a:pt x="1427" y="0"/>
                </a:lnTo>
                <a:lnTo>
                  <a:pt x="1427" y="19"/>
                </a:lnTo>
                <a:lnTo>
                  <a:pt x="0" y="1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477889" y="2673200"/>
            <a:ext cx="1583720" cy="21236"/>
          </a:xfrm>
          <a:custGeom>
            <a:avLst/>
            <a:gdLst>
              <a:gd name="T0" fmla="*/ 0 w 1417"/>
              <a:gd name="T1" fmla="*/ 19 h 19"/>
              <a:gd name="T2" fmla="*/ 0 w 1417"/>
              <a:gd name="T3" fmla="*/ 3 h 19"/>
              <a:gd name="T4" fmla="*/ 1417 w 1417"/>
              <a:gd name="T5" fmla="*/ 0 h 19"/>
              <a:gd name="T6" fmla="*/ 1417 w 1417"/>
              <a:gd name="T7" fmla="*/ 17 h 19"/>
              <a:gd name="T8" fmla="*/ 0 w 1417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7" h="19">
                <a:moveTo>
                  <a:pt x="0" y="19"/>
                </a:moveTo>
                <a:lnTo>
                  <a:pt x="0" y="3"/>
                </a:lnTo>
                <a:lnTo>
                  <a:pt x="1417" y="0"/>
                </a:lnTo>
                <a:lnTo>
                  <a:pt x="1417" y="17"/>
                </a:lnTo>
                <a:lnTo>
                  <a:pt x="0" y="1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51637" y="2676553"/>
            <a:ext cx="1602720" cy="178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68039" y="2676553"/>
            <a:ext cx="971244" cy="178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396509" y="2628494"/>
            <a:ext cx="112884" cy="114001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749365" y="2676553"/>
            <a:ext cx="974597" cy="178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11682608" y="2628494"/>
            <a:ext cx="112884" cy="114001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14"/>
          <p:cNvSpPr>
            <a:spLocks noEditPoints="1"/>
          </p:cNvSpPr>
          <p:nvPr/>
        </p:nvSpPr>
        <p:spPr bwMode="auto">
          <a:xfrm>
            <a:off x="1421400" y="2560317"/>
            <a:ext cx="250355" cy="251473"/>
          </a:xfrm>
          <a:custGeom>
            <a:avLst/>
            <a:gdLst>
              <a:gd name="T0" fmla="*/ 42 w 84"/>
              <a:gd name="T1" fmla="*/ 84 h 84"/>
              <a:gd name="T2" fmla="*/ 0 w 84"/>
              <a:gd name="T3" fmla="*/ 42 h 84"/>
              <a:gd name="T4" fmla="*/ 42 w 84"/>
              <a:gd name="T5" fmla="*/ 0 h 84"/>
              <a:gd name="T6" fmla="*/ 84 w 84"/>
              <a:gd name="T7" fmla="*/ 42 h 84"/>
              <a:gd name="T8" fmla="*/ 42 w 84"/>
              <a:gd name="T9" fmla="*/ 84 h 84"/>
              <a:gd name="T10" fmla="*/ 42 w 84"/>
              <a:gd name="T11" fmla="*/ 13 h 84"/>
              <a:gd name="T12" fmla="*/ 13 w 84"/>
              <a:gd name="T13" fmla="*/ 42 h 84"/>
              <a:gd name="T14" fmla="*/ 42 w 84"/>
              <a:gd name="T15" fmla="*/ 71 h 84"/>
              <a:gd name="T16" fmla="*/ 71 w 84"/>
              <a:gd name="T17" fmla="*/ 42 h 84"/>
              <a:gd name="T18" fmla="*/ 42 w 84"/>
              <a:gd name="T1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84"/>
                </a:moveTo>
                <a:cubicBezTo>
                  <a:pt x="19" y="84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5" y="0"/>
                  <a:pt x="84" y="19"/>
                  <a:pt x="84" y="42"/>
                </a:cubicBezTo>
                <a:cubicBezTo>
                  <a:pt x="84" y="65"/>
                  <a:pt x="65" y="84"/>
                  <a:pt x="42" y="84"/>
                </a:cubicBezTo>
                <a:close/>
                <a:moveTo>
                  <a:pt x="42" y="13"/>
                </a:moveTo>
                <a:cubicBezTo>
                  <a:pt x="26" y="13"/>
                  <a:pt x="13" y="26"/>
                  <a:pt x="13" y="42"/>
                </a:cubicBezTo>
                <a:cubicBezTo>
                  <a:pt x="13" y="58"/>
                  <a:pt x="26" y="71"/>
                  <a:pt x="42" y="71"/>
                </a:cubicBezTo>
                <a:cubicBezTo>
                  <a:pt x="58" y="71"/>
                  <a:pt x="71" y="58"/>
                  <a:pt x="71" y="42"/>
                </a:cubicBezTo>
                <a:cubicBezTo>
                  <a:pt x="71" y="26"/>
                  <a:pt x="58" y="13"/>
                  <a:pt x="42" y="13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1537636" y="2790554"/>
            <a:ext cx="17883" cy="804713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Oval 16"/>
          <p:cNvSpPr>
            <a:spLocks noChangeArrowheads="1"/>
          </p:cNvSpPr>
          <p:nvPr/>
        </p:nvSpPr>
        <p:spPr bwMode="auto">
          <a:xfrm>
            <a:off x="1067103" y="3589679"/>
            <a:ext cx="960068" cy="964538"/>
          </a:xfrm>
          <a:prstGeom prst="ellipse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308517" y="3814328"/>
            <a:ext cx="477240" cy="460475"/>
            <a:chOff x="1308517" y="3617554"/>
            <a:chExt cx="477240" cy="460475"/>
          </a:xfrm>
        </p:grpSpPr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1391224" y="3724849"/>
              <a:ext cx="314062" cy="353180"/>
            </a:xfrm>
            <a:custGeom>
              <a:avLst/>
              <a:gdLst>
                <a:gd name="T0" fmla="*/ 0 w 281"/>
                <a:gd name="T1" fmla="*/ 148 h 316"/>
                <a:gd name="T2" fmla="*/ 0 w 281"/>
                <a:gd name="T3" fmla="*/ 316 h 316"/>
                <a:gd name="T4" fmla="*/ 70 w 281"/>
                <a:gd name="T5" fmla="*/ 316 h 316"/>
                <a:gd name="T6" fmla="*/ 70 w 281"/>
                <a:gd name="T7" fmla="*/ 177 h 316"/>
                <a:gd name="T8" fmla="*/ 211 w 281"/>
                <a:gd name="T9" fmla="*/ 177 h 316"/>
                <a:gd name="T10" fmla="*/ 211 w 281"/>
                <a:gd name="T11" fmla="*/ 316 h 316"/>
                <a:gd name="T12" fmla="*/ 281 w 281"/>
                <a:gd name="T13" fmla="*/ 316 h 316"/>
                <a:gd name="T14" fmla="*/ 281 w 281"/>
                <a:gd name="T15" fmla="*/ 148 h 316"/>
                <a:gd name="T16" fmla="*/ 145 w 281"/>
                <a:gd name="T17" fmla="*/ 0 h 316"/>
                <a:gd name="T18" fmla="*/ 0 w 281"/>
                <a:gd name="T19" fmla="*/ 14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316">
                  <a:moveTo>
                    <a:pt x="0" y="148"/>
                  </a:moveTo>
                  <a:lnTo>
                    <a:pt x="0" y="316"/>
                  </a:lnTo>
                  <a:lnTo>
                    <a:pt x="70" y="316"/>
                  </a:lnTo>
                  <a:lnTo>
                    <a:pt x="70" y="177"/>
                  </a:lnTo>
                  <a:lnTo>
                    <a:pt x="211" y="177"/>
                  </a:lnTo>
                  <a:lnTo>
                    <a:pt x="211" y="316"/>
                  </a:lnTo>
                  <a:lnTo>
                    <a:pt x="281" y="316"/>
                  </a:lnTo>
                  <a:lnTo>
                    <a:pt x="281" y="148"/>
                  </a:lnTo>
                  <a:lnTo>
                    <a:pt x="145" y="0"/>
                  </a:lnTo>
                  <a:lnTo>
                    <a:pt x="0" y="1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1308517" y="3617554"/>
              <a:ext cx="477240" cy="274944"/>
            </a:xfrm>
            <a:custGeom>
              <a:avLst/>
              <a:gdLst>
                <a:gd name="T0" fmla="*/ 357 w 427"/>
                <a:gd name="T1" fmla="*/ 139 h 246"/>
                <a:gd name="T2" fmla="*/ 357 w 427"/>
                <a:gd name="T3" fmla="*/ 35 h 246"/>
                <a:gd name="T4" fmla="*/ 315 w 427"/>
                <a:gd name="T5" fmla="*/ 35 h 246"/>
                <a:gd name="T6" fmla="*/ 315 w 427"/>
                <a:gd name="T7" fmla="*/ 96 h 246"/>
                <a:gd name="T8" fmla="*/ 216 w 427"/>
                <a:gd name="T9" fmla="*/ 0 h 246"/>
                <a:gd name="T10" fmla="*/ 0 w 427"/>
                <a:gd name="T11" fmla="*/ 217 h 246"/>
                <a:gd name="T12" fmla="*/ 29 w 427"/>
                <a:gd name="T13" fmla="*/ 246 h 246"/>
                <a:gd name="T14" fmla="*/ 216 w 427"/>
                <a:gd name="T15" fmla="*/ 59 h 246"/>
                <a:gd name="T16" fmla="*/ 397 w 427"/>
                <a:gd name="T17" fmla="*/ 241 h 246"/>
                <a:gd name="T18" fmla="*/ 427 w 427"/>
                <a:gd name="T19" fmla="*/ 212 h 246"/>
                <a:gd name="T20" fmla="*/ 357 w 427"/>
                <a:gd name="T21" fmla="*/ 13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7" h="246">
                  <a:moveTo>
                    <a:pt x="357" y="139"/>
                  </a:moveTo>
                  <a:lnTo>
                    <a:pt x="357" y="35"/>
                  </a:lnTo>
                  <a:lnTo>
                    <a:pt x="315" y="35"/>
                  </a:lnTo>
                  <a:lnTo>
                    <a:pt x="315" y="96"/>
                  </a:lnTo>
                  <a:lnTo>
                    <a:pt x="216" y="0"/>
                  </a:lnTo>
                  <a:lnTo>
                    <a:pt x="0" y="217"/>
                  </a:lnTo>
                  <a:lnTo>
                    <a:pt x="29" y="246"/>
                  </a:lnTo>
                  <a:lnTo>
                    <a:pt x="216" y="59"/>
                  </a:lnTo>
                  <a:lnTo>
                    <a:pt x="397" y="241"/>
                  </a:lnTo>
                  <a:lnTo>
                    <a:pt x="427" y="212"/>
                  </a:lnTo>
                  <a:lnTo>
                    <a:pt x="357" y="1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3239828" y="2560317"/>
            <a:ext cx="247003" cy="251473"/>
          </a:xfrm>
          <a:custGeom>
            <a:avLst/>
            <a:gdLst>
              <a:gd name="T0" fmla="*/ 41 w 83"/>
              <a:gd name="T1" fmla="*/ 84 h 84"/>
              <a:gd name="T2" fmla="*/ 0 w 83"/>
              <a:gd name="T3" fmla="*/ 42 h 84"/>
              <a:gd name="T4" fmla="*/ 41 w 83"/>
              <a:gd name="T5" fmla="*/ 0 h 84"/>
              <a:gd name="T6" fmla="*/ 83 w 83"/>
              <a:gd name="T7" fmla="*/ 42 h 84"/>
              <a:gd name="T8" fmla="*/ 41 w 83"/>
              <a:gd name="T9" fmla="*/ 84 h 84"/>
              <a:gd name="T10" fmla="*/ 41 w 83"/>
              <a:gd name="T11" fmla="*/ 13 h 84"/>
              <a:gd name="T12" fmla="*/ 12 w 83"/>
              <a:gd name="T13" fmla="*/ 42 h 84"/>
              <a:gd name="T14" fmla="*/ 41 w 83"/>
              <a:gd name="T15" fmla="*/ 71 h 84"/>
              <a:gd name="T16" fmla="*/ 70 w 83"/>
              <a:gd name="T17" fmla="*/ 42 h 84"/>
              <a:gd name="T18" fmla="*/ 41 w 83"/>
              <a:gd name="T1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84">
                <a:moveTo>
                  <a:pt x="41" y="84"/>
                </a:moveTo>
                <a:cubicBezTo>
                  <a:pt x="18" y="84"/>
                  <a:pt x="0" y="65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65" y="0"/>
                  <a:pt x="83" y="19"/>
                  <a:pt x="83" y="42"/>
                </a:cubicBezTo>
                <a:cubicBezTo>
                  <a:pt x="83" y="65"/>
                  <a:pt x="65" y="84"/>
                  <a:pt x="41" y="84"/>
                </a:cubicBezTo>
                <a:close/>
                <a:moveTo>
                  <a:pt x="41" y="13"/>
                </a:moveTo>
                <a:cubicBezTo>
                  <a:pt x="25" y="13"/>
                  <a:pt x="12" y="26"/>
                  <a:pt x="12" y="42"/>
                </a:cubicBezTo>
                <a:cubicBezTo>
                  <a:pt x="12" y="58"/>
                  <a:pt x="25" y="71"/>
                  <a:pt x="41" y="71"/>
                </a:cubicBezTo>
                <a:cubicBezTo>
                  <a:pt x="57" y="71"/>
                  <a:pt x="70" y="58"/>
                  <a:pt x="70" y="42"/>
                </a:cubicBezTo>
                <a:cubicBezTo>
                  <a:pt x="70" y="26"/>
                  <a:pt x="57" y="13"/>
                  <a:pt x="41" y="13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3352711" y="2790554"/>
            <a:ext cx="21236" cy="804713"/>
          </a:xfrm>
          <a:prstGeom prst="rect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Oval 21"/>
          <p:cNvSpPr>
            <a:spLocks noChangeArrowheads="1"/>
          </p:cNvSpPr>
          <p:nvPr/>
        </p:nvSpPr>
        <p:spPr bwMode="auto">
          <a:xfrm>
            <a:off x="2882178" y="3589679"/>
            <a:ext cx="960068" cy="964538"/>
          </a:xfrm>
          <a:prstGeom prst="ellipse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034179" y="3817681"/>
            <a:ext cx="643771" cy="529769"/>
            <a:chOff x="3034179" y="3620907"/>
            <a:chExt cx="643771" cy="529769"/>
          </a:xfrm>
        </p:grpSpPr>
        <p:sp>
          <p:nvSpPr>
            <p:cNvPr id="26" name="Freeform 22"/>
            <p:cNvSpPr>
              <a:spLocks noEditPoints="1"/>
            </p:cNvSpPr>
            <p:nvPr/>
          </p:nvSpPr>
          <p:spPr bwMode="auto">
            <a:xfrm>
              <a:off x="3034179" y="3698025"/>
              <a:ext cx="461593" cy="452651"/>
            </a:xfrm>
            <a:custGeom>
              <a:avLst/>
              <a:gdLst>
                <a:gd name="T0" fmla="*/ 132 w 155"/>
                <a:gd name="T1" fmla="*/ 54 h 151"/>
                <a:gd name="T2" fmla="*/ 129 w 155"/>
                <a:gd name="T3" fmla="*/ 55 h 151"/>
                <a:gd name="T4" fmla="*/ 121 w 155"/>
                <a:gd name="T5" fmla="*/ 40 h 151"/>
                <a:gd name="T6" fmla="*/ 104 w 155"/>
                <a:gd name="T7" fmla="*/ 26 h 151"/>
                <a:gd name="T8" fmla="*/ 88 w 155"/>
                <a:gd name="T9" fmla="*/ 20 h 151"/>
                <a:gd name="T10" fmla="*/ 66 w 155"/>
                <a:gd name="T11" fmla="*/ 20 h 151"/>
                <a:gd name="T12" fmla="*/ 50 w 155"/>
                <a:gd name="T13" fmla="*/ 26 h 151"/>
                <a:gd name="T14" fmla="*/ 33 w 155"/>
                <a:gd name="T15" fmla="*/ 40 h 151"/>
                <a:gd name="T16" fmla="*/ 24 w 155"/>
                <a:gd name="T17" fmla="*/ 55 h 151"/>
                <a:gd name="T18" fmla="*/ 20 w 155"/>
                <a:gd name="T19" fmla="*/ 76 h 151"/>
                <a:gd name="T20" fmla="*/ 23 w 155"/>
                <a:gd name="T21" fmla="*/ 93 h 151"/>
                <a:gd name="T22" fmla="*/ 34 w 155"/>
                <a:gd name="T23" fmla="*/ 112 h 151"/>
                <a:gd name="T24" fmla="*/ 47 w 155"/>
                <a:gd name="T25" fmla="*/ 123 h 151"/>
                <a:gd name="T26" fmla="*/ 68 w 155"/>
                <a:gd name="T27" fmla="*/ 131 h 151"/>
                <a:gd name="T28" fmla="*/ 83 w 155"/>
                <a:gd name="T29" fmla="*/ 131 h 151"/>
                <a:gd name="T30" fmla="*/ 85 w 155"/>
                <a:gd name="T31" fmla="*/ 131 h 151"/>
                <a:gd name="T32" fmla="*/ 106 w 155"/>
                <a:gd name="T33" fmla="*/ 123 h 151"/>
                <a:gd name="T34" fmla="*/ 119 w 155"/>
                <a:gd name="T35" fmla="*/ 112 h 151"/>
                <a:gd name="T36" fmla="*/ 130 w 155"/>
                <a:gd name="T37" fmla="*/ 93 h 151"/>
                <a:gd name="T38" fmla="*/ 133 w 155"/>
                <a:gd name="T39" fmla="*/ 76 h 151"/>
                <a:gd name="T40" fmla="*/ 132 w 155"/>
                <a:gd name="T41" fmla="*/ 54 h 151"/>
                <a:gd name="T42" fmla="*/ 77 w 155"/>
                <a:gd name="T43" fmla="*/ 116 h 151"/>
                <a:gd name="T44" fmla="*/ 37 w 155"/>
                <a:gd name="T45" fmla="*/ 76 h 151"/>
                <a:gd name="T46" fmla="*/ 77 w 155"/>
                <a:gd name="T47" fmla="*/ 36 h 151"/>
                <a:gd name="T48" fmla="*/ 116 w 155"/>
                <a:gd name="T49" fmla="*/ 76 h 151"/>
                <a:gd name="T50" fmla="*/ 77 w 155"/>
                <a:gd name="T51" fmla="*/ 11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5" h="151">
                  <a:moveTo>
                    <a:pt x="132" y="54"/>
                  </a:moveTo>
                  <a:cubicBezTo>
                    <a:pt x="131" y="54"/>
                    <a:pt x="130" y="54"/>
                    <a:pt x="129" y="55"/>
                  </a:cubicBezTo>
                  <a:cubicBezTo>
                    <a:pt x="127" y="49"/>
                    <a:pt x="124" y="44"/>
                    <a:pt x="121" y="40"/>
                  </a:cubicBezTo>
                  <a:cubicBezTo>
                    <a:pt x="135" y="26"/>
                    <a:pt x="115" y="8"/>
                    <a:pt x="104" y="26"/>
                  </a:cubicBezTo>
                  <a:cubicBezTo>
                    <a:pt x="99" y="23"/>
                    <a:pt x="93" y="21"/>
                    <a:pt x="88" y="20"/>
                  </a:cubicBezTo>
                  <a:cubicBezTo>
                    <a:pt x="90" y="0"/>
                    <a:pt x="63" y="0"/>
                    <a:pt x="66" y="20"/>
                  </a:cubicBezTo>
                  <a:cubicBezTo>
                    <a:pt x="60" y="21"/>
                    <a:pt x="55" y="23"/>
                    <a:pt x="50" y="26"/>
                  </a:cubicBezTo>
                  <a:cubicBezTo>
                    <a:pt x="38" y="8"/>
                    <a:pt x="18" y="26"/>
                    <a:pt x="33" y="40"/>
                  </a:cubicBezTo>
                  <a:cubicBezTo>
                    <a:pt x="29" y="44"/>
                    <a:pt x="26" y="49"/>
                    <a:pt x="24" y="55"/>
                  </a:cubicBezTo>
                  <a:cubicBezTo>
                    <a:pt x="5" y="48"/>
                    <a:pt x="0" y="76"/>
                    <a:pt x="20" y="76"/>
                  </a:cubicBezTo>
                  <a:cubicBezTo>
                    <a:pt x="20" y="82"/>
                    <a:pt x="22" y="88"/>
                    <a:pt x="23" y="93"/>
                  </a:cubicBezTo>
                  <a:cubicBezTo>
                    <a:pt x="5" y="101"/>
                    <a:pt x="18" y="125"/>
                    <a:pt x="34" y="112"/>
                  </a:cubicBezTo>
                  <a:cubicBezTo>
                    <a:pt x="38" y="116"/>
                    <a:pt x="42" y="120"/>
                    <a:pt x="47" y="123"/>
                  </a:cubicBezTo>
                  <a:cubicBezTo>
                    <a:pt x="38" y="141"/>
                    <a:pt x="64" y="151"/>
                    <a:pt x="68" y="131"/>
                  </a:cubicBezTo>
                  <a:cubicBezTo>
                    <a:pt x="73" y="131"/>
                    <a:pt x="78" y="131"/>
                    <a:pt x="83" y="131"/>
                  </a:cubicBezTo>
                  <a:cubicBezTo>
                    <a:pt x="83" y="131"/>
                    <a:pt x="85" y="131"/>
                    <a:pt x="85" y="131"/>
                  </a:cubicBezTo>
                  <a:cubicBezTo>
                    <a:pt x="90" y="151"/>
                    <a:pt x="115" y="141"/>
                    <a:pt x="106" y="123"/>
                  </a:cubicBezTo>
                  <a:cubicBezTo>
                    <a:pt x="111" y="120"/>
                    <a:pt x="115" y="116"/>
                    <a:pt x="119" y="112"/>
                  </a:cubicBezTo>
                  <a:cubicBezTo>
                    <a:pt x="135" y="125"/>
                    <a:pt x="149" y="101"/>
                    <a:pt x="130" y="93"/>
                  </a:cubicBezTo>
                  <a:cubicBezTo>
                    <a:pt x="132" y="88"/>
                    <a:pt x="132" y="82"/>
                    <a:pt x="133" y="76"/>
                  </a:cubicBezTo>
                  <a:cubicBezTo>
                    <a:pt x="146" y="76"/>
                    <a:pt x="155" y="50"/>
                    <a:pt x="132" y="54"/>
                  </a:cubicBezTo>
                  <a:close/>
                  <a:moveTo>
                    <a:pt x="77" y="116"/>
                  </a:moveTo>
                  <a:cubicBezTo>
                    <a:pt x="55" y="116"/>
                    <a:pt x="37" y="98"/>
                    <a:pt x="37" y="76"/>
                  </a:cubicBezTo>
                  <a:cubicBezTo>
                    <a:pt x="37" y="54"/>
                    <a:pt x="55" y="36"/>
                    <a:pt x="77" y="36"/>
                  </a:cubicBezTo>
                  <a:cubicBezTo>
                    <a:pt x="99" y="36"/>
                    <a:pt x="116" y="54"/>
                    <a:pt x="116" y="76"/>
                  </a:cubicBezTo>
                  <a:cubicBezTo>
                    <a:pt x="116" y="98"/>
                    <a:pt x="99" y="116"/>
                    <a:pt x="77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3406359" y="3620907"/>
              <a:ext cx="271591" cy="269356"/>
            </a:xfrm>
            <a:custGeom>
              <a:avLst/>
              <a:gdLst>
                <a:gd name="T0" fmla="*/ 77 w 91"/>
                <a:gd name="T1" fmla="*/ 54 h 90"/>
                <a:gd name="T2" fmla="*/ 77 w 91"/>
                <a:gd name="T3" fmla="*/ 54 h 90"/>
                <a:gd name="T4" fmla="*/ 79 w 91"/>
                <a:gd name="T5" fmla="*/ 45 h 90"/>
                <a:gd name="T6" fmla="*/ 76 w 91"/>
                <a:gd name="T7" fmla="*/ 33 h 90"/>
                <a:gd name="T8" fmla="*/ 71 w 91"/>
                <a:gd name="T9" fmla="*/ 24 h 90"/>
                <a:gd name="T10" fmla="*/ 61 w 91"/>
                <a:gd name="T11" fmla="*/ 15 h 90"/>
                <a:gd name="T12" fmla="*/ 52 w 91"/>
                <a:gd name="T13" fmla="*/ 12 h 90"/>
                <a:gd name="T14" fmla="*/ 39 w 91"/>
                <a:gd name="T15" fmla="*/ 12 h 90"/>
                <a:gd name="T16" fmla="*/ 29 w 91"/>
                <a:gd name="T17" fmla="*/ 15 h 90"/>
                <a:gd name="T18" fmla="*/ 19 w 91"/>
                <a:gd name="T19" fmla="*/ 24 h 90"/>
                <a:gd name="T20" fmla="*/ 14 w 91"/>
                <a:gd name="T21" fmla="*/ 33 h 90"/>
                <a:gd name="T22" fmla="*/ 12 w 91"/>
                <a:gd name="T23" fmla="*/ 45 h 90"/>
                <a:gd name="T24" fmla="*/ 13 w 91"/>
                <a:gd name="T25" fmla="*/ 55 h 90"/>
                <a:gd name="T26" fmla="*/ 20 w 91"/>
                <a:gd name="T27" fmla="*/ 67 h 90"/>
                <a:gd name="T28" fmla="*/ 28 w 91"/>
                <a:gd name="T29" fmla="*/ 73 h 90"/>
                <a:gd name="T30" fmla="*/ 40 w 91"/>
                <a:gd name="T31" fmla="*/ 78 h 90"/>
                <a:gd name="T32" fmla="*/ 50 w 91"/>
                <a:gd name="T33" fmla="*/ 78 h 90"/>
                <a:gd name="T34" fmla="*/ 62 w 91"/>
                <a:gd name="T35" fmla="*/ 73 h 90"/>
                <a:gd name="T36" fmla="*/ 70 w 91"/>
                <a:gd name="T37" fmla="*/ 67 h 90"/>
                <a:gd name="T38" fmla="*/ 77 w 91"/>
                <a:gd name="T39" fmla="*/ 55 h 90"/>
                <a:gd name="T40" fmla="*/ 77 w 91"/>
                <a:gd name="T41" fmla="*/ 54 h 90"/>
                <a:gd name="T42" fmla="*/ 77 w 91"/>
                <a:gd name="T43" fmla="*/ 54 h 90"/>
                <a:gd name="T44" fmla="*/ 45 w 91"/>
                <a:gd name="T45" fmla="*/ 64 h 90"/>
                <a:gd name="T46" fmla="*/ 25 w 91"/>
                <a:gd name="T47" fmla="*/ 44 h 90"/>
                <a:gd name="T48" fmla="*/ 45 w 91"/>
                <a:gd name="T49" fmla="*/ 23 h 90"/>
                <a:gd name="T50" fmla="*/ 66 w 91"/>
                <a:gd name="T51" fmla="*/ 44 h 90"/>
                <a:gd name="T52" fmla="*/ 45 w 91"/>
                <a:gd name="T53" fmla="*/ 6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1" h="90">
                  <a:moveTo>
                    <a:pt x="77" y="54"/>
                  </a:moveTo>
                  <a:cubicBezTo>
                    <a:pt x="77" y="54"/>
                    <a:pt x="77" y="54"/>
                    <a:pt x="77" y="54"/>
                  </a:cubicBezTo>
                  <a:cubicBezTo>
                    <a:pt x="78" y="51"/>
                    <a:pt x="78" y="48"/>
                    <a:pt x="79" y="45"/>
                  </a:cubicBezTo>
                  <a:cubicBezTo>
                    <a:pt x="91" y="45"/>
                    <a:pt x="88" y="29"/>
                    <a:pt x="76" y="33"/>
                  </a:cubicBezTo>
                  <a:cubicBezTo>
                    <a:pt x="75" y="29"/>
                    <a:pt x="73" y="26"/>
                    <a:pt x="71" y="24"/>
                  </a:cubicBezTo>
                  <a:cubicBezTo>
                    <a:pt x="80" y="16"/>
                    <a:pt x="68" y="5"/>
                    <a:pt x="61" y="15"/>
                  </a:cubicBezTo>
                  <a:cubicBezTo>
                    <a:pt x="58" y="14"/>
                    <a:pt x="55" y="13"/>
                    <a:pt x="52" y="12"/>
                  </a:cubicBezTo>
                  <a:cubicBezTo>
                    <a:pt x="53" y="0"/>
                    <a:pt x="37" y="0"/>
                    <a:pt x="39" y="12"/>
                  </a:cubicBezTo>
                  <a:cubicBezTo>
                    <a:pt x="35" y="13"/>
                    <a:pt x="32" y="14"/>
                    <a:pt x="29" y="15"/>
                  </a:cubicBezTo>
                  <a:cubicBezTo>
                    <a:pt x="23" y="5"/>
                    <a:pt x="10" y="15"/>
                    <a:pt x="19" y="24"/>
                  </a:cubicBezTo>
                  <a:cubicBezTo>
                    <a:pt x="17" y="26"/>
                    <a:pt x="15" y="29"/>
                    <a:pt x="14" y="33"/>
                  </a:cubicBezTo>
                  <a:cubicBezTo>
                    <a:pt x="2" y="29"/>
                    <a:pt x="0" y="45"/>
                    <a:pt x="12" y="45"/>
                  </a:cubicBezTo>
                  <a:cubicBezTo>
                    <a:pt x="12" y="49"/>
                    <a:pt x="12" y="52"/>
                    <a:pt x="13" y="55"/>
                  </a:cubicBezTo>
                  <a:cubicBezTo>
                    <a:pt x="2" y="60"/>
                    <a:pt x="10" y="74"/>
                    <a:pt x="20" y="67"/>
                  </a:cubicBezTo>
                  <a:cubicBezTo>
                    <a:pt x="22" y="69"/>
                    <a:pt x="25" y="72"/>
                    <a:pt x="28" y="73"/>
                  </a:cubicBezTo>
                  <a:cubicBezTo>
                    <a:pt x="22" y="84"/>
                    <a:pt x="37" y="90"/>
                    <a:pt x="40" y="78"/>
                  </a:cubicBezTo>
                  <a:cubicBezTo>
                    <a:pt x="43" y="78"/>
                    <a:pt x="47" y="78"/>
                    <a:pt x="50" y="78"/>
                  </a:cubicBezTo>
                  <a:cubicBezTo>
                    <a:pt x="53" y="90"/>
                    <a:pt x="68" y="84"/>
                    <a:pt x="62" y="73"/>
                  </a:cubicBezTo>
                  <a:cubicBezTo>
                    <a:pt x="65" y="71"/>
                    <a:pt x="68" y="69"/>
                    <a:pt x="70" y="67"/>
                  </a:cubicBezTo>
                  <a:cubicBezTo>
                    <a:pt x="80" y="74"/>
                    <a:pt x="88" y="60"/>
                    <a:pt x="77" y="55"/>
                  </a:cubicBezTo>
                  <a:cubicBezTo>
                    <a:pt x="77" y="55"/>
                    <a:pt x="77" y="55"/>
                    <a:pt x="77" y="54"/>
                  </a:cubicBezTo>
                  <a:cubicBezTo>
                    <a:pt x="77" y="54"/>
                    <a:pt x="77" y="54"/>
                    <a:pt x="77" y="54"/>
                  </a:cubicBezTo>
                  <a:close/>
                  <a:moveTo>
                    <a:pt x="45" y="64"/>
                  </a:moveTo>
                  <a:cubicBezTo>
                    <a:pt x="34" y="64"/>
                    <a:pt x="25" y="55"/>
                    <a:pt x="25" y="44"/>
                  </a:cubicBezTo>
                  <a:cubicBezTo>
                    <a:pt x="25" y="32"/>
                    <a:pt x="34" y="23"/>
                    <a:pt x="45" y="23"/>
                  </a:cubicBezTo>
                  <a:cubicBezTo>
                    <a:pt x="56" y="23"/>
                    <a:pt x="66" y="32"/>
                    <a:pt x="66" y="44"/>
                  </a:cubicBezTo>
                  <a:cubicBezTo>
                    <a:pt x="66" y="55"/>
                    <a:pt x="56" y="64"/>
                    <a:pt x="4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8" name="Freeform 24"/>
          <p:cNvSpPr>
            <a:spLocks noEditPoints="1"/>
          </p:cNvSpPr>
          <p:nvPr/>
        </p:nvSpPr>
        <p:spPr bwMode="auto">
          <a:xfrm>
            <a:off x="5054903" y="2560317"/>
            <a:ext cx="250355" cy="251473"/>
          </a:xfrm>
          <a:custGeom>
            <a:avLst/>
            <a:gdLst>
              <a:gd name="T0" fmla="*/ 42 w 84"/>
              <a:gd name="T1" fmla="*/ 84 h 84"/>
              <a:gd name="T2" fmla="*/ 0 w 84"/>
              <a:gd name="T3" fmla="*/ 42 h 84"/>
              <a:gd name="T4" fmla="*/ 42 w 84"/>
              <a:gd name="T5" fmla="*/ 0 h 84"/>
              <a:gd name="T6" fmla="*/ 84 w 84"/>
              <a:gd name="T7" fmla="*/ 42 h 84"/>
              <a:gd name="T8" fmla="*/ 42 w 84"/>
              <a:gd name="T9" fmla="*/ 84 h 84"/>
              <a:gd name="T10" fmla="*/ 42 w 84"/>
              <a:gd name="T11" fmla="*/ 13 h 84"/>
              <a:gd name="T12" fmla="*/ 13 w 84"/>
              <a:gd name="T13" fmla="*/ 42 h 84"/>
              <a:gd name="T14" fmla="*/ 42 w 84"/>
              <a:gd name="T15" fmla="*/ 71 h 84"/>
              <a:gd name="T16" fmla="*/ 71 w 84"/>
              <a:gd name="T17" fmla="*/ 42 h 84"/>
              <a:gd name="T18" fmla="*/ 42 w 84"/>
              <a:gd name="T1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84"/>
                </a:moveTo>
                <a:cubicBezTo>
                  <a:pt x="19" y="84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5" y="0"/>
                  <a:pt x="84" y="19"/>
                  <a:pt x="84" y="42"/>
                </a:cubicBezTo>
                <a:cubicBezTo>
                  <a:pt x="84" y="65"/>
                  <a:pt x="65" y="84"/>
                  <a:pt x="42" y="84"/>
                </a:cubicBezTo>
                <a:close/>
                <a:moveTo>
                  <a:pt x="42" y="13"/>
                </a:moveTo>
                <a:cubicBezTo>
                  <a:pt x="26" y="13"/>
                  <a:pt x="13" y="26"/>
                  <a:pt x="13" y="42"/>
                </a:cubicBezTo>
                <a:cubicBezTo>
                  <a:pt x="13" y="58"/>
                  <a:pt x="26" y="71"/>
                  <a:pt x="42" y="71"/>
                </a:cubicBezTo>
                <a:cubicBezTo>
                  <a:pt x="58" y="71"/>
                  <a:pt x="71" y="58"/>
                  <a:pt x="71" y="42"/>
                </a:cubicBezTo>
                <a:cubicBezTo>
                  <a:pt x="71" y="26"/>
                  <a:pt x="58" y="13"/>
                  <a:pt x="42" y="13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5171139" y="2790554"/>
            <a:ext cx="17883" cy="804713"/>
          </a:xfrm>
          <a:prstGeom prst="rect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4700605" y="3589679"/>
            <a:ext cx="960068" cy="964538"/>
          </a:xfrm>
          <a:prstGeom prst="ellipse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5001255" y="3778563"/>
            <a:ext cx="357650" cy="542063"/>
            <a:chOff x="5001255" y="3581789"/>
            <a:chExt cx="357650" cy="542063"/>
          </a:xfrm>
        </p:grpSpPr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5151021" y="3860085"/>
              <a:ext cx="62589" cy="32412"/>
            </a:xfrm>
            <a:custGeom>
              <a:avLst/>
              <a:gdLst>
                <a:gd name="T0" fmla="*/ 21 w 21"/>
                <a:gd name="T1" fmla="*/ 5 h 11"/>
                <a:gd name="T2" fmla="*/ 15 w 21"/>
                <a:gd name="T3" fmla="*/ 11 h 11"/>
                <a:gd name="T4" fmla="*/ 5 w 21"/>
                <a:gd name="T5" fmla="*/ 11 h 11"/>
                <a:gd name="T6" fmla="*/ 0 w 21"/>
                <a:gd name="T7" fmla="*/ 5 h 11"/>
                <a:gd name="T8" fmla="*/ 0 w 21"/>
                <a:gd name="T9" fmla="*/ 5 h 11"/>
                <a:gd name="T10" fmla="*/ 5 w 21"/>
                <a:gd name="T11" fmla="*/ 0 h 11"/>
                <a:gd name="T12" fmla="*/ 15 w 21"/>
                <a:gd name="T13" fmla="*/ 0 h 11"/>
                <a:gd name="T14" fmla="*/ 21 w 21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1">
                  <a:moveTo>
                    <a:pt x="21" y="5"/>
                  </a:moveTo>
                  <a:cubicBezTo>
                    <a:pt x="21" y="8"/>
                    <a:pt x="18" y="11"/>
                    <a:pt x="1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2"/>
                    <a:pt x="2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28"/>
            <p:cNvSpPr>
              <a:spLocks noEditPoints="1"/>
            </p:cNvSpPr>
            <p:nvPr/>
          </p:nvSpPr>
          <p:spPr bwMode="auto">
            <a:xfrm>
              <a:off x="5001255" y="3886909"/>
              <a:ext cx="357650" cy="236943"/>
            </a:xfrm>
            <a:custGeom>
              <a:avLst/>
              <a:gdLst>
                <a:gd name="T0" fmla="*/ 101 w 120"/>
                <a:gd name="T1" fmla="*/ 0 h 79"/>
                <a:gd name="T2" fmla="*/ 86 w 120"/>
                <a:gd name="T3" fmla="*/ 0 h 79"/>
                <a:gd name="T4" fmla="*/ 60 w 120"/>
                <a:gd name="T5" fmla="*/ 54 h 79"/>
                <a:gd name="T6" fmla="*/ 34 w 120"/>
                <a:gd name="T7" fmla="*/ 0 h 79"/>
                <a:gd name="T8" fmla="*/ 18 w 120"/>
                <a:gd name="T9" fmla="*/ 0 h 79"/>
                <a:gd name="T10" fmla="*/ 0 w 120"/>
                <a:gd name="T11" fmla="*/ 19 h 79"/>
                <a:gd name="T12" fmla="*/ 0 w 120"/>
                <a:gd name="T13" fmla="*/ 60 h 79"/>
                <a:gd name="T14" fmla="*/ 18 w 120"/>
                <a:gd name="T15" fmla="*/ 79 h 79"/>
                <a:gd name="T16" fmla="*/ 101 w 120"/>
                <a:gd name="T17" fmla="*/ 79 h 79"/>
                <a:gd name="T18" fmla="*/ 120 w 120"/>
                <a:gd name="T19" fmla="*/ 60 h 79"/>
                <a:gd name="T20" fmla="*/ 120 w 120"/>
                <a:gd name="T21" fmla="*/ 19 h 79"/>
                <a:gd name="T22" fmla="*/ 101 w 120"/>
                <a:gd name="T23" fmla="*/ 0 h 79"/>
                <a:gd name="T24" fmla="*/ 104 w 120"/>
                <a:gd name="T25" fmla="*/ 29 h 79"/>
                <a:gd name="T26" fmla="*/ 93 w 120"/>
                <a:gd name="T27" fmla="*/ 29 h 79"/>
                <a:gd name="T28" fmla="*/ 88 w 120"/>
                <a:gd name="T29" fmla="*/ 23 h 79"/>
                <a:gd name="T30" fmla="*/ 93 w 120"/>
                <a:gd name="T31" fmla="*/ 18 h 79"/>
                <a:gd name="T32" fmla="*/ 104 w 120"/>
                <a:gd name="T33" fmla="*/ 18 h 79"/>
                <a:gd name="T34" fmla="*/ 109 w 120"/>
                <a:gd name="T35" fmla="*/ 23 h 79"/>
                <a:gd name="T36" fmla="*/ 104 w 120"/>
                <a:gd name="T37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79">
                  <a:moveTo>
                    <a:pt x="101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0"/>
                    <a:pt x="8" y="79"/>
                    <a:pt x="18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12" y="79"/>
                    <a:pt x="120" y="70"/>
                    <a:pt x="120" y="60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20" y="9"/>
                    <a:pt x="112" y="0"/>
                    <a:pt x="101" y="0"/>
                  </a:cubicBezTo>
                  <a:close/>
                  <a:moveTo>
                    <a:pt x="104" y="29"/>
                  </a:moveTo>
                  <a:cubicBezTo>
                    <a:pt x="93" y="29"/>
                    <a:pt x="93" y="29"/>
                    <a:pt x="93" y="29"/>
                  </a:cubicBezTo>
                  <a:cubicBezTo>
                    <a:pt x="91" y="29"/>
                    <a:pt x="88" y="26"/>
                    <a:pt x="88" y="23"/>
                  </a:cubicBezTo>
                  <a:cubicBezTo>
                    <a:pt x="88" y="20"/>
                    <a:pt x="91" y="18"/>
                    <a:pt x="93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7" y="18"/>
                    <a:pt x="109" y="20"/>
                    <a:pt x="109" y="23"/>
                  </a:cubicBezTo>
                  <a:cubicBezTo>
                    <a:pt x="109" y="26"/>
                    <a:pt x="107" y="29"/>
                    <a:pt x="104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5153257" y="3904792"/>
              <a:ext cx="53648" cy="110648"/>
            </a:xfrm>
            <a:custGeom>
              <a:avLst/>
              <a:gdLst>
                <a:gd name="T0" fmla="*/ 11 w 48"/>
                <a:gd name="T1" fmla="*/ 0 h 99"/>
                <a:gd name="T2" fmla="*/ 0 w 48"/>
                <a:gd name="T3" fmla="*/ 48 h 99"/>
                <a:gd name="T4" fmla="*/ 24 w 48"/>
                <a:gd name="T5" fmla="*/ 99 h 99"/>
                <a:gd name="T6" fmla="*/ 48 w 48"/>
                <a:gd name="T7" fmla="*/ 46 h 99"/>
                <a:gd name="T8" fmla="*/ 38 w 48"/>
                <a:gd name="T9" fmla="*/ 0 h 99"/>
                <a:gd name="T10" fmla="*/ 11 w 48"/>
                <a:gd name="T1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99">
                  <a:moveTo>
                    <a:pt x="11" y="0"/>
                  </a:moveTo>
                  <a:lnTo>
                    <a:pt x="0" y="48"/>
                  </a:lnTo>
                  <a:lnTo>
                    <a:pt x="24" y="99"/>
                  </a:lnTo>
                  <a:lnTo>
                    <a:pt x="48" y="46"/>
                  </a:lnTo>
                  <a:lnTo>
                    <a:pt x="38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5054903" y="3680143"/>
              <a:ext cx="262650" cy="165413"/>
            </a:xfrm>
            <a:custGeom>
              <a:avLst/>
              <a:gdLst>
                <a:gd name="T0" fmla="*/ 69 w 88"/>
                <a:gd name="T1" fmla="*/ 9 h 55"/>
                <a:gd name="T2" fmla="*/ 35 w 88"/>
                <a:gd name="T3" fmla="*/ 9 h 55"/>
                <a:gd name="T4" fmla="*/ 33 w 88"/>
                <a:gd name="T5" fmla="*/ 5 h 55"/>
                <a:gd name="T6" fmla="*/ 31 w 88"/>
                <a:gd name="T7" fmla="*/ 9 h 55"/>
                <a:gd name="T8" fmla="*/ 18 w 88"/>
                <a:gd name="T9" fmla="*/ 9 h 55"/>
                <a:gd name="T10" fmla="*/ 1 w 88"/>
                <a:gd name="T11" fmla="*/ 1 h 55"/>
                <a:gd name="T12" fmla="*/ 0 w 88"/>
                <a:gd name="T13" fmla="*/ 4 h 55"/>
                <a:gd name="T14" fmla="*/ 0 w 88"/>
                <a:gd name="T15" fmla="*/ 11 h 55"/>
                <a:gd name="T16" fmla="*/ 44 w 88"/>
                <a:gd name="T17" fmla="*/ 55 h 55"/>
                <a:gd name="T18" fmla="*/ 88 w 88"/>
                <a:gd name="T19" fmla="*/ 11 h 55"/>
                <a:gd name="T20" fmla="*/ 88 w 88"/>
                <a:gd name="T21" fmla="*/ 5 h 55"/>
                <a:gd name="T22" fmla="*/ 87 w 88"/>
                <a:gd name="T23" fmla="*/ 0 h 55"/>
                <a:gd name="T24" fmla="*/ 69 w 88"/>
                <a:gd name="T25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55">
                  <a:moveTo>
                    <a:pt x="69" y="9"/>
                  </a:moveTo>
                  <a:cubicBezTo>
                    <a:pt x="35" y="9"/>
                    <a:pt x="35" y="9"/>
                    <a:pt x="35" y="9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2" y="9"/>
                    <a:pt x="5" y="6"/>
                    <a:pt x="1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0" y="8"/>
                    <a:pt x="0" y="11"/>
                  </a:cubicBezTo>
                  <a:cubicBezTo>
                    <a:pt x="0" y="35"/>
                    <a:pt x="19" y="55"/>
                    <a:pt x="44" y="55"/>
                  </a:cubicBezTo>
                  <a:cubicBezTo>
                    <a:pt x="68" y="55"/>
                    <a:pt x="88" y="35"/>
                    <a:pt x="88" y="11"/>
                  </a:cubicBezTo>
                  <a:cubicBezTo>
                    <a:pt x="88" y="9"/>
                    <a:pt x="88" y="7"/>
                    <a:pt x="88" y="5"/>
                  </a:cubicBezTo>
                  <a:cubicBezTo>
                    <a:pt x="87" y="3"/>
                    <a:pt x="87" y="1"/>
                    <a:pt x="87" y="0"/>
                  </a:cubicBezTo>
                  <a:cubicBezTo>
                    <a:pt x="82" y="5"/>
                    <a:pt x="75" y="9"/>
                    <a:pt x="6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5061609" y="3581789"/>
              <a:ext cx="247003" cy="114001"/>
            </a:xfrm>
            <a:custGeom>
              <a:avLst/>
              <a:gdLst>
                <a:gd name="T0" fmla="*/ 83 w 83"/>
                <a:gd name="T1" fmla="*/ 28 h 38"/>
                <a:gd name="T2" fmla="*/ 67 w 83"/>
                <a:gd name="T3" fmla="*/ 38 h 38"/>
                <a:gd name="T4" fmla="*/ 36 w 83"/>
                <a:gd name="T5" fmla="*/ 38 h 38"/>
                <a:gd name="T6" fmla="*/ 31 w 83"/>
                <a:gd name="T7" fmla="*/ 30 h 38"/>
                <a:gd name="T8" fmla="*/ 27 w 83"/>
                <a:gd name="T9" fmla="*/ 38 h 38"/>
                <a:gd name="T10" fmla="*/ 16 w 83"/>
                <a:gd name="T11" fmla="*/ 38 h 38"/>
                <a:gd name="T12" fmla="*/ 0 w 83"/>
                <a:gd name="T13" fmla="*/ 29 h 38"/>
                <a:gd name="T14" fmla="*/ 42 w 83"/>
                <a:gd name="T15" fmla="*/ 0 h 38"/>
                <a:gd name="T16" fmla="*/ 83 w 83"/>
                <a:gd name="T1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38">
                  <a:moveTo>
                    <a:pt x="83" y="28"/>
                  </a:moveTo>
                  <a:cubicBezTo>
                    <a:pt x="80" y="33"/>
                    <a:pt x="73" y="38"/>
                    <a:pt x="67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0" y="38"/>
                    <a:pt x="4" y="34"/>
                    <a:pt x="0" y="29"/>
                  </a:cubicBezTo>
                  <a:cubicBezTo>
                    <a:pt x="7" y="13"/>
                    <a:pt x="23" y="0"/>
                    <a:pt x="42" y="0"/>
                  </a:cubicBezTo>
                  <a:cubicBezTo>
                    <a:pt x="60" y="0"/>
                    <a:pt x="76" y="12"/>
                    <a:pt x="8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6" name="Freeform 32"/>
          <p:cNvSpPr>
            <a:spLocks noEditPoints="1"/>
          </p:cNvSpPr>
          <p:nvPr/>
        </p:nvSpPr>
        <p:spPr bwMode="auto">
          <a:xfrm>
            <a:off x="6873331" y="2560317"/>
            <a:ext cx="248120" cy="251473"/>
          </a:xfrm>
          <a:custGeom>
            <a:avLst/>
            <a:gdLst>
              <a:gd name="T0" fmla="*/ 41 w 83"/>
              <a:gd name="T1" fmla="*/ 84 h 84"/>
              <a:gd name="T2" fmla="*/ 0 w 83"/>
              <a:gd name="T3" fmla="*/ 42 h 84"/>
              <a:gd name="T4" fmla="*/ 41 w 83"/>
              <a:gd name="T5" fmla="*/ 0 h 84"/>
              <a:gd name="T6" fmla="*/ 83 w 83"/>
              <a:gd name="T7" fmla="*/ 42 h 84"/>
              <a:gd name="T8" fmla="*/ 41 w 83"/>
              <a:gd name="T9" fmla="*/ 84 h 84"/>
              <a:gd name="T10" fmla="*/ 41 w 83"/>
              <a:gd name="T11" fmla="*/ 13 h 84"/>
              <a:gd name="T12" fmla="*/ 12 w 83"/>
              <a:gd name="T13" fmla="*/ 42 h 84"/>
              <a:gd name="T14" fmla="*/ 41 w 83"/>
              <a:gd name="T15" fmla="*/ 71 h 84"/>
              <a:gd name="T16" fmla="*/ 70 w 83"/>
              <a:gd name="T17" fmla="*/ 42 h 84"/>
              <a:gd name="T18" fmla="*/ 41 w 83"/>
              <a:gd name="T1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84">
                <a:moveTo>
                  <a:pt x="41" y="84"/>
                </a:moveTo>
                <a:cubicBezTo>
                  <a:pt x="18" y="84"/>
                  <a:pt x="0" y="65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65" y="0"/>
                  <a:pt x="83" y="19"/>
                  <a:pt x="83" y="42"/>
                </a:cubicBezTo>
                <a:cubicBezTo>
                  <a:pt x="83" y="65"/>
                  <a:pt x="65" y="84"/>
                  <a:pt x="41" y="84"/>
                </a:cubicBezTo>
                <a:close/>
                <a:moveTo>
                  <a:pt x="41" y="13"/>
                </a:moveTo>
                <a:cubicBezTo>
                  <a:pt x="26" y="13"/>
                  <a:pt x="12" y="26"/>
                  <a:pt x="12" y="42"/>
                </a:cubicBezTo>
                <a:cubicBezTo>
                  <a:pt x="12" y="58"/>
                  <a:pt x="26" y="71"/>
                  <a:pt x="41" y="71"/>
                </a:cubicBezTo>
                <a:cubicBezTo>
                  <a:pt x="57" y="71"/>
                  <a:pt x="70" y="58"/>
                  <a:pt x="70" y="42"/>
                </a:cubicBezTo>
                <a:cubicBezTo>
                  <a:pt x="70" y="26"/>
                  <a:pt x="57" y="13"/>
                  <a:pt x="41" y="13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6987332" y="2790554"/>
            <a:ext cx="20118" cy="804713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6519033" y="3589679"/>
            <a:ext cx="956714" cy="964538"/>
          </a:xfrm>
          <a:prstGeom prst="ellipse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Freeform 35"/>
          <p:cNvSpPr>
            <a:spLocks noEditPoints="1"/>
          </p:cNvSpPr>
          <p:nvPr/>
        </p:nvSpPr>
        <p:spPr bwMode="auto">
          <a:xfrm>
            <a:off x="6721330" y="3819916"/>
            <a:ext cx="545417" cy="458239"/>
          </a:xfrm>
          <a:custGeom>
            <a:avLst/>
            <a:gdLst>
              <a:gd name="T0" fmla="*/ 443 w 488"/>
              <a:gd name="T1" fmla="*/ 209 h 410"/>
              <a:gd name="T2" fmla="*/ 443 w 488"/>
              <a:gd name="T3" fmla="*/ 199 h 410"/>
              <a:gd name="T4" fmla="*/ 395 w 488"/>
              <a:gd name="T5" fmla="*/ 156 h 410"/>
              <a:gd name="T6" fmla="*/ 352 w 488"/>
              <a:gd name="T7" fmla="*/ 83 h 410"/>
              <a:gd name="T8" fmla="*/ 352 w 488"/>
              <a:gd name="T9" fmla="*/ 43 h 410"/>
              <a:gd name="T10" fmla="*/ 294 w 488"/>
              <a:gd name="T11" fmla="*/ 0 h 410"/>
              <a:gd name="T12" fmla="*/ 192 w 488"/>
              <a:gd name="T13" fmla="*/ 0 h 410"/>
              <a:gd name="T14" fmla="*/ 136 w 488"/>
              <a:gd name="T15" fmla="*/ 43 h 410"/>
              <a:gd name="T16" fmla="*/ 136 w 488"/>
              <a:gd name="T17" fmla="*/ 83 h 410"/>
              <a:gd name="T18" fmla="*/ 91 w 488"/>
              <a:gd name="T19" fmla="*/ 156 h 410"/>
              <a:gd name="T20" fmla="*/ 43 w 488"/>
              <a:gd name="T21" fmla="*/ 199 h 410"/>
              <a:gd name="T22" fmla="*/ 43 w 488"/>
              <a:gd name="T23" fmla="*/ 209 h 410"/>
              <a:gd name="T24" fmla="*/ 0 w 488"/>
              <a:gd name="T25" fmla="*/ 314 h 410"/>
              <a:gd name="T26" fmla="*/ 99 w 488"/>
              <a:gd name="T27" fmla="*/ 410 h 410"/>
              <a:gd name="T28" fmla="*/ 54 w 488"/>
              <a:gd name="T29" fmla="*/ 314 h 410"/>
              <a:gd name="T30" fmla="*/ 91 w 488"/>
              <a:gd name="T31" fmla="*/ 209 h 410"/>
              <a:gd name="T32" fmla="*/ 190 w 488"/>
              <a:gd name="T33" fmla="*/ 252 h 410"/>
              <a:gd name="T34" fmla="*/ 238 w 488"/>
              <a:gd name="T35" fmla="*/ 209 h 410"/>
              <a:gd name="T36" fmla="*/ 192 w 488"/>
              <a:gd name="T37" fmla="*/ 314 h 410"/>
              <a:gd name="T38" fmla="*/ 243 w 488"/>
              <a:gd name="T39" fmla="*/ 410 h 410"/>
              <a:gd name="T40" fmla="*/ 294 w 488"/>
              <a:gd name="T41" fmla="*/ 314 h 410"/>
              <a:gd name="T42" fmla="*/ 248 w 488"/>
              <a:gd name="T43" fmla="*/ 209 h 410"/>
              <a:gd name="T44" fmla="*/ 296 w 488"/>
              <a:gd name="T45" fmla="*/ 252 h 410"/>
              <a:gd name="T46" fmla="*/ 395 w 488"/>
              <a:gd name="T47" fmla="*/ 209 h 410"/>
              <a:gd name="T48" fmla="*/ 432 w 488"/>
              <a:gd name="T49" fmla="*/ 314 h 410"/>
              <a:gd name="T50" fmla="*/ 387 w 488"/>
              <a:gd name="T51" fmla="*/ 410 h 410"/>
              <a:gd name="T52" fmla="*/ 488 w 488"/>
              <a:gd name="T53" fmla="*/ 314 h 410"/>
              <a:gd name="T54" fmla="*/ 342 w 488"/>
              <a:gd name="T55" fmla="*/ 59 h 410"/>
              <a:gd name="T56" fmla="*/ 342 w 488"/>
              <a:gd name="T57" fmla="*/ 156 h 410"/>
              <a:gd name="T58" fmla="*/ 296 w 488"/>
              <a:gd name="T59" fmla="*/ 199 h 410"/>
              <a:gd name="T60" fmla="*/ 243 w 488"/>
              <a:gd name="T61" fmla="*/ 199 h 410"/>
              <a:gd name="T62" fmla="*/ 190 w 488"/>
              <a:gd name="T63" fmla="*/ 199 h 410"/>
              <a:gd name="T64" fmla="*/ 147 w 488"/>
              <a:gd name="T65" fmla="*/ 156 h 410"/>
              <a:gd name="T66" fmla="*/ 147 w 488"/>
              <a:gd name="T67" fmla="*/ 59 h 410"/>
              <a:gd name="T68" fmla="*/ 192 w 488"/>
              <a:gd name="T69" fmla="*/ 54 h 410"/>
              <a:gd name="T70" fmla="*/ 243 w 488"/>
              <a:gd name="T71" fmla="*/ 97 h 410"/>
              <a:gd name="T72" fmla="*/ 294 w 488"/>
              <a:gd name="T73" fmla="*/ 54 h 410"/>
              <a:gd name="T74" fmla="*/ 342 w 488"/>
              <a:gd name="T75" fmla="*/ 59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8" h="410">
                <a:moveTo>
                  <a:pt x="443" y="314"/>
                </a:moveTo>
                <a:lnTo>
                  <a:pt x="443" y="209"/>
                </a:lnTo>
                <a:lnTo>
                  <a:pt x="443" y="199"/>
                </a:lnTo>
                <a:lnTo>
                  <a:pt x="443" y="199"/>
                </a:lnTo>
                <a:lnTo>
                  <a:pt x="395" y="199"/>
                </a:lnTo>
                <a:lnTo>
                  <a:pt x="395" y="156"/>
                </a:lnTo>
                <a:lnTo>
                  <a:pt x="352" y="156"/>
                </a:lnTo>
                <a:lnTo>
                  <a:pt x="352" y="83"/>
                </a:lnTo>
                <a:lnTo>
                  <a:pt x="352" y="62"/>
                </a:lnTo>
                <a:lnTo>
                  <a:pt x="352" y="43"/>
                </a:lnTo>
                <a:lnTo>
                  <a:pt x="294" y="43"/>
                </a:lnTo>
                <a:lnTo>
                  <a:pt x="294" y="0"/>
                </a:lnTo>
                <a:lnTo>
                  <a:pt x="243" y="0"/>
                </a:lnTo>
                <a:lnTo>
                  <a:pt x="192" y="0"/>
                </a:lnTo>
                <a:lnTo>
                  <a:pt x="192" y="43"/>
                </a:lnTo>
                <a:lnTo>
                  <a:pt x="136" y="43"/>
                </a:lnTo>
                <a:lnTo>
                  <a:pt x="136" y="62"/>
                </a:lnTo>
                <a:lnTo>
                  <a:pt x="136" y="83"/>
                </a:lnTo>
                <a:lnTo>
                  <a:pt x="136" y="156"/>
                </a:lnTo>
                <a:lnTo>
                  <a:pt x="91" y="156"/>
                </a:lnTo>
                <a:lnTo>
                  <a:pt x="91" y="199"/>
                </a:lnTo>
                <a:lnTo>
                  <a:pt x="43" y="199"/>
                </a:lnTo>
                <a:lnTo>
                  <a:pt x="43" y="199"/>
                </a:lnTo>
                <a:lnTo>
                  <a:pt x="43" y="209"/>
                </a:lnTo>
                <a:lnTo>
                  <a:pt x="43" y="314"/>
                </a:lnTo>
                <a:lnTo>
                  <a:pt x="0" y="314"/>
                </a:lnTo>
                <a:lnTo>
                  <a:pt x="0" y="410"/>
                </a:lnTo>
                <a:lnTo>
                  <a:pt x="99" y="410"/>
                </a:lnTo>
                <a:lnTo>
                  <a:pt x="99" y="314"/>
                </a:lnTo>
                <a:lnTo>
                  <a:pt x="54" y="314"/>
                </a:lnTo>
                <a:lnTo>
                  <a:pt x="54" y="209"/>
                </a:lnTo>
                <a:lnTo>
                  <a:pt x="91" y="209"/>
                </a:lnTo>
                <a:lnTo>
                  <a:pt x="91" y="252"/>
                </a:lnTo>
                <a:lnTo>
                  <a:pt x="190" y="252"/>
                </a:lnTo>
                <a:lnTo>
                  <a:pt x="190" y="209"/>
                </a:lnTo>
                <a:lnTo>
                  <a:pt x="238" y="209"/>
                </a:lnTo>
                <a:lnTo>
                  <a:pt x="238" y="314"/>
                </a:lnTo>
                <a:lnTo>
                  <a:pt x="192" y="314"/>
                </a:lnTo>
                <a:lnTo>
                  <a:pt x="192" y="410"/>
                </a:lnTo>
                <a:lnTo>
                  <a:pt x="243" y="410"/>
                </a:lnTo>
                <a:lnTo>
                  <a:pt x="294" y="410"/>
                </a:lnTo>
                <a:lnTo>
                  <a:pt x="294" y="314"/>
                </a:lnTo>
                <a:lnTo>
                  <a:pt x="248" y="314"/>
                </a:lnTo>
                <a:lnTo>
                  <a:pt x="248" y="209"/>
                </a:lnTo>
                <a:lnTo>
                  <a:pt x="296" y="209"/>
                </a:lnTo>
                <a:lnTo>
                  <a:pt x="296" y="252"/>
                </a:lnTo>
                <a:lnTo>
                  <a:pt x="395" y="252"/>
                </a:lnTo>
                <a:lnTo>
                  <a:pt x="395" y="209"/>
                </a:lnTo>
                <a:lnTo>
                  <a:pt x="432" y="209"/>
                </a:lnTo>
                <a:lnTo>
                  <a:pt x="432" y="314"/>
                </a:lnTo>
                <a:lnTo>
                  <a:pt x="387" y="314"/>
                </a:lnTo>
                <a:lnTo>
                  <a:pt x="387" y="410"/>
                </a:lnTo>
                <a:lnTo>
                  <a:pt x="488" y="410"/>
                </a:lnTo>
                <a:lnTo>
                  <a:pt x="488" y="314"/>
                </a:lnTo>
                <a:lnTo>
                  <a:pt x="443" y="314"/>
                </a:lnTo>
                <a:close/>
                <a:moveTo>
                  <a:pt x="342" y="59"/>
                </a:moveTo>
                <a:lnTo>
                  <a:pt x="342" y="83"/>
                </a:lnTo>
                <a:lnTo>
                  <a:pt x="342" y="156"/>
                </a:lnTo>
                <a:lnTo>
                  <a:pt x="296" y="156"/>
                </a:lnTo>
                <a:lnTo>
                  <a:pt x="296" y="199"/>
                </a:lnTo>
                <a:lnTo>
                  <a:pt x="248" y="199"/>
                </a:lnTo>
                <a:lnTo>
                  <a:pt x="243" y="199"/>
                </a:lnTo>
                <a:lnTo>
                  <a:pt x="238" y="199"/>
                </a:lnTo>
                <a:lnTo>
                  <a:pt x="190" y="199"/>
                </a:lnTo>
                <a:lnTo>
                  <a:pt x="190" y="156"/>
                </a:lnTo>
                <a:lnTo>
                  <a:pt x="147" y="156"/>
                </a:lnTo>
                <a:lnTo>
                  <a:pt x="147" y="83"/>
                </a:lnTo>
                <a:lnTo>
                  <a:pt x="147" y="59"/>
                </a:lnTo>
                <a:lnTo>
                  <a:pt x="147" y="54"/>
                </a:lnTo>
                <a:lnTo>
                  <a:pt x="192" y="54"/>
                </a:lnTo>
                <a:lnTo>
                  <a:pt x="192" y="97"/>
                </a:lnTo>
                <a:lnTo>
                  <a:pt x="243" y="97"/>
                </a:lnTo>
                <a:lnTo>
                  <a:pt x="294" y="97"/>
                </a:lnTo>
                <a:lnTo>
                  <a:pt x="294" y="54"/>
                </a:lnTo>
                <a:lnTo>
                  <a:pt x="342" y="54"/>
                </a:lnTo>
                <a:lnTo>
                  <a:pt x="342" y="5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36"/>
          <p:cNvSpPr>
            <a:spLocks noEditPoints="1"/>
          </p:cNvSpPr>
          <p:nvPr/>
        </p:nvSpPr>
        <p:spPr bwMode="auto">
          <a:xfrm>
            <a:off x="8689523" y="2560317"/>
            <a:ext cx="250355" cy="251473"/>
          </a:xfrm>
          <a:custGeom>
            <a:avLst/>
            <a:gdLst>
              <a:gd name="T0" fmla="*/ 42 w 84"/>
              <a:gd name="T1" fmla="*/ 84 h 84"/>
              <a:gd name="T2" fmla="*/ 0 w 84"/>
              <a:gd name="T3" fmla="*/ 42 h 84"/>
              <a:gd name="T4" fmla="*/ 42 w 84"/>
              <a:gd name="T5" fmla="*/ 0 h 84"/>
              <a:gd name="T6" fmla="*/ 84 w 84"/>
              <a:gd name="T7" fmla="*/ 42 h 84"/>
              <a:gd name="T8" fmla="*/ 42 w 84"/>
              <a:gd name="T9" fmla="*/ 84 h 84"/>
              <a:gd name="T10" fmla="*/ 42 w 84"/>
              <a:gd name="T11" fmla="*/ 13 h 84"/>
              <a:gd name="T12" fmla="*/ 13 w 84"/>
              <a:gd name="T13" fmla="*/ 42 h 84"/>
              <a:gd name="T14" fmla="*/ 42 w 84"/>
              <a:gd name="T15" fmla="*/ 71 h 84"/>
              <a:gd name="T16" fmla="*/ 71 w 84"/>
              <a:gd name="T17" fmla="*/ 42 h 84"/>
              <a:gd name="T18" fmla="*/ 42 w 84"/>
              <a:gd name="T1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84"/>
                </a:moveTo>
                <a:cubicBezTo>
                  <a:pt x="19" y="84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5" y="0"/>
                  <a:pt x="84" y="19"/>
                  <a:pt x="84" y="42"/>
                </a:cubicBezTo>
                <a:cubicBezTo>
                  <a:pt x="84" y="65"/>
                  <a:pt x="65" y="84"/>
                  <a:pt x="42" y="84"/>
                </a:cubicBezTo>
                <a:close/>
                <a:moveTo>
                  <a:pt x="42" y="13"/>
                </a:moveTo>
                <a:cubicBezTo>
                  <a:pt x="26" y="13"/>
                  <a:pt x="13" y="26"/>
                  <a:pt x="13" y="42"/>
                </a:cubicBezTo>
                <a:cubicBezTo>
                  <a:pt x="13" y="58"/>
                  <a:pt x="26" y="71"/>
                  <a:pt x="42" y="71"/>
                </a:cubicBezTo>
                <a:cubicBezTo>
                  <a:pt x="58" y="71"/>
                  <a:pt x="71" y="58"/>
                  <a:pt x="71" y="42"/>
                </a:cubicBezTo>
                <a:cubicBezTo>
                  <a:pt x="71" y="26"/>
                  <a:pt x="58" y="13"/>
                  <a:pt x="42" y="13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Rectangle 37"/>
          <p:cNvSpPr>
            <a:spLocks noChangeArrowheads="1"/>
          </p:cNvSpPr>
          <p:nvPr/>
        </p:nvSpPr>
        <p:spPr bwMode="auto">
          <a:xfrm>
            <a:off x="8805759" y="2790554"/>
            <a:ext cx="17883" cy="804713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Oval 38"/>
          <p:cNvSpPr>
            <a:spLocks noChangeArrowheads="1"/>
          </p:cNvSpPr>
          <p:nvPr/>
        </p:nvSpPr>
        <p:spPr bwMode="auto">
          <a:xfrm>
            <a:off x="8334108" y="3589679"/>
            <a:ext cx="960068" cy="964538"/>
          </a:xfrm>
          <a:prstGeom prst="ellipse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39"/>
          <p:cNvSpPr>
            <a:spLocks noEditPoints="1"/>
          </p:cNvSpPr>
          <p:nvPr/>
        </p:nvSpPr>
        <p:spPr bwMode="auto">
          <a:xfrm>
            <a:off x="8662699" y="3802034"/>
            <a:ext cx="297297" cy="542064"/>
          </a:xfrm>
          <a:custGeom>
            <a:avLst/>
            <a:gdLst>
              <a:gd name="T0" fmla="*/ 54 w 100"/>
              <a:gd name="T1" fmla="*/ 0 h 181"/>
              <a:gd name="T2" fmla="*/ 50 w 100"/>
              <a:gd name="T3" fmla="*/ 0 h 181"/>
              <a:gd name="T4" fmla="*/ 10 w 100"/>
              <a:gd name="T5" fmla="*/ 0 h 181"/>
              <a:gd name="T6" fmla="*/ 0 w 100"/>
              <a:gd name="T7" fmla="*/ 146 h 181"/>
              <a:gd name="T8" fmla="*/ 4 w 100"/>
              <a:gd name="T9" fmla="*/ 178 h 181"/>
              <a:gd name="T10" fmla="*/ 26 w 100"/>
              <a:gd name="T11" fmla="*/ 181 h 181"/>
              <a:gd name="T12" fmla="*/ 50 w 100"/>
              <a:gd name="T13" fmla="*/ 181 h 181"/>
              <a:gd name="T14" fmla="*/ 54 w 100"/>
              <a:gd name="T15" fmla="*/ 181 h 181"/>
              <a:gd name="T16" fmla="*/ 89 w 100"/>
              <a:gd name="T17" fmla="*/ 181 h 181"/>
              <a:gd name="T18" fmla="*/ 100 w 100"/>
              <a:gd name="T19" fmla="*/ 171 h 181"/>
              <a:gd name="T20" fmla="*/ 100 w 100"/>
              <a:gd name="T21" fmla="*/ 10 h 181"/>
              <a:gd name="T22" fmla="*/ 40 w 100"/>
              <a:gd name="T23" fmla="*/ 12 h 181"/>
              <a:gd name="T24" fmla="*/ 50 w 100"/>
              <a:gd name="T25" fmla="*/ 12 h 181"/>
              <a:gd name="T26" fmla="*/ 61 w 100"/>
              <a:gd name="T27" fmla="*/ 13 h 181"/>
              <a:gd name="T28" fmla="*/ 50 w 100"/>
              <a:gd name="T29" fmla="*/ 15 h 181"/>
              <a:gd name="T30" fmla="*/ 40 w 100"/>
              <a:gd name="T31" fmla="*/ 15 h 181"/>
              <a:gd name="T32" fmla="*/ 40 w 100"/>
              <a:gd name="T33" fmla="*/ 12 h 181"/>
              <a:gd name="T34" fmla="*/ 27 w 100"/>
              <a:gd name="T35" fmla="*/ 13 h 181"/>
              <a:gd name="T36" fmla="*/ 24 w 100"/>
              <a:gd name="T37" fmla="*/ 13 h 181"/>
              <a:gd name="T38" fmla="*/ 61 w 100"/>
              <a:gd name="T39" fmla="*/ 167 h 181"/>
              <a:gd name="T40" fmla="*/ 50 w 100"/>
              <a:gd name="T41" fmla="*/ 169 h 181"/>
              <a:gd name="T42" fmla="*/ 42 w 100"/>
              <a:gd name="T43" fmla="*/ 169 h 181"/>
              <a:gd name="T44" fmla="*/ 39 w 100"/>
              <a:gd name="T45" fmla="*/ 165 h 181"/>
              <a:gd name="T46" fmla="*/ 50 w 100"/>
              <a:gd name="T47" fmla="*/ 163 h 181"/>
              <a:gd name="T48" fmla="*/ 58 w 100"/>
              <a:gd name="T49" fmla="*/ 163 h 181"/>
              <a:gd name="T50" fmla="*/ 61 w 100"/>
              <a:gd name="T51" fmla="*/ 167 h 181"/>
              <a:gd name="T52" fmla="*/ 91 w 100"/>
              <a:gd name="T53" fmla="*/ 139 h 181"/>
              <a:gd name="T54" fmla="*/ 50 w 100"/>
              <a:gd name="T55" fmla="*/ 152 h 181"/>
              <a:gd name="T56" fmla="*/ 9 w 100"/>
              <a:gd name="T57" fmla="*/ 152 h 181"/>
              <a:gd name="T58" fmla="*/ 9 w 100"/>
              <a:gd name="T59" fmla="*/ 128 h 181"/>
              <a:gd name="T60" fmla="*/ 50 w 100"/>
              <a:gd name="T61" fmla="*/ 28 h 181"/>
              <a:gd name="T62" fmla="*/ 91 w 100"/>
              <a:gd name="T63" fmla="*/ 28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" h="181">
                <a:moveTo>
                  <a:pt x="89" y="0"/>
                </a:moveTo>
                <a:cubicBezTo>
                  <a:pt x="54" y="0"/>
                  <a:pt x="54" y="0"/>
                  <a:pt x="54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4"/>
                  <a:pt x="1" y="177"/>
                  <a:pt x="4" y="178"/>
                </a:cubicBezTo>
                <a:cubicBezTo>
                  <a:pt x="5" y="180"/>
                  <a:pt x="8" y="181"/>
                  <a:pt x="10" y="181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46" y="181"/>
                  <a:pt x="46" y="181"/>
                  <a:pt x="46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4" y="181"/>
                  <a:pt x="54" y="181"/>
                  <a:pt x="54" y="181"/>
                </a:cubicBezTo>
                <a:cubicBezTo>
                  <a:pt x="74" y="181"/>
                  <a:pt x="74" y="181"/>
                  <a:pt x="74" y="181"/>
                </a:cubicBezTo>
                <a:cubicBezTo>
                  <a:pt x="89" y="181"/>
                  <a:pt x="89" y="181"/>
                  <a:pt x="89" y="181"/>
                </a:cubicBezTo>
                <a:cubicBezTo>
                  <a:pt x="92" y="181"/>
                  <a:pt x="94" y="180"/>
                  <a:pt x="96" y="178"/>
                </a:cubicBezTo>
                <a:cubicBezTo>
                  <a:pt x="98" y="177"/>
                  <a:pt x="100" y="174"/>
                  <a:pt x="100" y="171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100" y="4"/>
                  <a:pt x="95" y="0"/>
                  <a:pt x="89" y="0"/>
                </a:cubicBezTo>
                <a:close/>
                <a:moveTo>
                  <a:pt x="40" y="12"/>
                </a:move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61" y="12"/>
                  <a:pt x="61" y="13"/>
                  <a:pt x="61" y="13"/>
                </a:cubicBezTo>
                <a:cubicBezTo>
                  <a:pt x="61" y="14"/>
                  <a:pt x="61" y="15"/>
                  <a:pt x="59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39" y="15"/>
                  <a:pt x="39" y="14"/>
                  <a:pt x="39" y="13"/>
                </a:cubicBezTo>
                <a:cubicBezTo>
                  <a:pt x="39" y="13"/>
                  <a:pt x="39" y="12"/>
                  <a:pt x="40" y="12"/>
                </a:cubicBezTo>
                <a:close/>
                <a:moveTo>
                  <a:pt x="26" y="12"/>
                </a:moveTo>
                <a:cubicBezTo>
                  <a:pt x="26" y="12"/>
                  <a:pt x="27" y="13"/>
                  <a:pt x="27" y="13"/>
                </a:cubicBezTo>
                <a:cubicBezTo>
                  <a:pt x="27" y="14"/>
                  <a:pt x="26" y="15"/>
                  <a:pt x="26" y="15"/>
                </a:cubicBezTo>
                <a:cubicBezTo>
                  <a:pt x="25" y="15"/>
                  <a:pt x="24" y="14"/>
                  <a:pt x="24" y="13"/>
                </a:cubicBezTo>
                <a:cubicBezTo>
                  <a:pt x="24" y="13"/>
                  <a:pt x="25" y="12"/>
                  <a:pt x="26" y="12"/>
                </a:cubicBezTo>
                <a:close/>
                <a:moveTo>
                  <a:pt x="61" y="167"/>
                </a:moveTo>
                <a:cubicBezTo>
                  <a:pt x="61" y="168"/>
                  <a:pt x="59" y="169"/>
                  <a:pt x="58" y="169"/>
                </a:cubicBezTo>
                <a:cubicBezTo>
                  <a:pt x="50" y="169"/>
                  <a:pt x="50" y="169"/>
                  <a:pt x="50" y="169"/>
                </a:cubicBezTo>
                <a:cubicBezTo>
                  <a:pt x="50" y="169"/>
                  <a:pt x="50" y="169"/>
                  <a:pt x="50" y="169"/>
                </a:cubicBezTo>
                <a:cubicBezTo>
                  <a:pt x="42" y="169"/>
                  <a:pt x="42" y="169"/>
                  <a:pt x="42" y="169"/>
                </a:cubicBezTo>
                <a:cubicBezTo>
                  <a:pt x="41" y="169"/>
                  <a:pt x="39" y="168"/>
                  <a:pt x="39" y="167"/>
                </a:cubicBezTo>
                <a:cubicBezTo>
                  <a:pt x="39" y="165"/>
                  <a:pt x="39" y="165"/>
                  <a:pt x="39" y="165"/>
                </a:cubicBezTo>
                <a:cubicBezTo>
                  <a:pt x="39" y="164"/>
                  <a:pt x="41" y="163"/>
                  <a:pt x="42" y="163"/>
                </a:cubicBezTo>
                <a:cubicBezTo>
                  <a:pt x="50" y="163"/>
                  <a:pt x="50" y="163"/>
                  <a:pt x="50" y="163"/>
                </a:cubicBezTo>
                <a:cubicBezTo>
                  <a:pt x="50" y="163"/>
                  <a:pt x="50" y="163"/>
                  <a:pt x="50" y="163"/>
                </a:cubicBezTo>
                <a:cubicBezTo>
                  <a:pt x="58" y="163"/>
                  <a:pt x="58" y="163"/>
                  <a:pt x="58" y="163"/>
                </a:cubicBezTo>
                <a:cubicBezTo>
                  <a:pt x="59" y="163"/>
                  <a:pt x="61" y="164"/>
                  <a:pt x="61" y="165"/>
                </a:cubicBezTo>
                <a:lnTo>
                  <a:pt x="61" y="167"/>
                </a:lnTo>
                <a:close/>
                <a:moveTo>
                  <a:pt x="91" y="128"/>
                </a:moveTo>
                <a:cubicBezTo>
                  <a:pt x="91" y="139"/>
                  <a:pt x="91" y="139"/>
                  <a:pt x="91" y="139"/>
                </a:cubicBezTo>
                <a:cubicBezTo>
                  <a:pt x="91" y="152"/>
                  <a:pt x="91" y="152"/>
                  <a:pt x="91" y="152"/>
                </a:cubicBezTo>
                <a:cubicBezTo>
                  <a:pt x="50" y="152"/>
                  <a:pt x="50" y="152"/>
                  <a:pt x="50" y="152"/>
                </a:cubicBezTo>
                <a:cubicBezTo>
                  <a:pt x="50" y="152"/>
                  <a:pt x="50" y="152"/>
                  <a:pt x="50" y="15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39"/>
                  <a:pt x="9" y="139"/>
                  <a:pt x="9" y="139"/>
                </a:cubicBezTo>
                <a:cubicBezTo>
                  <a:pt x="9" y="128"/>
                  <a:pt x="9" y="128"/>
                  <a:pt x="9" y="128"/>
                </a:cubicBezTo>
                <a:cubicBezTo>
                  <a:pt x="9" y="28"/>
                  <a:pt x="9" y="28"/>
                  <a:pt x="9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91" y="28"/>
                  <a:pt x="91" y="28"/>
                  <a:pt x="91" y="28"/>
                </a:cubicBezTo>
                <a:lnTo>
                  <a:pt x="91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Freeform 40"/>
          <p:cNvSpPr>
            <a:spLocks noEditPoints="1"/>
          </p:cNvSpPr>
          <p:nvPr/>
        </p:nvSpPr>
        <p:spPr bwMode="auto">
          <a:xfrm>
            <a:off x="10507951" y="2560317"/>
            <a:ext cx="247003" cy="251473"/>
          </a:xfrm>
          <a:custGeom>
            <a:avLst/>
            <a:gdLst>
              <a:gd name="T0" fmla="*/ 42 w 83"/>
              <a:gd name="T1" fmla="*/ 84 h 84"/>
              <a:gd name="T2" fmla="*/ 0 w 83"/>
              <a:gd name="T3" fmla="*/ 42 h 84"/>
              <a:gd name="T4" fmla="*/ 42 w 83"/>
              <a:gd name="T5" fmla="*/ 0 h 84"/>
              <a:gd name="T6" fmla="*/ 83 w 83"/>
              <a:gd name="T7" fmla="*/ 42 h 84"/>
              <a:gd name="T8" fmla="*/ 42 w 83"/>
              <a:gd name="T9" fmla="*/ 84 h 84"/>
              <a:gd name="T10" fmla="*/ 42 w 83"/>
              <a:gd name="T11" fmla="*/ 13 h 84"/>
              <a:gd name="T12" fmla="*/ 13 w 83"/>
              <a:gd name="T13" fmla="*/ 42 h 84"/>
              <a:gd name="T14" fmla="*/ 42 w 83"/>
              <a:gd name="T15" fmla="*/ 71 h 84"/>
              <a:gd name="T16" fmla="*/ 71 w 83"/>
              <a:gd name="T17" fmla="*/ 42 h 84"/>
              <a:gd name="T18" fmla="*/ 42 w 83"/>
              <a:gd name="T1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84">
                <a:moveTo>
                  <a:pt x="42" y="84"/>
                </a:moveTo>
                <a:cubicBezTo>
                  <a:pt x="18" y="84"/>
                  <a:pt x="0" y="65"/>
                  <a:pt x="0" y="42"/>
                </a:cubicBezTo>
                <a:cubicBezTo>
                  <a:pt x="0" y="19"/>
                  <a:pt x="18" y="0"/>
                  <a:pt x="42" y="0"/>
                </a:cubicBezTo>
                <a:cubicBezTo>
                  <a:pt x="65" y="0"/>
                  <a:pt x="83" y="19"/>
                  <a:pt x="83" y="42"/>
                </a:cubicBezTo>
                <a:cubicBezTo>
                  <a:pt x="83" y="65"/>
                  <a:pt x="65" y="84"/>
                  <a:pt x="42" y="84"/>
                </a:cubicBezTo>
                <a:close/>
                <a:moveTo>
                  <a:pt x="42" y="13"/>
                </a:moveTo>
                <a:cubicBezTo>
                  <a:pt x="26" y="13"/>
                  <a:pt x="13" y="26"/>
                  <a:pt x="13" y="42"/>
                </a:cubicBezTo>
                <a:cubicBezTo>
                  <a:pt x="13" y="58"/>
                  <a:pt x="26" y="71"/>
                  <a:pt x="42" y="71"/>
                </a:cubicBezTo>
                <a:cubicBezTo>
                  <a:pt x="58" y="71"/>
                  <a:pt x="71" y="58"/>
                  <a:pt x="71" y="42"/>
                </a:cubicBezTo>
                <a:cubicBezTo>
                  <a:pt x="71" y="26"/>
                  <a:pt x="58" y="13"/>
                  <a:pt x="42" y="13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Rectangle 41"/>
          <p:cNvSpPr>
            <a:spLocks noChangeArrowheads="1"/>
          </p:cNvSpPr>
          <p:nvPr/>
        </p:nvSpPr>
        <p:spPr bwMode="auto">
          <a:xfrm>
            <a:off x="10620834" y="2790554"/>
            <a:ext cx="21236" cy="804713"/>
          </a:xfrm>
          <a:prstGeom prst="rect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Oval 42"/>
          <p:cNvSpPr>
            <a:spLocks noChangeArrowheads="1"/>
          </p:cNvSpPr>
          <p:nvPr/>
        </p:nvSpPr>
        <p:spPr bwMode="auto">
          <a:xfrm>
            <a:off x="10152536" y="3589679"/>
            <a:ext cx="960068" cy="964538"/>
          </a:xfrm>
          <a:prstGeom prst="ellipse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0367126" y="3855681"/>
            <a:ext cx="536476" cy="401239"/>
            <a:chOff x="10367126" y="3658907"/>
            <a:chExt cx="536476" cy="401239"/>
          </a:xfrm>
        </p:grpSpPr>
        <p:sp>
          <p:nvSpPr>
            <p:cNvPr id="47" name="Freeform 43"/>
            <p:cNvSpPr>
              <a:spLocks/>
            </p:cNvSpPr>
            <p:nvPr/>
          </p:nvSpPr>
          <p:spPr bwMode="auto">
            <a:xfrm>
              <a:off x="10367126" y="3922674"/>
              <a:ext cx="98354" cy="137472"/>
            </a:xfrm>
            <a:custGeom>
              <a:avLst/>
              <a:gdLst>
                <a:gd name="T0" fmla="*/ 2 w 33"/>
                <a:gd name="T1" fmla="*/ 44 h 46"/>
                <a:gd name="T2" fmla="*/ 6 w 33"/>
                <a:gd name="T3" fmla="*/ 46 h 46"/>
                <a:gd name="T4" fmla="*/ 27 w 33"/>
                <a:gd name="T5" fmla="*/ 46 h 46"/>
                <a:gd name="T6" fmla="*/ 32 w 33"/>
                <a:gd name="T7" fmla="*/ 44 h 46"/>
                <a:gd name="T8" fmla="*/ 33 w 33"/>
                <a:gd name="T9" fmla="*/ 41 h 46"/>
                <a:gd name="T10" fmla="*/ 33 w 33"/>
                <a:gd name="T11" fmla="*/ 40 h 46"/>
                <a:gd name="T12" fmla="*/ 33 w 33"/>
                <a:gd name="T13" fmla="*/ 40 h 46"/>
                <a:gd name="T14" fmla="*/ 33 w 33"/>
                <a:gd name="T15" fmla="*/ 6 h 46"/>
                <a:gd name="T16" fmla="*/ 33 w 33"/>
                <a:gd name="T17" fmla="*/ 5 h 46"/>
                <a:gd name="T18" fmla="*/ 33 w 33"/>
                <a:gd name="T19" fmla="*/ 5 h 46"/>
                <a:gd name="T20" fmla="*/ 33 w 33"/>
                <a:gd name="T21" fmla="*/ 4 h 46"/>
                <a:gd name="T22" fmla="*/ 27 w 33"/>
                <a:gd name="T23" fmla="*/ 0 h 46"/>
                <a:gd name="T24" fmla="*/ 6 w 33"/>
                <a:gd name="T25" fmla="*/ 0 h 46"/>
                <a:gd name="T26" fmla="*/ 1 w 33"/>
                <a:gd name="T27" fmla="*/ 2 h 46"/>
                <a:gd name="T28" fmla="*/ 0 w 33"/>
                <a:gd name="T29" fmla="*/ 4 h 46"/>
                <a:gd name="T30" fmla="*/ 0 w 33"/>
                <a:gd name="T31" fmla="*/ 5 h 46"/>
                <a:gd name="T32" fmla="*/ 0 w 33"/>
                <a:gd name="T33" fmla="*/ 33 h 46"/>
                <a:gd name="T34" fmla="*/ 0 w 33"/>
                <a:gd name="T35" fmla="*/ 35 h 46"/>
                <a:gd name="T36" fmla="*/ 0 w 33"/>
                <a:gd name="T37" fmla="*/ 39 h 46"/>
                <a:gd name="T38" fmla="*/ 0 w 33"/>
                <a:gd name="T39" fmla="*/ 41 h 46"/>
                <a:gd name="T40" fmla="*/ 2 w 33"/>
                <a:gd name="T4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46">
                  <a:moveTo>
                    <a:pt x="2" y="44"/>
                  </a:moveTo>
                  <a:cubicBezTo>
                    <a:pt x="3" y="45"/>
                    <a:pt x="5" y="46"/>
                    <a:pt x="6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9" y="46"/>
                    <a:pt x="30" y="45"/>
                    <a:pt x="32" y="44"/>
                  </a:cubicBezTo>
                  <a:cubicBezTo>
                    <a:pt x="33" y="43"/>
                    <a:pt x="33" y="42"/>
                    <a:pt x="33" y="41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1" y="43"/>
                    <a:pt x="2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>
              <a:off x="10510187" y="3872380"/>
              <a:ext cx="98354" cy="185531"/>
            </a:xfrm>
            <a:custGeom>
              <a:avLst/>
              <a:gdLst>
                <a:gd name="T0" fmla="*/ 6 w 33"/>
                <a:gd name="T1" fmla="*/ 62 h 62"/>
                <a:gd name="T2" fmla="*/ 27 w 33"/>
                <a:gd name="T3" fmla="*/ 62 h 62"/>
                <a:gd name="T4" fmla="*/ 31 w 33"/>
                <a:gd name="T5" fmla="*/ 61 h 62"/>
                <a:gd name="T6" fmla="*/ 33 w 33"/>
                <a:gd name="T7" fmla="*/ 58 h 62"/>
                <a:gd name="T8" fmla="*/ 33 w 33"/>
                <a:gd name="T9" fmla="*/ 50 h 62"/>
                <a:gd name="T10" fmla="*/ 33 w 33"/>
                <a:gd name="T11" fmla="*/ 39 h 62"/>
                <a:gd name="T12" fmla="*/ 33 w 33"/>
                <a:gd name="T13" fmla="*/ 36 h 62"/>
                <a:gd name="T14" fmla="*/ 33 w 33"/>
                <a:gd name="T15" fmla="*/ 10 h 62"/>
                <a:gd name="T16" fmla="*/ 33 w 33"/>
                <a:gd name="T17" fmla="*/ 4 h 62"/>
                <a:gd name="T18" fmla="*/ 27 w 33"/>
                <a:gd name="T19" fmla="*/ 0 h 62"/>
                <a:gd name="T20" fmla="*/ 6 w 33"/>
                <a:gd name="T21" fmla="*/ 0 h 62"/>
                <a:gd name="T22" fmla="*/ 1 w 33"/>
                <a:gd name="T23" fmla="*/ 2 h 62"/>
                <a:gd name="T24" fmla="*/ 0 w 33"/>
                <a:gd name="T25" fmla="*/ 4 h 62"/>
                <a:gd name="T26" fmla="*/ 0 w 33"/>
                <a:gd name="T27" fmla="*/ 10 h 62"/>
                <a:gd name="T28" fmla="*/ 0 w 33"/>
                <a:gd name="T29" fmla="*/ 36 h 62"/>
                <a:gd name="T30" fmla="*/ 0 w 33"/>
                <a:gd name="T31" fmla="*/ 39 h 62"/>
                <a:gd name="T32" fmla="*/ 0 w 33"/>
                <a:gd name="T33" fmla="*/ 50 h 62"/>
                <a:gd name="T34" fmla="*/ 0 w 33"/>
                <a:gd name="T35" fmla="*/ 58 h 62"/>
                <a:gd name="T36" fmla="*/ 6 w 33"/>
                <a:gd name="T3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2">
                  <a:moveTo>
                    <a:pt x="6" y="62"/>
                  </a:moveTo>
                  <a:cubicBezTo>
                    <a:pt x="27" y="62"/>
                    <a:pt x="27" y="62"/>
                    <a:pt x="27" y="62"/>
                  </a:cubicBezTo>
                  <a:cubicBezTo>
                    <a:pt x="28" y="62"/>
                    <a:pt x="30" y="62"/>
                    <a:pt x="31" y="61"/>
                  </a:cubicBezTo>
                  <a:cubicBezTo>
                    <a:pt x="32" y="61"/>
                    <a:pt x="33" y="59"/>
                    <a:pt x="33" y="5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3" y="62"/>
                    <a:pt x="6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>
              <a:off x="10656599" y="3785203"/>
              <a:ext cx="101707" cy="272708"/>
            </a:xfrm>
            <a:custGeom>
              <a:avLst/>
              <a:gdLst>
                <a:gd name="T0" fmla="*/ 7 w 34"/>
                <a:gd name="T1" fmla="*/ 91 h 91"/>
                <a:gd name="T2" fmla="*/ 27 w 34"/>
                <a:gd name="T3" fmla="*/ 91 h 91"/>
                <a:gd name="T4" fmla="*/ 31 w 34"/>
                <a:gd name="T5" fmla="*/ 90 h 91"/>
                <a:gd name="T6" fmla="*/ 34 w 34"/>
                <a:gd name="T7" fmla="*/ 87 h 91"/>
                <a:gd name="T8" fmla="*/ 34 w 34"/>
                <a:gd name="T9" fmla="*/ 79 h 91"/>
                <a:gd name="T10" fmla="*/ 34 w 34"/>
                <a:gd name="T11" fmla="*/ 36 h 91"/>
                <a:gd name="T12" fmla="*/ 34 w 34"/>
                <a:gd name="T13" fmla="*/ 5 h 91"/>
                <a:gd name="T14" fmla="*/ 27 w 34"/>
                <a:gd name="T15" fmla="*/ 0 h 91"/>
                <a:gd name="T16" fmla="*/ 7 w 34"/>
                <a:gd name="T17" fmla="*/ 0 h 91"/>
                <a:gd name="T18" fmla="*/ 1 w 34"/>
                <a:gd name="T19" fmla="*/ 3 h 91"/>
                <a:gd name="T20" fmla="*/ 0 w 34"/>
                <a:gd name="T21" fmla="*/ 5 h 91"/>
                <a:gd name="T22" fmla="*/ 0 w 34"/>
                <a:gd name="T23" fmla="*/ 36 h 91"/>
                <a:gd name="T24" fmla="*/ 0 w 34"/>
                <a:gd name="T25" fmla="*/ 79 h 91"/>
                <a:gd name="T26" fmla="*/ 0 w 34"/>
                <a:gd name="T27" fmla="*/ 87 h 91"/>
                <a:gd name="T28" fmla="*/ 7 w 34"/>
                <a:gd name="T2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91">
                  <a:moveTo>
                    <a:pt x="7" y="91"/>
                  </a:moveTo>
                  <a:cubicBezTo>
                    <a:pt x="27" y="91"/>
                    <a:pt x="27" y="91"/>
                    <a:pt x="27" y="91"/>
                  </a:cubicBezTo>
                  <a:cubicBezTo>
                    <a:pt x="29" y="91"/>
                    <a:pt x="30" y="91"/>
                    <a:pt x="31" y="90"/>
                  </a:cubicBezTo>
                  <a:cubicBezTo>
                    <a:pt x="33" y="89"/>
                    <a:pt x="34" y="88"/>
                    <a:pt x="34" y="87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1" y="0"/>
                    <a:pt x="2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3" y="91"/>
                    <a:pt x="7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>
              <a:off x="10805248" y="3658907"/>
              <a:ext cx="98354" cy="401239"/>
            </a:xfrm>
            <a:custGeom>
              <a:avLst/>
              <a:gdLst>
                <a:gd name="T0" fmla="*/ 27 w 33"/>
                <a:gd name="T1" fmla="*/ 0 h 134"/>
                <a:gd name="T2" fmla="*/ 6 w 33"/>
                <a:gd name="T3" fmla="*/ 0 h 134"/>
                <a:gd name="T4" fmla="*/ 0 w 33"/>
                <a:gd name="T5" fmla="*/ 4 h 134"/>
                <a:gd name="T6" fmla="*/ 0 w 33"/>
                <a:gd name="T7" fmla="*/ 129 h 134"/>
                <a:gd name="T8" fmla="*/ 6 w 33"/>
                <a:gd name="T9" fmla="*/ 134 h 134"/>
                <a:gd name="T10" fmla="*/ 27 w 33"/>
                <a:gd name="T11" fmla="*/ 134 h 134"/>
                <a:gd name="T12" fmla="*/ 33 w 33"/>
                <a:gd name="T13" fmla="*/ 129 h 134"/>
                <a:gd name="T14" fmla="*/ 33 w 33"/>
                <a:gd name="T15" fmla="*/ 4 h 134"/>
                <a:gd name="T16" fmla="*/ 27 w 33"/>
                <a:gd name="T1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4">
                  <a:moveTo>
                    <a:pt x="2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4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2"/>
                    <a:pt x="3" y="134"/>
                    <a:pt x="6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30" y="134"/>
                    <a:pt x="33" y="132"/>
                    <a:pt x="33" y="12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2"/>
                    <a:pt x="30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2964688" y="2117014"/>
            <a:ext cx="884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2013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781296" y="2117014"/>
            <a:ext cx="884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597904" y="2117014"/>
            <a:ext cx="884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2015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414512" y="2117014"/>
            <a:ext cx="884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2016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0231120" y="2117014"/>
            <a:ext cx="884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2017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148080" y="2117014"/>
            <a:ext cx="884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2012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708071" y="4661512"/>
            <a:ext cx="1695327" cy="1428563"/>
            <a:chOff x="677591" y="4464738"/>
            <a:chExt cx="1695327" cy="1428563"/>
          </a:xfrm>
        </p:grpSpPr>
        <p:sp>
          <p:nvSpPr>
            <p:cNvPr id="63" name="文本框 62"/>
            <p:cNvSpPr txBox="1"/>
            <p:nvPr/>
          </p:nvSpPr>
          <p:spPr>
            <a:xfrm>
              <a:off x="813294" y="446473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77591" y="4720672"/>
              <a:ext cx="169532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人有自己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528743" y="4661512"/>
            <a:ext cx="1695327" cy="1428563"/>
            <a:chOff x="677591" y="4464738"/>
            <a:chExt cx="1695327" cy="1428563"/>
          </a:xfrm>
        </p:grpSpPr>
        <p:sp>
          <p:nvSpPr>
            <p:cNvPr id="82" name="文本框 81"/>
            <p:cNvSpPr txBox="1"/>
            <p:nvPr/>
          </p:nvSpPr>
          <p:spPr>
            <a:xfrm>
              <a:off x="813294" y="446473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677591" y="4720672"/>
              <a:ext cx="169532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人有自己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349415" y="4661512"/>
            <a:ext cx="1695327" cy="1428563"/>
            <a:chOff x="677591" y="4464738"/>
            <a:chExt cx="1695327" cy="1428563"/>
          </a:xfrm>
        </p:grpSpPr>
        <p:sp>
          <p:nvSpPr>
            <p:cNvPr id="85" name="文本框 84"/>
            <p:cNvSpPr txBox="1"/>
            <p:nvPr/>
          </p:nvSpPr>
          <p:spPr>
            <a:xfrm>
              <a:off x="813294" y="446473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677591" y="4720672"/>
              <a:ext cx="169532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人有自己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170087" y="4661512"/>
            <a:ext cx="1695327" cy="1428563"/>
            <a:chOff x="677591" y="4464738"/>
            <a:chExt cx="1695327" cy="1428563"/>
          </a:xfrm>
        </p:grpSpPr>
        <p:sp>
          <p:nvSpPr>
            <p:cNvPr id="88" name="文本框 87"/>
            <p:cNvSpPr txBox="1"/>
            <p:nvPr/>
          </p:nvSpPr>
          <p:spPr>
            <a:xfrm>
              <a:off x="813294" y="446473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677591" y="4720672"/>
              <a:ext cx="169532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人有自己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7990759" y="4661512"/>
            <a:ext cx="1695327" cy="1428563"/>
            <a:chOff x="677591" y="4464738"/>
            <a:chExt cx="1695327" cy="1428563"/>
          </a:xfrm>
        </p:grpSpPr>
        <p:sp>
          <p:nvSpPr>
            <p:cNvPr id="91" name="文本框 90"/>
            <p:cNvSpPr txBox="1"/>
            <p:nvPr/>
          </p:nvSpPr>
          <p:spPr>
            <a:xfrm>
              <a:off x="813294" y="446473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677591" y="4720672"/>
              <a:ext cx="169532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人有自己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9811431" y="4661512"/>
            <a:ext cx="1695327" cy="1428563"/>
            <a:chOff x="677591" y="4464738"/>
            <a:chExt cx="1695327" cy="1428563"/>
          </a:xfrm>
        </p:grpSpPr>
        <p:sp>
          <p:nvSpPr>
            <p:cNvPr id="94" name="文本框 93"/>
            <p:cNvSpPr txBox="1"/>
            <p:nvPr/>
          </p:nvSpPr>
          <p:spPr>
            <a:xfrm>
              <a:off x="813294" y="446473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677591" y="4720672"/>
              <a:ext cx="169532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人有自己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21414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29"/>
          <p:cNvSpPr/>
          <p:nvPr/>
        </p:nvSpPr>
        <p:spPr bwMode="auto">
          <a:xfrm>
            <a:off x="5340096" y="1563582"/>
            <a:ext cx="4937760" cy="942541"/>
          </a:xfrm>
          <a:custGeom>
            <a:avLst/>
            <a:gdLst>
              <a:gd name="connsiteX0" fmla="*/ 0 w 2386815"/>
              <a:gd name="connsiteY0" fmla="*/ 0 h 1176810"/>
              <a:gd name="connsiteX1" fmla="*/ 2386815 w 2386815"/>
              <a:gd name="connsiteY1" fmla="*/ 0 h 1176810"/>
              <a:gd name="connsiteX2" fmla="*/ 2386815 w 2386815"/>
              <a:gd name="connsiteY2" fmla="*/ 1176810 h 1176810"/>
              <a:gd name="connsiteX3" fmla="*/ 0 w 2386815"/>
              <a:gd name="connsiteY3" fmla="*/ 1176810 h 1176810"/>
              <a:gd name="connsiteX4" fmla="*/ 0 w 2386815"/>
              <a:gd name="connsiteY4" fmla="*/ 0 h 1176810"/>
              <a:gd name="connsiteX0" fmla="*/ 0 w 2386815"/>
              <a:gd name="connsiteY0" fmla="*/ 0 h 1176810"/>
              <a:gd name="connsiteX1" fmla="*/ 2386815 w 2386815"/>
              <a:gd name="connsiteY1" fmla="*/ 0 h 1176810"/>
              <a:gd name="connsiteX2" fmla="*/ 1240922 w 2386815"/>
              <a:gd name="connsiteY2" fmla="*/ 1165235 h 1176810"/>
              <a:gd name="connsiteX3" fmla="*/ 0 w 2386815"/>
              <a:gd name="connsiteY3" fmla="*/ 1176810 h 1176810"/>
              <a:gd name="connsiteX4" fmla="*/ 0 w 2386815"/>
              <a:gd name="connsiteY4" fmla="*/ 0 h 1176810"/>
              <a:gd name="connsiteX0" fmla="*/ 1296364 w 3683179"/>
              <a:gd name="connsiteY0" fmla="*/ 0 h 1176810"/>
              <a:gd name="connsiteX1" fmla="*/ 3683179 w 3683179"/>
              <a:gd name="connsiteY1" fmla="*/ 0 h 1176810"/>
              <a:gd name="connsiteX2" fmla="*/ 2537286 w 3683179"/>
              <a:gd name="connsiteY2" fmla="*/ 1165235 h 1176810"/>
              <a:gd name="connsiteX3" fmla="*/ 0 w 3683179"/>
              <a:gd name="connsiteY3" fmla="*/ 1176810 h 1176810"/>
              <a:gd name="connsiteX4" fmla="*/ 1296364 w 3683179"/>
              <a:gd name="connsiteY4" fmla="*/ 0 h 117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3179" h="1176810">
                <a:moveTo>
                  <a:pt x="1296364" y="0"/>
                </a:moveTo>
                <a:lnTo>
                  <a:pt x="3683179" y="0"/>
                </a:lnTo>
                <a:lnTo>
                  <a:pt x="2537286" y="1165235"/>
                </a:lnTo>
                <a:lnTo>
                  <a:pt x="0" y="1176810"/>
                </a:lnTo>
                <a:lnTo>
                  <a:pt x="1296364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0"/>
                </a:schemeClr>
              </a:gs>
            </a:gsLst>
            <a:lin ang="8100000" scaled="0"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5340096" y="2925022"/>
            <a:ext cx="4937760" cy="942541"/>
          </a:xfrm>
          <a:custGeom>
            <a:avLst/>
            <a:gdLst>
              <a:gd name="connsiteX0" fmla="*/ 0 w 2386815"/>
              <a:gd name="connsiteY0" fmla="*/ 0 h 1176810"/>
              <a:gd name="connsiteX1" fmla="*/ 2386815 w 2386815"/>
              <a:gd name="connsiteY1" fmla="*/ 0 h 1176810"/>
              <a:gd name="connsiteX2" fmla="*/ 2386815 w 2386815"/>
              <a:gd name="connsiteY2" fmla="*/ 1176810 h 1176810"/>
              <a:gd name="connsiteX3" fmla="*/ 0 w 2386815"/>
              <a:gd name="connsiteY3" fmla="*/ 1176810 h 1176810"/>
              <a:gd name="connsiteX4" fmla="*/ 0 w 2386815"/>
              <a:gd name="connsiteY4" fmla="*/ 0 h 1176810"/>
              <a:gd name="connsiteX0" fmla="*/ 0 w 2386815"/>
              <a:gd name="connsiteY0" fmla="*/ 0 h 1176810"/>
              <a:gd name="connsiteX1" fmla="*/ 2386815 w 2386815"/>
              <a:gd name="connsiteY1" fmla="*/ 0 h 1176810"/>
              <a:gd name="connsiteX2" fmla="*/ 1240922 w 2386815"/>
              <a:gd name="connsiteY2" fmla="*/ 1165235 h 1176810"/>
              <a:gd name="connsiteX3" fmla="*/ 0 w 2386815"/>
              <a:gd name="connsiteY3" fmla="*/ 1176810 h 1176810"/>
              <a:gd name="connsiteX4" fmla="*/ 0 w 2386815"/>
              <a:gd name="connsiteY4" fmla="*/ 0 h 1176810"/>
              <a:gd name="connsiteX0" fmla="*/ 1296364 w 3683179"/>
              <a:gd name="connsiteY0" fmla="*/ 0 h 1176810"/>
              <a:gd name="connsiteX1" fmla="*/ 3683179 w 3683179"/>
              <a:gd name="connsiteY1" fmla="*/ 0 h 1176810"/>
              <a:gd name="connsiteX2" fmla="*/ 2537286 w 3683179"/>
              <a:gd name="connsiteY2" fmla="*/ 1165235 h 1176810"/>
              <a:gd name="connsiteX3" fmla="*/ 0 w 3683179"/>
              <a:gd name="connsiteY3" fmla="*/ 1176810 h 1176810"/>
              <a:gd name="connsiteX4" fmla="*/ 1296364 w 3683179"/>
              <a:gd name="connsiteY4" fmla="*/ 0 h 117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3179" h="1176810">
                <a:moveTo>
                  <a:pt x="1296364" y="0"/>
                </a:moveTo>
                <a:lnTo>
                  <a:pt x="3683179" y="0"/>
                </a:lnTo>
                <a:lnTo>
                  <a:pt x="2537286" y="1165235"/>
                </a:lnTo>
                <a:lnTo>
                  <a:pt x="0" y="1176810"/>
                </a:lnTo>
                <a:lnTo>
                  <a:pt x="1296364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0"/>
                </a:schemeClr>
              </a:gs>
            </a:gsLst>
            <a:lin ang="8100000" scaled="0"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5" name="矩形 29"/>
          <p:cNvSpPr/>
          <p:nvPr/>
        </p:nvSpPr>
        <p:spPr bwMode="auto">
          <a:xfrm>
            <a:off x="5340096" y="4286462"/>
            <a:ext cx="4937760" cy="942541"/>
          </a:xfrm>
          <a:custGeom>
            <a:avLst/>
            <a:gdLst>
              <a:gd name="connsiteX0" fmla="*/ 0 w 2386815"/>
              <a:gd name="connsiteY0" fmla="*/ 0 h 1176810"/>
              <a:gd name="connsiteX1" fmla="*/ 2386815 w 2386815"/>
              <a:gd name="connsiteY1" fmla="*/ 0 h 1176810"/>
              <a:gd name="connsiteX2" fmla="*/ 2386815 w 2386815"/>
              <a:gd name="connsiteY2" fmla="*/ 1176810 h 1176810"/>
              <a:gd name="connsiteX3" fmla="*/ 0 w 2386815"/>
              <a:gd name="connsiteY3" fmla="*/ 1176810 h 1176810"/>
              <a:gd name="connsiteX4" fmla="*/ 0 w 2386815"/>
              <a:gd name="connsiteY4" fmla="*/ 0 h 1176810"/>
              <a:gd name="connsiteX0" fmla="*/ 0 w 2386815"/>
              <a:gd name="connsiteY0" fmla="*/ 0 h 1176810"/>
              <a:gd name="connsiteX1" fmla="*/ 2386815 w 2386815"/>
              <a:gd name="connsiteY1" fmla="*/ 0 h 1176810"/>
              <a:gd name="connsiteX2" fmla="*/ 1240922 w 2386815"/>
              <a:gd name="connsiteY2" fmla="*/ 1165235 h 1176810"/>
              <a:gd name="connsiteX3" fmla="*/ 0 w 2386815"/>
              <a:gd name="connsiteY3" fmla="*/ 1176810 h 1176810"/>
              <a:gd name="connsiteX4" fmla="*/ 0 w 2386815"/>
              <a:gd name="connsiteY4" fmla="*/ 0 h 1176810"/>
              <a:gd name="connsiteX0" fmla="*/ 1296364 w 3683179"/>
              <a:gd name="connsiteY0" fmla="*/ 0 h 1176810"/>
              <a:gd name="connsiteX1" fmla="*/ 3683179 w 3683179"/>
              <a:gd name="connsiteY1" fmla="*/ 0 h 1176810"/>
              <a:gd name="connsiteX2" fmla="*/ 2537286 w 3683179"/>
              <a:gd name="connsiteY2" fmla="*/ 1165235 h 1176810"/>
              <a:gd name="connsiteX3" fmla="*/ 0 w 3683179"/>
              <a:gd name="connsiteY3" fmla="*/ 1176810 h 1176810"/>
              <a:gd name="connsiteX4" fmla="*/ 1296364 w 3683179"/>
              <a:gd name="connsiteY4" fmla="*/ 0 h 117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3179" h="1176810">
                <a:moveTo>
                  <a:pt x="1296364" y="0"/>
                </a:moveTo>
                <a:lnTo>
                  <a:pt x="3683179" y="0"/>
                </a:lnTo>
                <a:lnTo>
                  <a:pt x="2537286" y="1165235"/>
                </a:lnTo>
                <a:lnTo>
                  <a:pt x="0" y="1176810"/>
                </a:lnTo>
                <a:lnTo>
                  <a:pt x="1296364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0"/>
                </a:schemeClr>
              </a:gs>
            </a:gsLst>
            <a:lin ang="8100000" scaled="0"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矩形 29"/>
          <p:cNvSpPr/>
          <p:nvPr/>
        </p:nvSpPr>
        <p:spPr bwMode="auto">
          <a:xfrm>
            <a:off x="5340096" y="5647902"/>
            <a:ext cx="4937760" cy="942541"/>
          </a:xfrm>
          <a:custGeom>
            <a:avLst/>
            <a:gdLst>
              <a:gd name="connsiteX0" fmla="*/ 0 w 2386815"/>
              <a:gd name="connsiteY0" fmla="*/ 0 h 1176810"/>
              <a:gd name="connsiteX1" fmla="*/ 2386815 w 2386815"/>
              <a:gd name="connsiteY1" fmla="*/ 0 h 1176810"/>
              <a:gd name="connsiteX2" fmla="*/ 2386815 w 2386815"/>
              <a:gd name="connsiteY2" fmla="*/ 1176810 h 1176810"/>
              <a:gd name="connsiteX3" fmla="*/ 0 w 2386815"/>
              <a:gd name="connsiteY3" fmla="*/ 1176810 h 1176810"/>
              <a:gd name="connsiteX4" fmla="*/ 0 w 2386815"/>
              <a:gd name="connsiteY4" fmla="*/ 0 h 1176810"/>
              <a:gd name="connsiteX0" fmla="*/ 0 w 2386815"/>
              <a:gd name="connsiteY0" fmla="*/ 0 h 1176810"/>
              <a:gd name="connsiteX1" fmla="*/ 2386815 w 2386815"/>
              <a:gd name="connsiteY1" fmla="*/ 0 h 1176810"/>
              <a:gd name="connsiteX2" fmla="*/ 1240922 w 2386815"/>
              <a:gd name="connsiteY2" fmla="*/ 1165235 h 1176810"/>
              <a:gd name="connsiteX3" fmla="*/ 0 w 2386815"/>
              <a:gd name="connsiteY3" fmla="*/ 1176810 h 1176810"/>
              <a:gd name="connsiteX4" fmla="*/ 0 w 2386815"/>
              <a:gd name="connsiteY4" fmla="*/ 0 h 1176810"/>
              <a:gd name="connsiteX0" fmla="*/ 1296364 w 3683179"/>
              <a:gd name="connsiteY0" fmla="*/ 0 h 1176810"/>
              <a:gd name="connsiteX1" fmla="*/ 3683179 w 3683179"/>
              <a:gd name="connsiteY1" fmla="*/ 0 h 1176810"/>
              <a:gd name="connsiteX2" fmla="*/ 2537286 w 3683179"/>
              <a:gd name="connsiteY2" fmla="*/ 1165235 h 1176810"/>
              <a:gd name="connsiteX3" fmla="*/ 0 w 3683179"/>
              <a:gd name="connsiteY3" fmla="*/ 1176810 h 1176810"/>
              <a:gd name="connsiteX4" fmla="*/ 1296364 w 3683179"/>
              <a:gd name="connsiteY4" fmla="*/ 0 h 117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3179" h="1176810">
                <a:moveTo>
                  <a:pt x="1296364" y="0"/>
                </a:moveTo>
                <a:lnTo>
                  <a:pt x="3683179" y="0"/>
                </a:lnTo>
                <a:lnTo>
                  <a:pt x="2537286" y="1165235"/>
                </a:lnTo>
                <a:lnTo>
                  <a:pt x="0" y="1176810"/>
                </a:lnTo>
                <a:lnTo>
                  <a:pt x="1296364" y="0"/>
                </a:lnTo>
                <a:close/>
              </a:path>
            </a:pathLst>
          </a:cu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0"/>
                </a:schemeClr>
              </a:gs>
            </a:gsLst>
            <a:lin ang="8100000" scaled="0"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9456516" y="1188720"/>
            <a:ext cx="2735484" cy="5669280"/>
          </a:xfrm>
          <a:prstGeom prst="rect">
            <a:avLst/>
          </a:prstGeom>
          <a:solidFill>
            <a:srgbClr val="4B4E4F"/>
          </a:solidFill>
          <a:ln w="9525">
            <a:noFill/>
            <a:round/>
            <a:headEnd/>
            <a:tailEnd/>
          </a:ln>
          <a:effectLst>
            <a:innerShdw blurRad="114300" dist="76200" dir="10800000">
              <a:prstClr val="black">
                <a:alpha val="28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54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069701" y="1444961"/>
            <a:ext cx="2537287" cy="638012"/>
            <a:chOff x="2960688" y="2640013"/>
            <a:chExt cx="6275388" cy="1577975"/>
          </a:xfrm>
        </p:grpSpPr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2960688" y="2955925"/>
              <a:ext cx="1535113" cy="1258888"/>
            </a:xfrm>
            <a:custGeom>
              <a:avLst/>
              <a:gdLst>
                <a:gd name="T0" fmla="*/ 0 w 967"/>
                <a:gd name="T1" fmla="*/ 0 h 793"/>
                <a:gd name="T2" fmla="*/ 272 w 967"/>
                <a:gd name="T3" fmla="*/ 387 h 793"/>
                <a:gd name="T4" fmla="*/ 0 w 967"/>
                <a:gd name="T5" fmla="*/ 793 h 793"/>
                <a:gd name="T6" fmla="*/ 967 w 967"/>
                <a:gd name="T7" fmla="*/ 793 h 793"/>
                <a:gd name="T8" fmla="*/ 967 w 967"/>
                <a:gd name="T9" fmla="*/ 0 h 793"/>
                <a:gd name="T10" fmla="*/ 0 w 967"/>
                <a:gd name="T1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7" h="793">
                  <a:moveTo>
                    <a:pt x="0" y="0"/>
                  </a:moveTo>
                  <a:lnTo>
                    <a:pt x="272" y="387"/>
                  </a:lnTo>
                  <a:lnTo>
                    <a:pt x="0" y="793"/>
                  </a:lnTo>
                  <a:lnTo>
                    <a:pt x="967" y="793"/>
                  </a:lnTo>
                  <a:lnTo>
                    <a:pt x="9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2960688" y="2955925"/>
              <a:ext cx="1535113" cy="1258888"/>
            </a:xfrm>
            <a:custGeom>
              <a:avLst/>
              <a:gdLst>
                <a:gd name="T0" fmla="*/ 0 w 967"/>
                <a:gd name="T1" fmla="*/ 0 h 793"/>
                <a:gd name="T2" fmla="*/ 272 w 967"/>
                <a:gd name="T3" fmla="*/ 387 h 793"/>
                <a:gd name="T4" fmla="*/ 0 w 967"/>
                <a:gd name="T5" fmla="*/ 793 h 793"/>
                <a:gd name="T6" fmla="*/ 967 w 967"/>
                <a:gd name="T7" fmla="*/ 793 h 793"/>
                <a:gd name="T8" fmla="*/ 967 w 967"/>
                <a:gd name="T9" fmla="*/ 0 h 793"/>
                <a:gd name="T10" fmla="*/ 0 w 967"/>
                <a:gd name="T1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7" h="793">
                  <a:moveTo>
                    <a:pt x="0" y="0"/>
                  </a:moveTo>
                  <a:lnTo>
                    <a:pt x="272" y="387"/>
                  </a:lnTo>
                  <a:lnTo>
                    <a:pt x="0" y="793"/>
                  </a:lnTo>
                  <a:lnTo>
                    <a:pt x="967" y="793"/>
                  </a:lnTo>
                  <a:lnTo>
                    <a:pt x="96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3579813" y="4214813"/>
              <a:ext cx="915988" cy="3175"/>
            </a:xfrm>
            <a:prstGeom prst="rect">
              <a:avLst/>
            </a:prstGeom>
            <a:solidFill>
              <a:srgbClr val="9DC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3579813" y="4214813"/>
              <a:ext cx="915988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3579813" y="2955925"/>
              <a:ext cx="915988" cy="1258888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3579813" y="2955925"/>
              <a:ext cx="915988" cy="1258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4143376" y="3902075"/>
              <a:ext cx="352425" cy="315913"/>
            </a:xfrm>
            <a:custGeom>
              <a:avLst/>
              <a:gdLst>
                <a:gd name="T0" fmla="*/ 222 w 222"/>
                <a:gd name="T1" fmla="*/ 199 h 199"/>
                <a:gd name="T2" fmla="*/ 0 w 222"/>
                <a:gd name="T3" fmla="*/ 0 h 199"/>
                <a:gd name="T4" fmla="*/ 222 w 222"/>
                <a:gd name="T5" fmla="*/ 0 h 199"/>
                <a:gd name="T6" fmla="*/ 222 w 222"/>
                <a:gd name="T7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99">
                  <a:moveTo>
                    <a:pt x="222" y="199"/>
                  </a:moveTo>
                  <a:lnTo>
                    <a:pt x="0" y="0"/>
                  </a:lnTo>
                  <a:lnTo>
                    <a:pt x="222" y="0"/>
                  </a:lnTo>
                  <a:lnTo>
                    <a:pt x="222" y="199"/>
                  </a:lnTo>
                  <a:close/>
                </a:path>
              </a:pathLst>
            </a:custGeom>
            <a:solidFill>
              <a:srgbClr val="006B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8878888" y="3902075"/>
              <a:ext cx="357188" cy="315913"/>
            </a:xfrm>
            <a:custGeom>
              <a:avLst/>
              <a:gdLst>
                <a:gd name="T0" fmla="*/ 0 w 225"/>
                <a:gd name="T1" fmla="*/ 199 h 199"/>
                <a:gd name="T2" fmla="*/ 225 w 225"/>
                <a:gd name="T3" fmla="*/ 0 h 199"/>
                <a:gd name="T4" fmla="*/ 0 w 225"/>
                <a:gd name="T5" fmla="*/ 0 h 199"/>
                <a:gd name="T6" fmla="*/ 0 w 225"/>
                <a:gd name="T7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199">
                  <a:moveTo>
                    <a:pt x="0" y="199"/>
                  </a:moveTo>
                  <a:lnTo>
                    <a:pt x="225" y="0"/>
                  </a:lnTo>
                  <a:lnTo>
                    <a:pt x="0" y="0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006B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4143376" y="2640013"/>
              <a:ext cx="5092700" cy="1262063"/>
            </a:xfrm>
            <a:prstGeom prst="rect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3" name="Freeform 15"/>
          <p:cNvSpPr>
            <a:spLocks/>
          </p:cNvSpPr>
          <p:nvPr/>
        </p:nvSpPr>
        <p:spPr bwMode="auto">
          <a:xfrm>
            <a:off x="7069701" y="2934132"/>
            <a:ext cx="620682" cy="508998"/>
          </a:xfrm>
          <a:custGeom>
            <a:avLst/>
            <a:gdLst>
              <a:gd name="T0" fmla="*/ 0 w 967"/>
              <a:gd name="T1" fmla="*/ 0 h 793"/>
              <a:gd name="T2" fmla="*/ 272 w 967"/>
              <a:gd name="T3" fmla="*/ 387 h 793"/>
              <a:gd name="T4" fmla="*/ 0 w 967"/>
              <a:gd name="T5" fmla="*/ 793 h 793"/>
              <a:gd name="T6" fmla="*/ 967 w 967"/>
              <a:gd name="T7" fmla="*/ 793 h 793"/>
              <a:gd name="T8" fmla="*/ 967 w 967"/>
              <a:gd name="T9" fmla="*/ 0 h 793"/>
              <a:gd name="T10" fmla="*/ 0 w 967"/>
              <a:gd name="T11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7" h="793">
                <a:moveTo>
                  <a:pt x="0" y="0"/>
                </a:moveTo>
                <a:lnTo>
                  <a:pt x="272" y="387"/>
                </a:lnTo>
                <a:lnTo>
                  <a:pt x="0" y="793"/>
                </a:lnTo>
                <a:lnTo>
                  <a:pt x="967" y="793"/>
                </a:lnTo>
                <a:lnTo>
                  <a:pt x="967" y="0"/>
                </a:lnTo>
                <a:lnTo>
                  <a:pt x="0" y="0"/>
                </a:lnTo>
                <a:close/>
              </a:path>
            </a:pathLst>
          </a:custGeom>
          <a:solidFill>
            <a:srgbClr val="C421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16"/>
          <p:cNvSpPr>
            <a:spLocks/>
          </p:cNvSpPr>
          <p:nvPr/>
        </p:nvSpPr>
        <p:spPr bwMode="auto">
          <a:xfrm>
            <a:off x="7069701" y="2934132"/>
            <a:ext cx="620682" cy="508998"/>
          </a:xfrm>
          <a:custGeom>
            <a:avLst/>
            <a:gdLst>
              <a:gd name="T0" fmla="*/ 0 w 967"/>
              <a:gd name="T1" fmla="*/ 0 h 793"/>
              <a:gd name="T2" fmla="*/ 272 w 967"/>
              <a:gd name="T3" fmla="*/ 387 h 793"/>
              <a:gd name="T4" fmla="*/ 0 w 967"/>
              <a:gd name="T5" fmla="*/ 793 h 793"/>
              <a:gd name="T6" fmla="*/ 967 w 967"/>
              <a:gd name="T7" fmla="*/ 793 h 793"/>
              <a:gd name="T8" fmla="*/ 967 w 967"/>
              <a:gd name="T9" fmla="*/ 0 h 793"/>
              <a:gd name="T10" fmla="*/ 0 w 967"/>
              <a:gd name="T11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7" h="793">
                <a:moveTo>
                  <a:pt x="0" y="0"/>
                </a:moveTo>
                <a:lnTo>
                  <a:pt x="272" y="387"/>
                </a:lnTo>
                <a:lnTo>
                  <a:pt x="0" y="793"/>
                </a:lnTo>
                <a:lnTo>
                  <a:pt x="967" y="793"/>
                </a:lnTo>
                <a:lnTo>
                  <a:pt x="967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Rectangle 17"/>
          <p:cNvSpPr>
            <a:spLocks noChangeArrowheads="1"/>
          </p:cNvSpPr>
          <p:nvPr/>
        </p:nvSpPr>
        <p:spPr bwMode="auto">
          <a:xfrm>
            <a:off x="7320028" y="3443129"/>
            <a:ext cx="370355" cy="1284"/>
          </a:xfrm>
          <a:prstGeom prst="rect">
            <a:avLst/>
          </a:prstGeom>
          <a:solidFill>
            <a:srgbClr val="9DCA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Rectangle 18"/>
          <p:cNvSpPr>
            <a:spLocks noChangeArrowheads="1"/>
          </p:cNvSpPr>
          <p:nvPr/>
        </p:nvSpPr>
        <p:spPr bwMode="auto">
          <a:xfrm>
            <a:off x="7320028" y="3443129"/>
            <a:ext cx="370355" cy="1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Rectangle 19"/>
          <p:cNvSpPr>
            <a:spLocks noChangeArrowheads="1"/>
          </p:cNvSpPr>
          <p:nvPr/>
        </p:nvSpPr>
        <p:spPr bwMode="auto">
          <a:xfrm>
            <a:off x="7320028" y="2934132"/>
            <a:ext cx="370355" cy="508998"/>
          </a:xfrm>
          <a:prstGeom prst="rect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Rectangle 20"/>
          <p:cNvSpPr>
            <a:spLocks noChangeArrowheads="1"/>
          </p:cNvSpPr>
          <p:nvPr/>
        </p:nvSpPr>
        <p:spPr bwMode="auto">
          <a:xfrm>
            <a:off x="7320028" y="2934132"/>
            <a:ext cx="370355" cy="508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21"/>
          <p:cNvSpPr>
            <a:spLocks/>
          </p:cNvSpPr>
          <p:nvPr/>
        </p:nvSpPr>
        <p:spPr bwMode="auto">
          <a:xfrm>
            <a:off x="7547890" y="3316682"/>
            <a:ext cx="142494" cy="127731"/>
          </a:xfrm>
          <a:custGeom>
            <a:avLst/>
            <a:gdLst>
              <a:gd name="T0" fmla="*/ 222 w 222"/>
              <a:gd name="T1" fmla="*/ 199 h 199"/>
              <a:gd name="T2" fmla="*/ 0 w 222"/>
              <a:gd name="T3" fmla="*/ 0 h 199"/>
              <a:gd name="T4" fmla="*/ 222 w 222"/>
              <a:gd name="T5" fmla="*/ 0 h 199"/>
              <a:gd name="T6" fmla="*/ 222 w 222"/>
              <a:gd name="T7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" h="199">
                <a:moveTo>
                  <a:pt x="222" y="199"/>
                </a:moveTo>
                <a:lnTo>
                  <a:pt x="0" y="0"/>
                </a:lnTo>
                <a:lnTo>
                  <a:pt x="222" y="0"/>
                </a:lnTo>
                <a:lnTo>
                  <a:pt x="222" y="199"/>
                </a:lnTo>
                <a:close/>
              </a:path>
            </a:pathLst>
          </a:custGeom>
          <a:solidFill>
            <a:srgbClr val="C421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Freeform 22"/>
          <p:cNvSpPr>
            <a:spLocks/>
          </p:cNvSpPr>
          <p:nvPr/>
        </p:nvSpPr>
        <p:spPr bwMode="auto">
          <a:xfrm>
            <a:off x="9462568" y="3316682"/>
            <a:ext cx="144420" cy="127731"/>
          </a:xfrm>
          <a:custGeom>
            <a:avLst/>
            <a:gdLst>
              <a:gd name="T0" fmla="*/ 0 w 225"/>
              <a:gd name="T1" fmla="*/ 199 h 199"/>
              <a:gd name="T2" fmla="*/ 225 w 225"/>
              <a:gd name="T3" fmla="*/ 0 h 199"/>
              <a:gd name="T4" fmla="*/ 0 w 225"/>
              <a:gd name="T5" fmla="*/ 0 h 199"/>
              <a:gd name="T6" fmla="*/ 0 w 225"/>
              <a:gd name="T7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199">
                <a:moveTo>
                  <a:pt x="0" y="199"/>
                </a:moveTo>
                <a:lnTo>
                  <a:pt x="225" y="0"/>
                </a:lnTo>
                <a:lnTo>
                  <a:pt x="0" y="0"/>
                </a:lnTo>
                <a:lnTo>
                  <a:pt x="0" y="199"/>
                </a:lnTo>
                <a:close/>
              </a:path>
            </a:pathLst>
          </a:custGeom>
          <a:solidFill>
            <a:srgbClr val="C421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Rectangle 23"/>
          <p:cNvSpPr>
            <a:spLocks noChangeArrowheads="1"/>
          </p:cNvSpPr>
          <p:nvPr/>
        </p:nvSpPr>
        <p:spPr bwMode="auto">
          <a:xfrm>
            <a:off x="7547890" y="2806401"/>
            <a:ext cx="2059098" cy="510281"/>
          </a:xfrm>
          <a:prstGeom prst="rect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Freeform 15"/>
          <p:cNvSpPr>
            <a:spLocks/>
          </p:cNvSpPr>
          <p:nvPr/>
        </p:nvSpPr>
        <p:spPr bwMode="auto">
          <a:xfrm>
            <a:off x="7069701" y="4295572"/>
            <a:ext cx="620682" cy="508998"/>
          </a:xfrm>
          <a:custGeom>
            <a:avLst/>
            <a:gdLst>
              <a:gd name="T0" fmla="*/ 0 w 967"/>
              <a:gd name="T1" fmla="*/ 0 h 793"/>
              <a:gd name="T2" fmla="*/ 272 w 967"/>
              <a:gd name="T3" fmla="*/ 387 h 793"/>
              <a:gd name="T4" fmla="*/ 0 w 967"/>
              <a:gd name="T5" fmla="*/ 793 h 793"/>
              <a:gd name="T6" fmla="*/ 967 w 967"/>
              <a:gd name="T7" fmla="*/ 793 h 793"/>
              <a:gd name="T8" fmla="*/ 967 w 967"/>
              <a:gd name="T9" fmla="*/ 0 h 793"/>
              <a:gd name="T10" fmla="*/ 0 w 967"/>
              <a:gd name="T11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7" h="793">
                <a:moveTo>
                  <a:pt x="0" y="0"/>
                </a:moveTo>
                <a:lnTo>
                  <a:pt x="272" y="387"/>
                </a:lnTo>
                <a:lnTo>
                  <a:pt x="0" y="793"/>
                </a:lnTo>
                <a:lnTo>
                  <a:pt x="967" y="793"/>
                </a:lnTo>
                <a:lnTo>
                  <a:pt x="967" y="0"/>
                </a:lnTo>
                <a:lnTo>
                  <a:pt x="0" y="0"/>
                </a:lnTo>
                <a:close/>
              </a:path>
            </a:pathLst>
          </a:custGeom>
          <a:solidFill>
            <a:srgbClr val="B31F7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Freeform 16"/>
          <p:cNvSpPr>
            <a:spLocks/>
          </p:cNvSpPr>
          <p:nvPr/>
        </p:nvSpPr>
        <p:spPr bwMode="auto">
          <a:xfrm>
            <a:off x="7069701" y="4295572"/>
            <a:ext cx="620682" cy="508998"/>
          </a:xfrm>
          <a:custGeom>
            <a:avLst/>
            <a:gdLst>
              <a:gd name="T0" fmla="*/ 0 w 967"/>
              <a:gd name="T1" fmla="*/ 0 h 793"/>
              <a:gd name="T2" fmla="*/ 272 w 967"/>
              <a:gd name="T3" fmla="*/ 387 h 793"/>
              <a:gd name="T4" fmla="*/ 0 w 967"/>
              <a:gd name="T5" fmla="*/ 793 h 793"/>
              <a:gd name="T6" fmla="*/ 967 w 967"/>
              <a:gd name="T7" fmla="*/ 793 h 793"/>
              <a:gd name="T8" fmla="*/ 967 w 967"/>
              <a:gd name="T9" fmla="*/ 0 h 793"/>
              <a:gd name="T10" fmla="*/ 0 w 967"/>
              <a:gd name="T11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7" h="793">
                <a:moveTo>
                  <a:pt x="0" y="0"/>
                </a:moveTo>
                <a:lnTo>
                  <a:pt x="272" y="387"/>
                </a:lnTo>
                <a:lnTo>
                  <a:pt x="0" y="793"/>
                </a:lnTo>
                <a:lnTo>
                  <a:pt x="967" y="793"/>
                </a:lnTo>
                <a:lnTo>
                  <a:pt x="967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Rectangle 17"/>
          <p:cNvSpPr>
            <a:spLocks noChangeArrowheads="1"/>
          </p:cNvSpPr>
          <p:nvPr/>
        </p:nvSpPr>
        <p:spPr bwMode="auto">
          <a:xfrm>
            <a:off x="7320028" y="4804569"/>
            <a:ext cx="370355" cy="1284"/>
          </a:xfrm>
          <a:prstGeom prst="rect">
            <a:avLst/>
          </a:prstGeom>
          <a:solidFill>
            <a:srgbClr val="9DCA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Rectangle 18"/>
          <p:cNvSpPr>
            <a:spLocks noChangeArrowheads="1"/>
          </p:cNvSpPr>
          <p:nvPr/>
        </p:nvSpPr>
        <p:spPr bwMode="auto">
          <a:xfrm>
            <a:off x="7320028" y="4804569"/>
            <a:ext cx="370355" cy="1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Rectangle 19"/>
          <p:cNvSpPr>
            <a:spLocks noChangeArrowheads="1"/>
          </p:cNvSpPr>
          <p:nvPr/>
        </p:nvSpPr>
        <p:spPr bwMode="auto">
          <a:xfrm>
            <a:off x="7320028" y="4295572"/>
            <a:ext cx="370355" cy="508998"/>
          </a:xfrm>
          <a:prstGeom prst="rect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Rectangle 20"/>
          <p:cNvSpPr>
            <a:spLocks noChangeArrowheads="1"/>
          </p:cNvSpPr>
          <p:nvPr/>
        </p:nvSpPr>
        <p:spPr bwMode="auto">
          <a:xfrm>
            <a:off x="7320028" y="4295572"/>
            <a:ext cx="370355" cy="508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Freeform 21"/>
          <p:cNvSpPr>
            <a:spLocks/>
          </p:cNvSpPr>
          <p:nvPr/>
        </p:nvSpPr>
        <p:spPr bwMode="auto">
          <a:xfrm>
            <a:off x="7547890" y="4678122"/>
            <a:ext cx="142494" cy="127731"/>
          </a:xfrm>
          <a:custGeom>
            <a:avLst/>
            <a:gdLst>
              <a:gd name="T0" fmla="*/ 222 w 222"/>
              <a:gd name="T1" fmla="*/ 199 h 199"/>
              <a:gd name="T2" fmla="*/ 0 w 222"/>
              <a:gd name="T3" fmla="*/ 0 h 199"/>
              <a:gd name="T4" fmla="*/ 222 w 222"/>
              <a:gd name="T5" fmla="*/ 0 h 199"/>
              <a:gd name="T6" fmla="*/ 222 w 222"/>
              <a:gd name="T7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" h="199">
                <a:moveTo>
                  <a:pt x="222" y="199"/>
                </a:moveTo>
                <a:lnTo>
                  <a:pt x="0" y="0"/>
                </a:lnTo>
                <a:lnTo>
                  <a:pt x="222" y="0"/>
                </a:lnTo>
                <a:lnTo>
                  <a:pt x="222" y="199"/>
                </a:lnTo>
                <a:close/>
              </a:path>
            </a:pathLst>
          </a:custGeom>
          <a:solidFill>
            <a:srgbClr val="B31F7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Freeform 22"/>
          <p:cNvSpPr>
            <a:spLocks/>
          </p:cNvSpPr>
          <p:nvPr/>
        </p:nvSpPr>
        <p:spPr bwMode="auto">
          <a:xfrm>
            <a:off x="9462568" y="4678122"/>
            <a:ext cx="144420" cy="127731"/>
          </a:xfrm>
          <a:custGeom>
            <a:avLst/>
            <a:gdLst>
              <a:gd name="T0" fmla="*/ 0 w 225"/>
              <a:gd name="T1" fmla="*/ 199 h 199"/>
              <a:gd name="T2" fmla="*/ 225 w 225"/>
              <a:gd name="T3" fmla="*/ 0 h 199"/>
              <a:gd name="T4" fmla="*/ 0 w 225"/>
              <a:gd name="T5" fmla="*/ 0 h 199"/>
              <a:gd name="T6" fmla="*/ 0 w 225"/>
              <a:gd name="T7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199">
                <a:moveTo>
                  <a:pt x="0" y="199"/>
                </a:moveTo>
                <a:lnTo>
                  <a:pt x="225" y="0"/>
                </a:lnTo>
                <a:lnTo>
                  <a:pt x="0" y="0"/>
                </a:lnTo>
                <a:lnTo>
                  <a:pt x="0" y="199"/>
                </a:lnTo>
                <a:close/>
              </a:path>
            </a:pathLst>
          </a:custGeom>
          <a:solidFill>
            <a:srgbClr val="B31F7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Rectangle 23"/>
          <p:cNvSpPr>
            <a:spLocks noChangeArrowheads="1"/>
          </p:cNvSpPr>
          <p:nvPr/>
        </p:nvSpPr>
        <p:spPr bwMode="auto">
          <a:xfrm>
            <a:off x="7547890" y="4167841"/>
            <a:ext cx="2059098" cy="510281"/>
          </a:xfrm>
          <a:prstGeom prst="rect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Freeform 15"/>
          <p:cNvSpPr>
            <a:spLocks/>
          </p:cNvSpPr>
          <p:nvPr/>
        </p:nvSpPr>
        <p:spPr bwMode="auto">
          <a:xfrm>
            <a:off x="7069701" y="5657012"/>
            <a:ext cx="620682" cy="508998"/>
          </a:xfrm>
          <a:custGeom>
            <a:avLst/>
            <a:gdLst>
              <a:gd name="T0" fmla="*/ 0 w 967"/>
              <a:gd name="T1" fmla="*/ 0 h 793"/>
              <a:gd name="T2" fmla="*/ 272 w 967"/>
              <a:gd name="T3" fmla="*/ 387 h 793"/>
              <a:gd name="T4" fmla="*/ 0 w 967"/>
              <a:gd name="T5" fmla="*/ 793 h 793"/>
              <a:gd name="T6" fmla="*/ 967 w 967"/>
              <a:gd name="T7" fmla="*/ 793 h 793"/>
              <a:gd name="T8" fmla="*/ 967 w 967"/>
              <a:gd name="T9" fmla="*/ 0 h 793"/>
              <a:gd name="T10" fmla="*/ 0 w 967"/>
              <a:gd name="T11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7" h="793">
                <a:moveTo>
                  <a:pt x="0" y="0"/>
                </a:moveTo>
                <a:lnTo>
                  <a:pt x="272" y="387"/>
                </a:lnTo>
                <a:lnTo>
                  <a:pt x="0" y="793"/>
                </a:lnTo>
                <a:lnTo>
                  <a:pt x="967" y="793"/>
                </a:lnTo>
                <a:lnTo>
                  <a:pt x="967" y="0"/>
                </a:lnTo>
                <a:lnTo>
                  <a:pt x="0" y="0"/>
                </a:lnTo>
                <a:close/>
              </a:path>
            </a:pathLst>
          </a:custGeom>
          <a:solidFill>
            <a:srgbClr val="C454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Freeform 16"/>
          <p:cNvSpPr>
            <a:spLocks/>
          </p:cNvSpPr>
          <p:nvPr/>
        </p:nvSpPr>
        <p:spPr bwMode="auto">
          <a:xfrm>
            <a:off x="7069701" y="5657012"/>
            <a:ext cx="620682" cy="508998"/>
          </a:xfrm>
          <a:custGeom>
            <a:avLst/>
            <a:gdLst>
              <a:gd name="T0" fmla="*/ 0 w 967"/>
              <a:gd name="T1" fmla="*/ 0 h 793"/>
              <a:gd name="T2" fmla="*/ 272 w 967"/>
              <a:gd name="T3" fmla="*/ 387 h 793"/>
              <a:gd name="T4" fmla="*/ 0 w 967"/>
              <a:gd name="T5" fmla="*/ 793 h 793"/>
              <a:gd name="T6" fmla="*/ 967 w 967"/>
              <a:gd name="T7" fmla="*/ 793 h 793"/>
              <a:gd name="T8" fmla="*/ 967 w 967"/>
              <a:gd name="T9" fmla="*/ 0 h 793"/>
              <a:gd name="T10" fmla="*/ 0 w 967"/>
              <a:gd name="T11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7" h="793">
                <a:moveTo>
                  <a:pt x="0" y="0"/>
                </a:moveTo>
                <a:lnTo>
                  <a:pt x="272" y="387"/>
                </a:lnTo>
                <a:lnTo>
                  <a:pt x="0" y="793"/>
                </a:lnTo>
                <a:lnTo>
                  <a:pt x="967" y="793"/>
                </a:lnTo>
                <a:lnTo>
                  <a:pt x="967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Rectangle 17"/>
          <p:cNvSpPr>
            <a:spLocks noChangeArrowheads="1"/>
          </p:cNvSpPr>
          <p:nvPr/>
        </p:nvSpPr>
        <p:spPr bwMode="auto">
          <a:xfrm>
            <a:off x="7320028" y="6166009"/>
            <a:ext cx="370355" cy="1284"/>
          </a:xfrm>
          <a:prstGeom prst="rect">
            <a:avLst/>
          </a:prstGeom>
          <a:solidFill>
            <a:srgbClr val="9DCA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Rectangle 18"/>
          <p:cNvSpPr>
            <a:spLocks noChangeArrowheads="1"/>
          </p:cNvSpPr>
          <p:nvPr/>
        </p:nvSpPr>
        <p:spPr bwMode="auto">
          <a:xfrm>
            <a:off x="7320028" y="6166009"/>
            <a:ext cx="370355" cy="1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Rectangle 19"/>
          <p:cNvSpPr>
            <a:spLocks noChangeArrowheads="1"/>
          </p:cNvSpPr>
          <p:nvPr/>
        </p:nvSpPr>
        <p:spPr bwMode="auto">
          <a:xfrm>
            <a:off x="7320028" y="5657012"/>
            <a:ext cx="370355" cy="508998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Rectangle 20"/>
          <p:cNvSpPr>
            <a:spLocks noChangeArrowheads="1"/>
          </p:cNvSpPr>
          <p:nvPr/>
        </p:nvSpPr>
        <p:spPr bwMode="auto">
          <a:xfrm>
            <a:off x="7320028" y="5657012"/>
            <a:ext cx="370355" cy="508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Freeform 21"/>
          <p:cNvSpPr>
            <a:spLocks/>
          </p:cNvSpPr>
          <p:nvPr/>
        </p:nvSpPr>
        <p:spPr bwMode="auto">
          <a:xfrm>
            <a:off x="7547890" y="6039562"/>
            <a:ext cx="142494" cy="127731"/>
          </a:xfrm>
          <a:custGeom>
            <a:avLst/>
            <a:gdLst>
              <a:gd name="T0" fmla="*/ 222 w 222"/>
              <a:gd name="T1" fmla="*/ 199 h 199"/>
              <a:gd name="T2" fmla="*/ 0 w 222"/>
              <a:gd name="T3" fmla="*/ 0 h 199"/>
              <a:gd name="T4" fmla="*/ 222 w 222"/>
              <a:gd name="T5" fmla="*/ 0 h 199"/>
              <a:gd name="T6" fmla="*/ 222 w 222"/>
              <a:gd name="T7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" h="199">
                <a:moveTo>
                  <a:pt x="222" y="199"/>
                </a:moveTo>
                <a:lnTo>
                  <a:pt x="0" y="0"/>
                </a:lnTo>
                <a:lnTo>
                  <a:pt x="222" y="0"/>
                </a:lnTo>
                <a:lnTo>
                  <a:pt x="222" y="199"/>
                </a:lnTo>
                <a:close/>
              </a:path>
            </a:pathLst>
          </a:custGeom>
          <a:solidFill>
            <a:srgbClr val="C454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Freeform 22"/>
          <p:cNvSpPr>
            <a:spLocks/>
          </p:cNvSpPr>
          <p:nvPr/>
        </p:nvSpPr>
        <p:spPr bwMode="auto">
          <a:xfrm>
            <a:off x="9462568" y="6039562"/>
            <a:ext cx="144420" cy="127731"/>
          </a:xfrm>
          <a:custGeom>
            <a:avLst/>
            <a:gdLst>
              <a:gd name="T0" fmla="*/ 0 w 225"/>
              <a:gd name="T1" fmla="*/ 199 h 199"/>
              <a:gd name="T2" fmla="*/ 225 w 225"/>
              <a:gd name="T3" fmla="*/ 0 h 199"/>
              <a:gd name="T4" fmla="*/ 0 w 225"/>
              <a:gd name="T5" fmla="*/ 0 h 199"/>
              <a:gd name="T6" fmla="*/ 0 w 225"/>
              <a:gd name="T7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199">
                <a:moveTo>
                  <a:pt x="0" y="199"/>
                </a:moveTo>
                <a:lnTo>
                  <a:pt x="225" y="0"/>
                </a:lnTo>
                <a:lnTo>
                  <a:pt x="0" y="0"/>
                </a:lnTo>
                <a:lnTo>
                  <a:pt x="0" y="199"/>
                </a:lnTo>
                <a:close/>
              </a:path>
            </a:pathLst>
          </a:custGeom>
          <a:solidFill>
            <a:srgbClr val="C454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Rectangle 23"/>
          <p:cNvSpPr>
            <a:spLocks noChangeArrowheads="1"/>
          </p:cNvSpPr>
          <p:nvPr/>
        </p:nvSpPr>
        <p:spPr bwMode="auto">
          <a:xfrm>
            <a:off x="7547890" y="5529281"/>
            <a:ext cx="2059098" cy="510281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05" name="Freeform 27"/>
          <p:cNvSpPr>
            <a:spLocks noEditPoints="1"/>
          </p:cNvSpPr>
          <p:nvPr/>
        </p:nvSpPr>
        <p:spPr bwMode="auto">
          <a:xfrm flipH="1">
            <a:off x="9654854" y="5547359"/>
            <a:ext cx="508506" cy="578091"/>
          </a:xfrm>
          <a:custGeom>
            <a:avLst/>
            <a:gdLst>
              <a:gd name="T0" fmla="*/ 185 w 247"/>
              <a:gd name="T1" fmla="*/ 138 h 283"/>
              <a:gd name="T2" fmla="*/ 146 w 247"/>
              <a:gd name="T3" fmla="*/ 104 h 283"/>
              <a:gd name="T4" fmla="*/ 121 w 247"/>
              <a:gd name="T5" fmla="*/ 0 h 283"/>
              <a:gd name="T6" fmla="*/ 46 w 247"/>
              <a:gd name="T7" fmla="*/ 31 h 283"/>
              <a:gd name="T8" fmla="*/ 40 w 247"/>
              <a:gd name="T9" fmla="*/ 35 h 283"/>
              <a:gd name="T10" fmla="*/ 66 w 247"/>
              <a:gd name="T11" fmla="*/ 55 h 283"/>
              <a:gd name="T12" fmla="*/ 99 w 247"/>
              <a:gd name="T13" fmla="*/ 105 h 283"/>
              <a:gd name="T14" fmla="*/ 93 w 247"/>
              <a:gd name="T15" fmla="*/ 130 h 283"/>
              <a:gd name="T16" fmla="*/ 62 w 247"/>
              <a:gd name="T17" fmla="*/ 138 h 283"/>
              <a:gd name="T18" fmla="*/ 3 w 247"/>
              <a:gd name="T19" fmla="*/ 226 h 283"/>
              <a:gd name="T20" fmla="*/ 62 w 247"/>
              <a:gd name="T21" fmla="*/ 145 h 283"/>
              <a:gd name="T22" fmla="*/ 98 w 247"/>
              <a:gd name="T23" fmla="*/ 135 h 283"/>
              <a:gd name="T24" fmla="*/ 121 w 247"/>
              <a:gd name="T25" fmla="*/ 110 h 283"/>
              <a:gd name="T26" fmla="*/ 185 w 247"/>
              <a:gd name="T27" fmla="*/ 145 h 283"/>
              <a:gd name="T28" fmla="*/ 244 w 247"/>
              <a:gd name="T29" fmla="*/ 226 h 283"/>
              <a:gd name="T30" fmla="*/ 185 w 247"/>
              <a:gd name="T31" fmla="*/ 138 h 283"/>
              <a:gd name="T32" fmla="*/ 159 w 247"/>
              <a:gd name="T33" fmla="*/ 26 h 283"/>
              <a:gd name="T34" fmla="*/ 121 w 247"/>
              <a:gd name="T35" fmla="*/ 7 h 283"/>
              <a:gd name="T36" fmla="*/ 87 w 247"/>
              <a:gd name="T37" fmla="*/ 89 h 283"/>
              <a:gd name="T38" fmla="*/ 73 w 247"/>
              <a:gd name="T39" fmla="*/ 55 h 283"/>
              <a:gd name="T40" fmla="*/ 169 w 247"/>
              <a:gd name="T41" fmla="*/ 55 h 283"/>
              <a:gd name="T42" fmla="*/ 140 w 247"/>
              <a:gd name="T43" fmla="*/ 152 h 283"/>
              <a:gd name="T44" fmla="*/ 133 w 247"/>
              <a:gd name="T45" fmla="*/ 141 h 283"/>
              <a:gd name="T46" fmla="*/ 104 w 247"/>
              <a:gd name="T47" fmla="*/ 144 h 283"/>
              <a:gd name="T48" fmla="*/ 112 w 247"/>
              <a:gd name="T49" fmla="*/ 167 h 283"/>
              <a:gd name="T50" fmla="*/ 109 w 247"/>
              <a:gd name="T51" fmla="*/ 277 h 283"/>
              <a:gd name="T52" fmla="*/ 130 w 247"/>
              <a:gd name="T53" fmla="*/ 281 h 283"/>
              <a:gd name="T54" fmla="*/ 143 w 247"/>
              <a:gd name="T55" fmla="*/ 263 h 283"/>
              <a:gd name="T56" fmla="*/ 140 w 247"/>
              <a:gd name="T57" fmla="*/ 152 h 283"/>
              <a:gd name="T58" fmla="*/ 132 w 247"/>
              <a:gd name="T59" fmla="*/ 271 h 283"/>
              <a:gd name="T60" fmla="*/ 119 w 247"/>
              <a:gd name="T61" fmla="*/ 275 h 283"/>
              <a:gd name="T62" fmla="*/ 109 w 247"/>
              <a:gd name="T63" fmla="*/ 264 h 283"/>
              <a:gd name="T64" fmla="*/ 110 w 247"/>
              <a:gd name="T65" fmla="*/ 149 h 283"/>
              <a:gd name="T66" fmla="*/ 111 w 247"/>
              <a:gd name="T67" fmla="*/ 148 h 283"/>
              <a:gd name="T68" fmla="*/ 134 w 247"/>
              <a:gd name="T69" fmla="*/ 148 h 283"/>
              <a:gd name="T70" fmla="*/ 126 w 247"/>
              <a:gd name="T71" fmla="*/ 167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7" h="283">
                <a:moveTo>
                  <a:pt x="185" y="138"/>
                </a:moveTo>
                <a:cubicBezTo>
                  <a:pt x="185" y="138"/>
                  <a:pt x="185" y="138"/>
                  <a:pt x="185" y="138"/>
                </a:cubicBezTo>
                <a:cubicBezTo>
                  <a:pt x="146" y="138"/>
                  <a:pt x="146" y="123"/>
                  <a:pt x="146" y="104"/>
                </a:cubicBezTo>
                <a:cubicBezTo>
                  <a:pt x="146" y="104"/>
                  <a:pt x="146" y="104"/>
                  <a:pt x="146" y="104"/>
                </a:cubicBezTo>
                <a:cubicBezTo>
                  <a:pt x="163" y="95"/>
                  <a:pt x="175" y="76"/>
                  <a:pt x="175" y="55"/>
                </a:cubicBezTo>
                <a:cubicBezTo>
                  <a:pt x="175" y="25"/>
                  <a:pt x="151" y="0"/>
                  <a:pt x="121" y="0"/>
                </a:cubicBezTo>
                <a:cubicBezTo>
                  <a:pt x="94" y="0"/>
                  <a:pt x="71" y="20"/>
                  <a:pt x="67" y="46"/>
                </a:cubicBezTo>
                <a:cubicBezTo>
                  <a:pt x="58" y="43"/>
                  <a:pt x="51" y="38"/>
                  <a:pt x="46" y="31"/>
                </a:cubicBezTo>
                <a:cubicBezTo>
                  <a:pt x="45" y="29"/>
                  <a:pt x="43" y="29"/>
                  <a:pt x="41" y="30"/>
                </a:cubicBezTo>
                <a:cubicBezTo>
                  <a:pt x="39" y="31"/>
                  <a:pt x="39" y="33"/>
                  <a:pt x="40" y="35"/>
                </a:cubicBezTo>
                <a:cubicBezTo>
                  <a:pt x="46" y="43"/>
                  <a:pt x="55" y="49"/>
                  <a:pt x="66" y="53"/>
                </a:cubicBezTo>
                <a:cubicBezTo>
                  <a:pt x="66" y="54"/>
                  <a:pt x="66" y="54"/>
                  <a:pt x="66" y="55"/>
                </a:cubicBezTo>
                <a:cubicBezTo>
                  <a:pt x="66" y="70"/>
                  <a:pt x="72" y="83"/>
                  <a:pt x="82" y="94"/>
                </a:cubicBezTo>
                <a:cubicBezTo>
                  <a:pt x="87" y="99"/>
                  <a:pt x="93" y="102"/>
                  <a:pt x="99" y="105"/>
                </a:cubicBezTo>
                <a:cubicBezTo>
                  <a:pt x="99" y="105"/>
                  <a:pt x="99" y="105"/>
                  <a:pt x="99" y="105"/>
                </a:cubicBezTo>
                <a:cubicBezTo>
                  <a:pt x="99" y="116"/>
                  <a:pt x="99" y="125"/>
                  <a:pt x="93" y="130"/>
                </a:cubicBezTo>
                <a:cubicBezTo>
                  <a:pt x="88" y="135"/>
                  <a:pt x="78" y="138"/>
                  <a:pt x="62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28" y="138"/>
                  <a:pt x="0" y="176"/>
                  <a:pt x="0" y="223"/>
                </a:cubicBezTo>
                <a:cubicBezTo>
                  <a:pt x="0" y="225"/>
                  <a:pt x="1" y="226"/>
                  <a:pt x="3" y="226"/>
                </a:cubicBezTo>
                <a:cubicBezTo>
                  <a:pt x="5" y="226"/>
                  <a:pt x="7" y="225"/>
                  <a:pt x="7" y="223"/>
                </a:cubicBezTo>
                <a:cubicBezTo>
                  <a:pt x="7" y="180"/>
                  <a:pt x="31" y="145"/>
                  <a:pt x="62" y="145"/>
                </a:cubicBezTo>
                <a:cubicBezTo>
                  <a:pt x="62" y="145"/>
                  <a:pt x="62" y="145"/>
                  <a:pt x="62" y="145"/>
                </a:cubicBezTo>
                <a:cubicBezTo>
                  <a:pt x="80" y="145"/>
                  <a:pt x="91" y="142"/>
                  <a:pt x="98" y="135"/>
                </a:cubicBezTo>
                <a:cubicBezTo>
                  <a:pt x="105" y="128"/>
                  <a:pt x="106" y="118"/>
                  <a:pt x="106" y="108"/>
                </a:cubicBezTo>
                <a:cubicBezTo>
                  <a:pt x="110" y="109"/>
                  <a:pt x="116" y="110"/>
                  <a:pt x="121" y="110"/>
                </a:cubicBezTo>
                <a:cubicBezTo>
                  <a:pt x="127" y="110"/>
                  <a:pt x="133" y="109"/>
                  <a:pt x="139" y="107"/>
                </a:cubicBezTo>
                <a:cubicBezTo>
                  <a:pt x="139" y="128"/>
                  <a:pt x="144" y="145"/>
                  <a:pt x="185" y="145"/>
                </a:cubicBezTo>
                <a:cubicBezTo>
                  <a:pt x="215" y="145"/>
                  <a:pt x="240" y="180"/>
                  <a:pt x="240" y="223"/>
                </a:cubicBezTo>
                <a:cubicBezTo>
                  <a:pt x="240" y="225"/>
                  <a:pt x="242" y="226"/>
                  <a:pt x="244" y="226"/>
                </a:cubicBezTo>
                <a:cubicBezTo>
                  <a:pt x="245" y="226"/>
                  <a:pt x="247" y="225"/>
                  <a:pt x="247" y="223"/>
                </a:cubicBezTo>
                <a:cubicBezTo>
                  <a:pt x="247" y="176"/>
                  <a:pt x="219" y="138"/>
                  <a:pt x="185" y="138"/>
                </a:cubicBezTo>
                <a:close/>
                <a:moveTo>
                  <a:pt x="121" y="7"/>
                </a:moveTo>
                <a:cubicBezTo>
                  <a:pt x="136" y="7"/>
                  <a:pt x="150" y="15"/>
                  <a:pt x="159" y="26"/>
                </a:cubicBezTo>
                <a:cubicBezTo>
                  <a:pt x="130" y="46"/>
                  <a:pt x="97" y="53"/>
                  <a:pt x="74" y="48"/>
                </a:cubicBezTo>
                <a:cubicBezTo>
                  <a:pt x="77" y="25"/>
                  <a:pt x="97" y="7"/>
                  <a:pt x="121" y="7"/>
                </a:cubicBezTo>
                <a:close/>
                <a:moveTo>
                  <a:pt x="121" y="103"/>
                </a:moveTo>
                <a:cubicBezTo>
                  <a:pt x="108" y="103"/>
                  <a:pt x="96" y="98"/>
                  <a:pt x="87" y="89"/>
                </a:cubicBezTo>
                <a:cubicBezTo>
                  <a:pt x="78" y="80"/>
                  <a:pt x="73" y="68"/>
                  <a:pt x="73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99" y="60"/>
                  <a:pt x="132" y="52"/>
                  <a:pt x="162" y="31"/>
                </a:cubicBezTo>
                <a:cubicBezTo>
                  <a:pt x="166" y="38"/>
                  <a:pt x="169" y="46"/>
                  <a:pt x="169" y="55"/>
                </a:cubicBezTo>
                <a:cubicBezTo>
                  <a:pt x="169" y="81"/>
                  <a:pt x="147" y="103"/>
                  <a:pt x="121" y="103"/>
                </a:cubicBezTo>
                <a:close/>
                <a:moveTo>
                  <a:pt x="140" y="152"/>
                </a:moveTo>
                <a:cubicBezTo>
                  <a:pt x="141" y="149"/>
                  <a:pt x="141" y="147"/>
                  <a:pt x="140" y="144"/>
                </a:cubicBezTo>
                <a:cubicBezTo>
                  <a:pt x="139" y="142"/>
                  <a:pt x="136" y="141"/>
                  <a:pt x="133" y="141"/>
                </a:cubicBezTo>
                <a:cubicBezTo>
                  <a:pt x="111" y="141"/>
                  <a:pt x="111" y="141"/>
                  <a:pt x="111" y="141"/>
                </a:cubicBezTo>
                <a:cubicBezTo>
                  <a:pt x="108" y="141"/>
                  <a:pt x="105" y="142"/>
                  <a:pt x="104" y="144"/>
                </a:cubicBezTo>
                <a:cubicBezTo>
                  <a:pt x="103" y="147"/>
                  <a:pt x="103" y="149"/>
                  <a:pt x="104" y="152"/>
                </a:cubicBezTo>
                <a:cubicBezTo>
                  <a:pt x="108" y="158"/>
                  <a:pt x="112" y="165"/>
                  <a:pt x="112" y="167"/>
                </a:cubicBezTo>
                <a:cubicBezTo>
                  <a:pt x="102" y="263"/>
                  <a:pt x="102" y="263"/>
                  <a:pt x="102" y="263"/>
                </a:cubicBezTo>
                <a:cubicBezTo>
                  <a:pt x="102" y="268"/>
                  <a:pt x="105" y="274"/>
                  <a:pt x="109" y="277"/>
                </a:cubicBezTo>
                <a:cubicBezTo>
                  <a:pt x="115" y="281"/>
                  <a:pt x="115" y="281"/>
                  <a:pt x="115" y="281"/>
                </a:cubicBezTo>
                <a:cubicBezTo>
                  <a:pt x="119" y="283"/>
                  <a:pt x="126" y="283"/>
                  <a:pt x="130" y="281"/>
                </a:cubicBezTo>
                <a:cubicBezTo>
                  <a:pt x="136" y="277"/>
                  <a:pt x="136" y="277"/>
                  <a:pt x="136" y="277"/>
                </a:cubicBezTo>
                <a:cubicBezTo>
                  <a:pt x="140" y="274"/>
                  <a:pt x="143" y="268"/>
                  <a:pt x="143" y="263"/>
                </a:cubicBezTo>
                <a:cubicBezTo>
                  <a:pt x="133" y="166"/>
                  <a:pt x="133" y="166"/>
                  <a:pt x="133" y="166"/>
                </a:cubicBezTo>
                <a:cubicBezTo>
                  <a:pt x="133" y="165"/>
                  <a:pt x="136" y="158"/>
                  <a:pt x="140" y="152"/>
                </a:cubicBezTo>
                <a:close/>
                <a:moveTo>
                  <a:pt x="136" y="264"/>
                </a:moveTo>
                <a:cubicBezTo>
                  <a:pt x="136" y="267"/>
                  <a:pt x="134" y="270"/>
                  <a:pt x="132" y="271"/>
                </a:cubicBezTo>
                <a:cubicBezTo>
                  <a:pt x="127" y="275"/>
                  <a:pt x="127" y="275"/>
                  <a:pt x="127" y="275"/>
                </a:cubicBezTo>
                <a:cubicBezTo>
                  <a:pt x="125" y="276"/>
                  <a:pt x="121" y="276"/>
                  <a:pt x="119" y="275"/>
                </a:cubicBezTo>
                <a:cubicBezTo>
                  <a:pt x="113" y="271"/>
                  <a:pt x="113" y="271"/>
                  <a:pt x="113" y="271"/>
                </a:cubicBezTo>
                <a:cubicBezTo>
                  <a:pt x="111" y="270"/>
                  <a:pt x="109" y="267"/>
                  <a:pt x="109" y="264"/>
                </a:cubicBezTo>
                <a:cubicBezTo>
                  <a:pt x="119" y="167"/>
                  <a:pt x="119" y="167"/>
                  <a:pt x="119" y="167"/>
                </a:cubicBezTo>
                <a:cubicBezTo>
                  <a:pt x="119" y="163"/>
                  <a:pt x="113" y="154"/>
                  <a:pt x="110" y="149"/>
                </a:cubicBezTo>
                <a:cubicBezTo>
                  <a:pt x="110" y="148"/>
                  <a:pt x="110" y="148"/>
                  <a:pt x="110" y="148"/>
                </a:cubicBezTo>
                <a:cubicBezTo>
                  <a:pt x="110" y="148"/>
                  <a:pt x="110" y="148"/>
                  <a:pt x="111" y="148"/>
                </a:cubicBezTo>
                <a:cubicBezTo>
                  <a:pt x="133" y="148"/>
                  <a:pt x="133" y="148"/>
                  <a:pt x="133" y="148"/>
                </a:cubicBezTo>
                <a:cubicBezTo>
                  <a:pt x="134" y="148"/>
                  <a:pt x="134" y="148"/>
                  <a:pt x="134" y="148"/>
                </a:cubicBezTo>
                <a:cubicBezTo>
                  <a:pt x="134" y="148"/>
                  <a:pt x="134" y="148"/>
                  <a:pt x="134" y="149"/>
                </a:cubicBezTo>
                <a:cubicBezTo>
                  <a:pt x="131" y="154"/>
                  <a:pt x="125" y="163"/>
                  <a:pt x="126" y="167"/>
                </a:cubicBezTo>
                <a:lnTo>
                  <a:pt x="136" y="2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06" name="Freeform 28"/>
          <p:cNvSpPr>
            <a:spLocks noEditPoints="1"/>
          </p:cNvSpPr>
          <p:nvPr/>
        </p:nvSpPr>
        <p:spPr bwMode="auto">
          <a:xfrm flipH="1">
            <a:off x="9654854" y="2910840"/>
            <a:ext cx="573685" cy="328787"/>
          </a:xfrm>
          <a:custGeom>
            <a:avLst/>
            <a:gdLst>
              <a:gd name="T0" fmla="*/ 294 w 315"/>
              <a:gd name="T1" fmla="*/ 163 h 182"/>
              <a:gd name="T2" fmla="*/ 296 w 315"/>
              <a:gd name="T3" fmla="*/ 154 h 182"/>
              <a:gd name="T4" fmla="*/ 315 w 315"/>
              <a:gd name="T5" fmla="*/ 116 h 182"/>
              <a:gd name="T6" fmla="*/ 235 w 315"/>
              <a:gd name="T7" fmla="*/ 54 h 182"/>
              <a:gd name="T8" fmla="*/ 122 w 315"/>
              <a:gd name="T9" fmla="*/ 0 h 182"/>
              <a:gd name="T10" fmla="*/ 0 w 315"/>
              <a:gd name="T11" fmla="*/ 88 h 182"/>
              <a:gd name="T12" fmla="*/ 29 w 315"/>
              <a:gd name="T13" fmla="*/ 144 h 182"/>
              <a:gd name="T14" fmla="*/ 31 w 315"/>
              <a:gd name="T15" fmla="*/ 153 h 182"/>
              <a:gd name="T16" fmla="*/ 24 w 315"/>
              <a:gd name="T17" fmla="*/ 171 h 182"/>
              <a:gd name="T18" fmla="*/ 25 w 315"/>
              <a:gd name="T19" fmla="*/ 180 h 182"/>
              <a:gd name="T20" fmla="*/ 33 w 315"/>
              <a:gd name="T21" fmla="*/ 181 h 182"/>
              <a:gd name="T22" fmla="*/ 65 w 315"/>
              <a:gd name="T23" fmla="*/ 171 h 182"/>
              <a:gd name="T24" fmla="*/ 77 w 315"/>
              <a:gd name="T25" fmla="*/ 171 h 182"/>
              <a:gd name="T26" fmla="*/ 122 w 315"/>
              <a:gd name="T27" fmla="*/ 177 h 182"/>
              <a:gd name="T28" fmla="*/ 178 w 315"/>
              <a:gd name="T29" fmla="*/ 167 h 182"/>
              <a:gd name="T30" fmla="*/ 229 w 315"/>
              <a:gd name="T31" fmla="*/ 179 h 182"/>
              <a:gd name="T32" fmla="*/ 258 w 315"/>
              <a:gd name="T33" fmla="*/ 175 h 182"/>
              <a:gd name="T34" fmla="*/ 270 w 315"/>
              <a:gd name="T35" fmla="*/ 175 h 182"/>
              <a:gd name="T36" fmla="*/ 288 w 315"/>
              <a:gd name="T37" fmla="*/ 181 h 182"/>
              <a:gd name="T38" fmla="*/ 296 w 315"/>
              <a:gd name="T39" fmla="*/ 180 h 182"/>
              <a:gd name="T40" fmla="*/ 297 w 315"/>
              <a:gd name="T41" fmla="*/ 171 h 182"/>
              <a:gd name="T42" fmla="*/ 294 w 315"/>
              <a:gd name="T43" fmla="*/ 163 h 182"/>
              <a:gd name="T44" fmla="*/ 122 w 315"/>
              <a:gd name="T45" fmla="*/ 169 h 182"/>
              <a:gd name="T46" fmla="*/ 79 w 315"/>
              <a:gd name="T47" fmla="*/ 163 h 182"/>
              <a:gd name="T48" fmla="*/ 63 w 315"/>
              <a:gd name="T49" fmla="*/ 163 h 182"/>
              <a:gd name="T50" fmla="*/ 31 w 315"/>
              <a:gd name="T51" fmla="*/ 173 h 182"/>
              <a:gd name="T52" fmla="*/ 38 w 315"/>
              <a:gd name="T53" fmla="*/ 156 h 182"/>
              <a:gd name="T54" fmla="*/ 35 w 315"/>
              <a:gd name="T55" fmla="*/ 139 h 182"/>
              <a:gd name="T56" fmla="*/ 8 w 315"/>
              <a:gd name="T57" fmla="*/ 88 h 182"/>
              <a:gd name="T58" fmla="*/ 122 w 315"/>
              <a:gd name="T59" fmla="*/ 7 h 182"/>
              <a:gd name="T60" fmla="*/ 122 w 315"/>
              <a:gd name="T61" fmla="*/ 169 h 182"/>
              <a:gd name="T62" fmla="*/ 290 w 315"/>
              <a:gd name="T63" fmla="*/ 149 h 182"/>
              <a:gd name="T64" fmla="*/ 287 w 315"/>
              <a:gd name="T65" fmla="*/ 165 h 182"/>
              <a:gd name="T66" fmla="*/ 290 w 315"/>
              <a:gd name="T67" fmla="*/ 173 h 182"/>
              <a:gd name="T68" fmla="*/ 272 w 315"/>
              <a:gd name="T69" fmla="*/ 168 h 182"/>
              <a:gd name="T70" fmla="*/ 256 w 315"/>
              <a:gd name="T71" fmla="*/ 167 h 182"/>
              <a:gd name="T72" fmla="*/ 229 w 315"/>
              <a:gd name="T73" fmla="*/ 171 h 182"/>
              <a:gd name="T74" fmla="*/ 188 w 315"/>
              <a:gd name="T75" fmla="*/ 163 h 182"/>
              <a:gd name="T76" fmla="*/ 244 w 315"/>
              <a:gd name="T77" fmla="*/ 88 h 182"/>
              <a:gd name="T78" fmla="*/ 239 w 315"/>
              <a:gd name="T79" fmla="*/ 62 h 182"/>
              <a:gd name="T80" fmla="*/ 307 w 315"/>
              <a:gd name="T81" fmla="*/ 116 h 182"/>
              <a:gd name="T82" fmla="*/ 290 w 315"/>
              <a:gd name="T83" fmla="*/ 14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" h="182">
                <a:moveTo>
                  <a:pt x="294" y="163"/>
                </a:moveTo>
                <a:cubicBezTo>
                  <a:pt x="293" y="160"/>
                  <a:pt x="294" y="156"/>
                  <a:pt x="296" y="154"/>
                </a:cubicBezTo>
                <a:cubicBezTo>
                  <a:pt x="296" y="154"/>
                  <a:pt x="315" y="134"/>
                  <a:pt x="315" y="116"/>
                </a:cubicBezTo>
                <a:cubicBezTo>
                  <a:pt x="315" y="83"/>
                  <a:pt x="279" y="56"/>
                  <a:pt x="235" y="54"/>
                </a:cubicBezTo>
                <a:cubicBezTo>
                  <a:pt x="216" y="22"/>
                  <a:pt x="173" y="0"/>
                  <a:pt x="122" y="0"/>
                </a:cubicBezTo>
                <a:cubicBezTo>
                  <a:pt x="55" y="0"/>
                  <a:pt x="0" y="39"/>
                  <a:pt x="0" y="88"/>
                </a:cubicBezTo>
                <a:cubicBezTo>
                  <a:pt x="0" y="112"/>
                  <a:pt x="28" y="143"/>
                  <a:pt x="29" y="144"/>
                </a:cubicBezTo>
                <a:cubicBezTo>
                  <a:pt x="31" y="146"/>
                  <a:pt x="32" y="150"/>
                  <a:pt x="31" y="153"/>
                </a:cubicBezTo>
                <a:cubicBezTo>
                  <a:pt x="31" y="153"/>
                  <a:pt x="24" y="171"/>
                  <a:pt x="24" y="171"/>
                </a:cubicBezTo>
                <a:cubicBezTo>
                  <a:pt x="22" y="175"/>
                  <a:pt x="23" y="178"/>
                  <a:pt x="25" y="180"/>
                </a:cubicBezTo>
                <a:cubicBezTo>
                  <a:pt x="27" y="182"/>
                  <a:pt x="30" y="182"/>
                  <a:pt x="33" y="181"/>
                </a:cubicBezTo>
                <a:cubicBezTo>
                  <a:pt x="65" y="171"/>
                  <a:pt x="65" y="171"/>
                  <a:pt x="65" y="171"/>
                </a:cubicBezTo>
                <a:cubicBezTo>
                  <a:pt x="69" y="170"/>
                  <a:pt x="74" y="170"/>
                  <a:pt x="77" y="171"/>
                </a:cubicBezTo>
                <a:cubicBezTo>
                  <a:pt x="79" y="171"/>
                  <a:pt x="104" y="177"/>
                  <a:pt x="122" y="177"/>
                </a:cubicBezTo>
                <a:cubicBezTo>
                  <a:pt x="142" y="177"/>
                  <a:pt x="162" y="173"/>
                  <a:pt x="178" y="167"/>
                </a:cubicBezTo>
                <a:cubicBezTo>
                  <a:pt x="193" y="175"/>
                  <a:pt x="210" y="179"/>
                  <a:pt x="229" y="179"/>
                </a:cubicBezTo>
                <a:cubicBezTo>
                  <a:pt x="242" y="179"/>
                  <a:pt x="257" y="175"/>
                  <a:pt x="258" y="175"/>
                </a:cubicBezTo>
                <a:cubicBezTo>
                  <a:pt x="261" y="174"/>
                  <a:pt x="267" y="174"/>
                  <a:pt x="270" y="175"/>
                </a:cubicBezTo>
                <a:cubicBezTo>
                  <a:pt x="270" y="175"/>
                  <a:pt x="288" y="181"/>
                  <a:pt x="288" y="181"/>
                </a:cubicBezTo>
                <a:cubicBezTo>
                  <a:pt x="292" y="182"/>
                  <a:pt x="295" y="182"/>
                  <a:pt x="296" y="180"/>
                </a:cubicBezTo>
                <a:cubicBezTo>
                  <a:pt x="298" y="178"/>
                  <a:pt x="299" y="175"/>
                  <a:pt x="297" y="171"/>
                </a:cubicBezTo>
                <a:cubicBezTo>
                  <a:pt x="297" y="171"/>
                  <a:pt x="294" y="163"/>
                  <a:pt x="294" y="163"/>
                </a:cubicBezTo>
                <a:close/>
                <a:moveTo>
                  <a:pt x="122" y="169"/>
                </a:moveTo>
                <a:cubicBezTo>
                  <a:pt x="105" y="171"/>
                  <a:pt x="80" y="163"/>
                  <a:pt x="79" y="163"/>
                </a:cubicBezTo>
                <a:cubicBezTo>
                  <a:pt x="75" y="162"/>
                  <a:pt x="68" y="162"/>
                  <a:pt x="63" y="163"/>
                </a:cubicBezTo>
                <a:cubicBezTo>
                  <a:pt x="31" y="173"/>
                  <a:pt x="31" y="173"/>
                  <a:pt x="31" y="173"/>
                </a:cubicBezTo>
                <a:cubicBezTo>
                  <a:pt x="32" y="170"/>
                  <a:pt x="38" y="156"/>
                  <a:pt x="38" y="156"/>
                </a:cubicBezTo>
                <a:cubicBezTo>
                  <a:pt x="40" y="150"/>
                  <a:pt x="39" y="143"/>
                  <a:pt x="35" y="139"/>
                </a:cubicBezTo>
                <a:cubicBezTo>
                  <a:pt x="35" y="139"/>
                  <a:pt x="8" y="109"/>
                  <a:pt x="8" y="88"/>
                </a:cubicBezTo>
                <a:cubicBezTo>
                  <a:pt x="8" y="44"/>
                  <a:pt x="59" y="8"/>
                  <a:pt x="122" y="7"/>
                </a:cubicBezTo>
                <a:cubicBezTo>
                  <a:pt x="246" y="7"/>
                  <a:pt x="297" y="155"/>
                  <a:pt x="122" y="169"/>
                </a:cubicBezTo>
                <a:close/>
                <a:moveTo>
                  <a:pt x="290" y="149"/>
                </a:moveTo>
                <a:cubicBezTo>
                  <a:pt x="286" y="153"/>
                  <a:pt x="285" y="160"/>
                  <a:pt x="287" y="165"/>
                </a:cubicBezTo>
                <a:cubicBezTo>
                  <a:pt x="287" y="165"/>
                  <a:pt x="289" y="171"/>
                  <a:pt x="290" y="173"/>
                </a:cubicBezTo>
                <a:cubicBezTo>
                  <a:pt x="287" y="172"/>
                  <a:pt x="272" y="168"/>
                  <a:pt x="272" y="168"/>
                </a:cubicBezTo>
                <a:cubicBezTo>
                  <a:pt x="268" y="166"/>
                  <a:pt x="261" y="166"/>
                  <a:pt x="256" y="167"/>
                </a:cubicBezTo>
                <a:cubicBezTo>
                  <a:pt x="256" y="167"/>
                  <a:pt x="241" y="171"/>
                  <a:pt x="229" y="171"/>
                </a:cubicBezTo>
                <a:cubicBezTo>
                  <a:pt x="214" y="171"/>
                  <a:pt x="200" y="168"/>
                  <a:pt x="188" y="163"/>
                </a:cubicBezTo>
                <a:cubicBezTo>
                  <a:pt x="222" y="147"/>
                  <a:pt x="244" y="120"/>
                  <a:pt x="244" y="88"/>
                </a:cubicBezTo>
                <a:cubicBezTo>
                  <a:pt x="244" y="79"/>
                  <a:pt x="242" y="70"/>
                  <a:pt x="239" y="62"/>
                </a:cubicBezTo>
                <a:cubicBezTo>
                  <a:pt x="277" y="65"/>
                  <a:pt x="307" y="88"/>
                  <a:pt x="307" y="116"/>
                </a:cubicBezTo>
                <a:cubicBezTo>
                  <a:pt x="307" y="128"/>
                  <a:pt x="295" y="144"/>
                  <a:pt x="290" y="1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07" name="Freeform 29"/>
          <p:cNvSpPr>
            <a:spLocks noEditPoints="1"/>
          </p:cNvSpPr>
          <p:nvPr/>
        </p:nvSpPr>
        <p:spPr bwMode="auto">
          <a:xfrm flipH="1">
            <a:off x="9654854" y="4175316"/>
            <a:ext cx="373944" cy="497315"/>
          </a:xfrm>
          <a:custGeom>
            <a:avLst/>
            <a:gdLst>
              <a:gd name="T0" fmla="*/ 151 w 181"/>
              <a:gd name="T1" fmla="*/ 128 h 243"/>
              <a:gd name="T2" fmla="*/ 30 w 181"/>
              <a:gd name="T3" fmla="*/ 128 h 243"/>
              <a:gd name="T4" fmla="*/ 26 w 181"/>
              <a:gd name="T5" fmla="*/ 131 h 243"/>
              <a:gd name="T6" fmla="*/ 30 w 181"/>
              <a:gd name="T7" fmla="*/ 135 h 243"/>
              <a:gd name="T8" fmla="*/ 151 w 181"/>
              <a:gd name="T9" fmla="*/ 135 h 243"/>
              <a:gd name="T10" fmla="*/ 155 w 181"/>
              <a:gd name="T11" fmla="*/ 131 h 243"/>
              <a:gd name="T12" fmla="*/ 151 w 181"/>
              <a:gd name="T13" fmla="*/ 128 h 243"/>
              <a:gd name="T14" fmla="*/ 151 w 181"/>
              <a:gd name="T15" fmla="*/ 183 h 243"/>
              <a:gd name="T16" fmla="*/ 30 w 181"/>
              <a:gd name="T17" fmla="*/ 183 h 243"/>
              <a:gd name="T18" fmla="*/ 26 w 181"/>
              <a:gd name="T19" fmla="*/ 187 h 243"/>
              <a:gd name="T20" fmla="*/ 30 w 181"/>
              <a:gd name="T21" fmla="*/ 190 h 243"/>
              <a:gd name="T22" fmla="*/ 151 w 181"/>
              <a:gd name="T23" fmla="*/ 190 h 243"/>
              <a:gd name="T24" fmla="*/ 155 w 181"/>
              <a:gd name="T25" fmla="*/ 187 h 243"/>
              <a:gd name="T26" fmla="*/ 151 w 181"/>
              <a:gd name="T27" fmla="*/ 183 h 243"/>
              <a:gd name="T28" fmla="*/ 170 w 181"/>
              <a:gd name="T29" fmla="*/ 0 h 243"/>
              <a:gd name="T30" fmla="*/ 143 w 181"/>
              <a:gd name="T31" fmla="*/ 0 h 243"/>
              <a:gd name="T32" fmla="*/ 136 w 181"/>
              <a:gd name="T33" fmla="*/ 4 h 243"/>
              <a:gd name="T34" fmla="*/ 138 w 181"/>
              <a:gd name="T35" fmla="*/ 12 h 243"/>
              <a:gd name="T36" fmla="*/ 170 w 181"/>
              <a:gd name="T37" fmla="*/ 43 h 243"/>
              <a:gd name="T38" fmla="*/ 177 w 181"/>
              <a:gd name="T39" fmla="*/ 45 h 243"/>
              <a:gd name="T40" fmla="*/ 181 w 181"/>
              <a:gd name="T41" fmla="*/ 38 h 243"/>
              <a:gd name="T42" fmla="*/ 181 w 181"/>
              <a:gd name="T43" fmla="*/ 11 h 243"/>
              <a:gd name="T44" fmla="*/ 170 w 181"/>
              <a:gd name="T45" fmla="*/ 0 h 243"/>
              <a:gd name="T46" fmla="*/ 174 w 181"/>
              <a:gd name="T47" fmla="*/ 37 h 243"/>
              <a:gd name="T48" fmla="*/ 145 w 181"/>
              <a:gd name="T49" fmla="*/ 8 h 243"/>
              <a:gd name="T50" fmla="*/ 170 w 181"/>
              <a:gd name="T51" fmla="*/ 8 h 243"/>
              <a:gd name="T52" fmla="*/ 174 w 181"/>
              <a:gd name="T53" fmla="*/ 11 h 243"/>
              <a:gd name="T54" fmla="*/ 174 w 181"/>
              <a:gd name="T55" fmla="*/ 37 h 243"/>
              <a:gd name="T56" fmla="*/ 124 w 181"/>
              <a:gd name="T57" fmla="*/ 7 h 243"/>
              <a:gd name="T58" fmla="*/ 109 w 181"/>
              <a:gd name="T59" fmla="*/ 0 h 243"/>
              <a:gd name="T60" fmla="*/ 11 w 181"/>
              <a:gd name="T61" fmla="*/ 0 h 243"/>
              <a:gd name="T62" fmla="*/ 0 w 181"/>
              <a:gd name="T63" fmla="*/ 11 h 243"/>
              <a:gd name="T64" fmla="*/ 0 w 181"/>
              <a:gd name="T65" fmla="*/ 232 h 243"/>
              <a:gd name="T66" fmla="*/ 11 w 181"/>
              <a:gd name="T67" fmla="*/ 243 h 243"/>
              <a:gd name="T68" fmla="*/ 170 w 181"/>
              <a:gd name="T69" fmla="*/ 243 h 243"/>
              <a:gd name="T70" fmla="*/ 181 w 181"/>
              <a:gd name="T71" fmla="*/ 232 h 243"/>
              <a:gd name="T72" fmla="*/ 181 w 181"/>
              <a:gd name="T73" fmla="*/ 72 h 243"/>
              <a:gd name="T74" fmla="*/ 175 w 181"/>
              <a:gd name="T75" fmla="*/ 57 h 243"/>
              <a:gd name="T76" fmla="*/ 124 w 181"/>
              <a:gd name="T77" fmla="*/ 7 h 243"/>
              <a:gd name="T78" fmla="*/ 174 w 181"/>
              <a:gd name="T79" fmla="*/ 232 h 243"/>
              <a:gd name="T80" fmla="*/ 170 w 181"/>
              <a:gd name="T81" fmla="*/ 236 h 243"/>
              <a:gd name="T82" fmla="*/ 11 w 181"/>
              <a:gd name="T83" fmla="*/ 236 h 243"/>
              <a:gd name="T84" fmla="*/ 7 w 181"/>
              <a:gd name="T85" fmla="*/ 232 h 243"/>
              <a:gd name="T86" fmla="*/ 7 w 181"/>
              <a:gd name="T87" fmla="*/ 11 h 243"/>
              <a:gd name="T88" fmla="*/ 11 w 181"/>
              <a:gd name="T89" fmla="*/ 8 h 243"/>
              <a:gd name="T90" fmla="*/ 109 w 181"/>
              <a:gd name="T91" fmla="*/ 8 h 243"/>
              <a:gd name="T92" fmla="*/ 119 w 181"/>
              <a:gd name="T93" fmla="*/ 12 h 243"/>
              <a:gd name="T94" fmla="*/ 170 w 181"/>
              <a:gd name="T95" fmla="*/ 63 h 243"/>
              <a:gd name="T96" fmla="*/ 174 w 181"/>
              <a:gd name="T97" fmla="*/ 72 h 243"/>
              <a:gd name="T98" fmla="*/ 174 w 181"/>
              <a:gd name="T99" fmla="*/ 232 h 243"/>
              <a:gd name="T100" fmla="*/ 151 w 181"/>
              <a:gd name="T101" fmla="*/ 73 h 243"/>
              <a:gd name="T102" fmla="*/ 30 w 181"/>
              <a:gd name="T103" fmla="*/ 73 h 243"/>
              <a:gd name="T104" fmla="*/ 26 w 181"/>
              <a:gd name="T105" fmla="*/ 76 h 243"/>
              <a:gd name="T106" fmla="*/ 30 w 181"/>
              <a:gd name="T107" fmla="*/ 80 h 243"/>
              <a:gd name="T108" fmla="*/ 151 w 181"/>
              <a:gd name="T109" fmla="*/ 80 h 243"/>
              <a:gd name="T110" fmla="*/ 155 w 181"/>
              <a:gd name="T111" fmla="*/ 76 h 243"/>
              <a:gd name="T112" fmla="*/ 151 w 181"/>
              <a:gd name="T113" fmla="*/ 7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1" h="243">
                <a:moveTo>
                  <a:pt x="151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28" y="128"/>
                  <a:pt x="26" y="129"/>
                  <a:pt x="26" y="131"/>
                </a:cubicBezTo>
                <a:cubicBezTo>
                  <a:pt x="26" y="133"/>
                  <a:pt x="28" y="135"/>
                  <a:pt x="30" y="135"/>
                </a:cubicBezTo>
                <a:cubicBezTo>
                  <a:pt x="151" y="135"/>
                  <a:pt x="151" y="135"/>
                  <a:pt x="151" y="135"/>
                </a:cubicBezTo>
                <a:cubicBezTo>
                  <a:pt x="153" y="135"/>
                  <a:pt x="155" y="133"/>
                  <a:pt x="155" y="131"/>
                </a:cubicBezTo>
                <a:cubicBezTo>
                  <a:pt x="155" y="129"/>
                  <a:pt x="153" y="128"/>
                  <a:pt x="151" y="128"/>
                </a:cubicBezTo>
                <a:close/>
                <a:moveTo>
                  <a:pt x="151" y="183"/>
                </a:moveTo>
                <a:cubicBezTo>
                  <a:pt x="30" y="183"/>
                  <a:pt x="30" y="183"/>
                  <a:pt x="30" y="183"/>
                </a:cubicBezTo>
                <a:cubicBezTo>
                  <a:pt x="28" y="183"/>
                  <a:pt x="26" y="184"/>
                  <a:pt x="26" y="187"/>
                </a:cubicBezTo>
                <a:cubicBezTo>
                  <a:pt x="26" y="189"/>
                  <a:pt x="28" y="190"/>
                  <a:pt x="30" y="190"/>
                </a:cubicBezTo>
                <a:cubicBezTo>
                  <a:pt x="151" y="190"/>
                  <a:pt x="151" y="190"/>
                  <a:pt x="151" y="190"/>
                </a:cubicBezTo>
                <a:cubicBezTo>
                  <a:pt x="153" y="190"/>
                  <a:pt x="155" y="189"/>
                  <a:pt x="155" y="187"/>
                </a:cubicBezTo>
                <a:cubicBezTo>
                  <a:pt x="155" y="184"/>
                  <a:pt x="153" y="183"/>
                  <a:pt x="151" y="183"/>
                </a:cubicBezTo>
                <a:close/>
                <a:moveTo>
                  <a:pt x="170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38" y="0"/>
                  <a:pt x="137" y="3"/>
                  <a:pt x="136" y="4"/>
                </a:cubicBezTo>
                <a:cubicBezTo>
                  <a:pt x="136" y="5"/>
                  <a:pt x="135" y="8"/>
                  <a:pt x="138" y="12"/>
                </a:cubicBezTo>
                <a:cubicBezTo>
                  <a:pt x="170" y="43"/>
                  <a:pt x="170" y="43"/>
                  <a:pt x="170" y="43"/>
                </a:cubicBezTo>
                <a:cubicBezTo>
                  <a:pt x="173" y="47"/>
                  <a:pt x="176" y="46"/>
                  <a:pt x="177" y="45"/>
                </a:cubicBezTo>
                <a:cubicBezTo>
                  <a:pt x="178" y="45"/>
                  <a:pt x="181" y="43"/>
                  <a:pt x="181" y="38"/>
                </a:cubicBezTo>
                <a:cubicBezTo>
                  <a:pt x="181" y="11"/>
                  <a:pt x="181" y="11"/>
                  <a:pt x="181" y="11"/>
                </a:cubicBezTo>
                <a:cubicBezTo>
                  <a:pt x="181" y="5"/>
                  <a:pt x="176" y="0"/>
                  <a:pt x="170" y="0"/>
                </a:cubicBezTo>
                <a:close/>
                <a:moveTo>
                  <a:pt x="174" y="37"/>
                </a:moveTo>
                <a:cubicBezTo>
                  <a:pt x="145" y="8"/>
                  <a:pt x="145" y="8"/>
                  <a:pt x="145" y="8"/>
                </a:cubicBezTo>
                <a:cubicBezTo>
                  <a:pt x="170" y="8"/>
                  <a:pt x="170" y="8"/>
                  <a:pt x="170" y="8"/>
                </a:cubicBezTo>
                <a:cubicBezTo>
                  <a:pt x="172" y="8"/>
                  <a:pt x="174" y="9"/>
                  <a:pt x="174" y="11"/>
                </a:cubicBezTo>
                <a:lnTo>
                  <a:pt x="174" y="37"/>
                </a:lnTo>
                <a:close/>
                <a:moveTo>
                  <a:pt x="124" y="7"/>
                </a:moveTo>
                <a:cubicBezTo>
                  <a:pt x="121" y="3"/>
                  <a:pt x="114" y="0"/>
                  <a:pt x="109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238"/>
                  <a:pt x="5" y="243"/>
                  <a:pt x="11" y="243"/>
                </a:cubicBezTo>
                <a:cubicBezTo>
                  <a:pt x="170" y="243"/>
                  <a:pt x="170" y="243"/>
                  <a:pt x="170" y="243"/>
                </a:cubicBezTo>
                <a:cubicBezTo>
                  <a:pt x="176" y="243"/>
                  <a:pt x="181" y="238"/>
                  <a:pt x="181" y="232"/>
                </a:cubicBezTo>
                <a:cubicBezTo>
                  <a:pt x="181" y="72"/>
                  <a:pt x="181" y="72"/>
                  <a:pt x="181" y="72"/>
                </a:cubicBezTo>
                <a:cubicBezTo>
                  <a:pt x="181" y="67"/>
                  <a:pt x="178" y="61"/>
                  <a:pt x="175" y="57"/>
                </a:cubicBezTo>
                <a:lnTo>
                  <a:pt x="124" y="7"/>
                </a:lnTo>
                <a:close/>
                <a:moveTo>
                  <a:pt x="174" y="232"/>
                </a:moveTo>
                <a:cubicBezTo>
                  <a:pt x="174" y="234"/>
                  <a:pt x="172" y="236"/>
                  <a:pt x="170" y="236"/>
                </a:cubicBezTo>
                <a:cubicBezTo>
                  <a:pt x="11" y="236"/>
                  <a:pt x="11" y="236"/>
                  <a:pt x="11" y="236"/>
                </a:cubicBezTo>
                <a:cubicBezTo>
                  <a:pt x="9" y="236"/>
                  <a:pt x="7" y="234"/>
                  <a:pt x="7" y="232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9"/>
                  <a:pt x="9" y="8"/>
                  <a:pt x="11" y="8"/>
                </a:cubicBezTo>
                <a:cubicBezTo>
                  <a:pt x="109" y="8"/>
                  <a:pt x="109" y="8"/>
                  <a:pt x="109" y="8"/>
                </a:cubicBezTo>
                <a:cubicBezTo>
                  <a:pt x="112" y="8"/>
                  <a:pt x="117" y="10"/>
                  <a:pt x="119" y="12"/>
                </a:cubicBezTo>
                <a:cubicBezTo>
                  <a:pt x="170" y="63"/>
                  <a:pt x="170" y="63"/>
                  <a:pt x="170" y="63"/>
                </a:cubicBezTo>
                <a:cubicBezTo>
                  <a:pt x="172" y="65"/>
                  <a:pt x="174" y="69"/>
                  <a:pt x="174" y="72"/>
                </a:cubicBezTo>
                <a:lnTo>
                  <a:pt x="174" y="232"/>
                </a:lnTo>
                <a:close/>
                <a:moveTo>
                  <a:pt x="151" y="73"/>
                </a:moveTo>
                <a:cubicBezTo>
                  <a:pt x="30" y="73"/>
                  <a:pt x="30" y="73"/>
                  <a:pt x="30" y="73"/>
                </a:cubicBezTo>
                <a:cubicBezTo>
                  <a:pt x="28" y="73"/>
                  <a:pt x="26" y="74"/>
                  <a:pt x="26" y="76"/>
                </a:cubicBezTo>
                <a:cubicBezTo>
                  <a:pt x="26" y="78"/>
                  <a:pt x="28" y="80"/>
                  <a:pt x="30" y="80"/>
                </a:cubicBezTo>
                <a:cubicBezTo>
                  <a:pt x="151" y="80"/>
                  <a:pt x="151" y="80"/>
                  <a:pt x="151" y="80"/>
                </a:cubicBezTo>
                <a:cubicBezTo>
                  <a:pt x="153" y="80"/>
                  <a:pt x="155" y="78"/>
                  <a:pt x="155" y="76"/>
                </a:cubicBezTo>
                <a:cubicBezTo>
                  <a:pt x="155" y="74"/>
                  <a:pt x="153" y="73"/>
                  <a:pt x="151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08" name="Freeform 30"/>
          <p:cNvSpPr>
            <a:spLocks noEditPoints="1"/>
          </p:cNvSpPr>
          <p:nvPr/>
        </p:nvSpPr>
        <p:spPr bwMode="auto">
          <a:xfrm flipH="1">
            <a:off x="9654854" y="1468373"/>
            <a:ext cx="354097" cy="595716"/>
          </a:xfrm>
          <a:custGeom>
            <a:avLst/>
            <a:gdLst>
              <a:gd name="T0" fmla="*/ 84 w 158"/>
              <a:gd name="T1" fmla="*/ 0 h 268"/>
              <a:gd name="T2" fmla="*/ 79 w 158"/>
              <a:gd name="T3" fmla="*/ 0 h 268"/>
              <a:gd name="T4" fmla="*/ 75 w 158"/>
              <a:gd name="T5" fmla="*/ 0 h 268"/>
              <a:gd name="T6" fmla="*/ 0 w 158"/>
              <a:gd name="T7" fmla="*/ 79 h 268"/>
              <a:gd name="T8" fmla="*/ 38 w 158"/>
              <a:gd name="T9" fmla="*/ 155 h 268"/>
              <a:gd name="T10" fmla="*/ 45 w 158"/>
              <a:gd name="T11" fmla="*/ 184 h 268"/>
              <a:gd name="T12" fmla="*/ 104 w 158"/>
              <a:gd name="T13" fmla="*/ 191 h 268"/>
              <a:gd name="T14" fmla="*/ 118 w 158"/>
              <a:gd name="T15" fmla="*/ 169 h 268"/>
              <a:gd name="T16" fmla="*/ 136 w 158"/>
              <a:gd name="T17" fmla="*/ 132 h 268"/>
              <a:gd name="T18" fmla="*/ 84 w 158"/>
              <a:gd name="T19" fmla="*/ 0 h 268"/>
              <a:gd name="T20" fmla="*/ 113 w 158"/>
              <a:gd name="T21" fmla="*/ 154 h 268"/>
              <a:gd name="T22" fmla="*/ 107 w 158"/>
              <a:gd name="T23" fmla="*/ 181 h 268"/>
              <a:gd name="T24" fmla="*/ 55 w 158"/>
              <a:gd name="T25" fmla="*/ 183 h 268"/>
              <a:gd name="T26" fmla="*/ 49 w 158"/>
              <a:gd name="T27" fmla="*/ 167 h 268"/>
              <a:gd name="T28" fmla="*/ 29 w 158"/>
              <a:gd name="T29" fmla="*/ 127 h 268"/>
              <a:gd name="T30" fmla="*/ 79 w 158"/>
              <a:gd name="T31" fmla="*/ 8 h 268"/>
              <a:gd name="T32" fmla="*/ 80 w 158"/>
              <a:gd name="T33" fmla="*/ 8 h 268"/>
              <a:gd name="T34" fmla="*/ 130 w 158"/>
              <a:gd name="T35" fmla="*/ 127 h 268"/>
              <a:gd name="T36" fmla="*/ 44 w 158"/>
              <a:gd name="T37" fmla="*/ 91 h 268"/>
              <a:gd name="T38" fmla="*/ 60 w 158"/>
              <a:gd name="T39" fmla="*/ 121 h 268"/>
              <a:gd name="T40" fmla="*/ 53 w 158"/>
              <a:gd name="T41" fmla="*/ 147 h 268"/>
              <a:gd name="T42" fmla="*/ 63 w 158"/>
              <a:gd name="T43" fmla="*/ 177 h 268"/>
              <a:gd name="T44" fmla="*/ 106 w 158"/>
              <a:gd name="T45" fmla="*/ 166 h 268"/>
              <a:gd name="T46" fmla="*/ 100 w 158"/>
              <a:gd name="T47" fmla="*/ 138 h 268"/>
              <a:gd name="T48" fmla="*/ 104 w 158"/>
              <a:gd name="T49" fmla="*/ 113 h 268"/>
              <a:gd name="T50" fmla="*/ 79 w 158"/>
              <a:gd name="T51" fmla="*/ 61 h 268"/>
              <a:gd name="T52" fmla="*/ 91 w 158"/>
              <a:gd name="T53" fmla="*/ 119 h 268"/>
              <a:gd name="T54" fmla="*/ 93 w 158"/>
              <a:gd name="T55" fmla="*/ 145 h 268"/>
              <a:gd name="T56" fmla="*/ 99 w 158"/>
              <a:gd name="T57" fmla="*/ 147 h 268"/>
              <a:gd name="T58" fmla="*/ 96 w 158"/>
              <a:gd name="T59" fmla="*/ 169 h 268"/>
              <a:gd name="T60" fmla="*/ 60 w 158"/>
              <a:gd name="T61" fmla="*/ 166 h 268"/>
              <a:gd name="T62" fmla="*/ 63 w 158"/>
              <a:gd name="T63" fmla="*/ 145 h 268"/>
              <a:gd name="T64" fmla="*/ 66 w 158"/>
              <a:gd name="T65" fmla="*/ 141 h 268"/>
              <a:gd name="T66" fmla="*/ 60 w 158"/>
              <a:gd name="T67" fmla="*/ 107 h 268"/>
              <a:gd name="T68" fmla="*/ 79 w 158"/>
              <a:gd name="T69" fmla="*/ 69 h 268"/>
              <a:gd name="T70" fmla="*/ 99 w 158"/>
              <a:gd name="T71" fmla="*/ 107 h 268"/>
              <a:gd name="T72" fmla="*/ 63 w 158"/>
              <a:gd name="T73" fmla="*/ 245 h 268"/>
              <a:gd name="T74" fmla="*/ 63 w 158"/>
              <a:gd name="T75" fmla="*/ 253 h 268"/>
              <a:gd name="T76" fmla="*/ 100 w 158"/>
              <a:gd name="T77" fmla="*/ 249 h 268"/>
              <a:gd name="T78" fmla="*/ 93 w 158"/>
              <a:gd name="T79" fmla="*/ 261 h 268"/>
              <a:gd name="T80" fmla="*/ 62 w 158"/>
              <a:gd name="T81" fmla="*/ 265 h 268"/>
              <a:gd name="T82" fmla="*/ 93 w 158"/>
              <a:gd name="T83" fmla="*/ 268 h 268"/>
              <a:gd name="T84" fmla="*/ 93 w 158"/>
              <a:gd name="T85" fmla="*/ 261 h 268"/>
              <a:gd name="T86" fmla="*/ 56 w 158"/>
              <a:gd name="T87" fmla="*/ 214 h 268"/>
              <a:gd name="T88" fmla="*/ 52 w 158"/>
              <a:gd name="T89" fmla="*/ 218 h 268"/>
              <a:gd name="T90" fmla="*/ 56 w 158"/>
              <a:gd name="T91" fmla="*/ 222 h 268"/>
              <a:gd name="T92" fmla="*/ 105 w 158"/>
              <a:gd name="T93" fmla="*/ 221 h 268"/>
              <a:gd name="T94" fmla="*/ 105 w 158"/>
              <a:gd name="T95" fmla="*/ 215 h 268"/>
              <a:gd name="T96" fmla="*/ 100 w 158"/>
              <a:gd name="T97" fmla="*/ 230 h 268"/>
              <a:gd name="T98" fmla="*/ 56 w 158"/>
              <a:gd name="T99" fmla="*/ 231 h 268"/>
              <a:gd name="T100" fmla="*/ 56 w 158"/>
              <a:gd name="T101" fmla="*/ 236 h 268"/>
              <a:gd name="T102" fmla="*/ 100 w 158"/>
              <a:gd name="T103" fmla="*/ 238 h 268"/>
              <a:gd name="T104" fmla="*/ 104 w 158"/>
              <a:gd name="T105" fmla="*/ 234 h 268"/>
              <a:gd name="T106" fmla="*/ 100 w 158"/>
              <a:gd name="T107" fmla="*/ 230 h 268"/>
              <a:gd name="T108" fmla="*/ 56 w 158"/>
              <a:gd name="T109" fmla="*/ 199 h 268"/>
              <a:gd name="T110" fmla="*/ 53 w 158"/>
              <a:gd name="T111" fmla="*/ 206 h 268"/>
              <a:gd name="T112" fmla="*/ 103 w 158"/>
              <a:gd name="T113" fmla="*/ 207 h 268"/>
              <a:gd name="T114" fmla="*/ 107 w 158"/>
              <a:gd name="T115" fmla="*/ 203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8" h="268">
                <a:moveTo>
                  <a:pt x="84" y="0"/>
                </a:move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80" y="0"/>
                  <a:pt x="8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39" y="3"/>
                  <a:pt x="0" y="35"/>
                  <a:pt x="0" y="79"/>
                </a:cubicBezTo>
                <a:cubicBezTo>
                  <a:pt x="0" y="108"/>
                  <a:pt x="12" y="121"/>
                  <a:pt x="23" y="132"/>
                </a:cubicBezTo>
                <a:cubicBezTo>
                  <a:pt x="30" y="139"/>
                  <a:pt x="36" y="146"/>
                  <a:pt x="38" y="155"/>
                </a:cubicBezTo>
                <a:cubicBezTo>
                  <a:pt x="39" y="160"/>
                  <a:pt x="40" y="165"/>
                  <a:pt x="41" y="169"/>
                </a:cubicBezTo>
                <a:cubicBezTo>
                  <a:pt x="43" y="176"/>
                  <a:pt x="44" y="181"/>
                  <a:pt x="45" y="184"/>
                </a:cubicBezTo>
                <a:cubicBezTo>
                  <a:pt x="46" y="188"/>
                  <a:pt x="50" y="191"/>
                  <a:pt x="55" y="191"/>
                </a:cubicBezTo>
                <a:cubicBezTo>
                  <a:pt x="104" y="191"/>
                  <a:pt x="104" y="191"/>
                  <a:pt x="104" y="191"/>
                </a:cubicBezTo>
                <a:cubicBezTo>
                  <a:pt x="108" y="191"/>
                  <a:pt x="112" y="188"/>
                  <a:pt x="114" y="184"/>
                </a:cubicBezTo>
                <a:cubicBezTo>
                  <a:pt x="115" y="181"/>
                  <a:pt x="116" y="176"/>
                  <a:pt x="118" y="169"/>
                </a:cubicBezTo>
                <a:cubicBezTo>
                  <a:pt x="118" y="165"/>
                  <a:pt x="119" y="160"/>
                  <a:pt x="121" y="155"/>
                </a:cubicBezTo>
                <a:cubicBezTo>
                  <a:pt x="123" y="146"/>
                  <a:pt x="129" y="139"/>
                  <a:pt x="136" y="132"/>
                </a:cubicBezTo>
                <a:cubicBezTo>
                  <a:pt x="146" y="121"/>
                  <a:pt x="158" y="108"/>
                  <a:pt x="158" y="79"/>
                </a:cubicBezTo>
                <a:cubicBezTo>
                  <a:pt x="158" y="35"/>
                  <a:pt x="120" y="3"/>
                  <a:pt x="84" y="0"/>
                </a:cubicBezTo>
                <a:close/>
                <a:moveTo>
                  <a:pt x="130" y="127"/>
                </a:moveTo>
                <a:cubicBezTo>
                  <a:pt x="123" y="134"/>
                  <a:pt x="116" y="142"/>
                  <a:pt x="113" y="154"/>
                </a:cubicBezTo>
                <a:cubicBezTo>
                  <a:pt x="112" y="158"/>
                  <a:pt x="111" y="163"/>
                  <a:pt x="110" y="167"/>
                </a:cubicBezTo>
                <a:cubicBezTo>
                  <a:pt x="109" y="173"/>
                  <a:pt x="108" y="178"/>
                  <a:pt x="107" y="181"/>
                </a:cubicBezTo>
                <a:cubicBezTo>
                  <a:pt x="106" y="182"/>
                  <a:pt x="105" y="183"/>
                  <a:pt x="104" y="183"/>
                </a:cubicBezTo>
                <a:cubicBezTo>
                  <a:pt x="55" y="183"/>
                  <a:pt x="55" y="183"/>
                  <a:pt x="55" y="183"/>
                </a:cubicBezTo>
                <a:cubicBezTo>
                  <a:pt x="54" y="183"/>
                  <a:pt x="52" y="182"/>
                  <a:pt x="52" y="181"/>
                </a:cubicBezTo>
                <a:cubicBezTo>
                  <a:pt x="51" y="178"/>
                  <a:pt x="50" y="173"/>
                  <a:pt x="49" y="167"/>
                </a:cubicBezTo>
                <a:cubicBezTo>
                  <a:pt x="48" y="163"/>
                  <a:pt x="47" y="158"/>
                  <a:pt x="45" y="154"/>
                </a:cubicBezTo>
                <a:cubicBezTo>
                  <a:pt x="43" y="142"/>
                  <a:pt x="36" y="134"/>
                  <a:pt x="29" y="127"/>
                </a:cubicBezTo>
                <a:cubicBezTo>
                  <a:pt x="18" y="116"/>
                  <a:pt x="8" y="105"/>
                  <a:pt x="8" y="79"/>
                </a:cubicBezTo>
                <a:cubicBezTo>
                  <a:pt x="8" y="38"/>
                  <a:pt x="45" y="8"/>
                  <a:pt x="79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113" y="8"/>
                  <a:pt x="151" y="38"/>
                  <a:pt x="151" y="79"/>
                </a:cubicBezTo>
                <a:cubicBezTo>
                  <a:pt x="151" y="105"/>
                  <a:pt x="140" y="116"/>
                  <a:pt x="130" y="127"/>
                </a:cubicBezTo>
                <a:close/>
                <a:moveTo>
                  <a:pt x="79" y="61"/>
                </a:moveTo>
                <a:cubicBezTo>
                  <a:pt x="62" y="61"/>
                  <a:pt x="44" y="71"/>
                  <a:pt x="44" y="91"/>
                </a:cubicBezTo>
                <a:cubicBezTo>
                  <a:pt x="44" y="103"/>
                  <a:pt x="50" y="108"/>
                  <a:pt x="54" y="113"/>
                </a:cubicBezTo>
                <a:cubicBezTo>
                  <a:pt x="57" y="115"/>
                  <a:pt x="59" y="118"/>
                  <a:pt x="60" y="121"/>
                </a:cubicBezTo>
                <a:cubicBezTo>
                  <a:pt x="60" y="122"/>
                  <a:pt x="60" y="130"/>
                  <a:pt x="59" y="138"/>
                </a:cubicBezTo>
                <a:cubicBezTo>
                  <a:pt x="55" y="139"/>
                  <a:pt x="53" y="143"/>
                  <a:pt x="53" y="147"/>
                </a:cubicBezTo>
                <a:cubicBezTo>
                  <a:pt x="53" y="166"/>
                  <a:pt x="53" y="166"/>
                  <a:pt x="53" y="166"/>
                </a:cubicBezTo>
                <a:cubicBezTo>
                  <a:pt x="53" y="172"/>
                  <a:pt x="57" y="177"/>
                  <a:pt x="63" y="177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102" y="177"/>
                  <a:pt x="106" y="172"/>
                  <a:pt x="106" y="166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106" y="143"/>
                  <a:pt x="103" y="139"/>
                  <a:pt x="100" y="138"/>
                </a:cubicBezTo>
                <a:cubicBezTo>
                  <a:pt x="99" y="130"/>
                  <a:pt x="98" y="122"/>
                  <a:pt x="99" y="121"/>
                </a:cubicBezTo>
                <a:cubicBezTo>
                  <a:pt x="100" y="118"/>
                  <a:pt x="102" y="115"/>
                  <a:pt x="104" y="113"/>
                </a:cubicBezTo>
                <a:cubicBezTo>
                  <a:pt x="109" y="108"/>
                  <a:pt x="115" y="103"/>
                  <a:pt x="115" y="91"/>
                </a:cubicBezTo>
                <a:cubicBezTo>
                  <a:pt x="115" y="71"/>
                  <a:pt x="97" y="61"/>
                  <a:pt x="79" y="61"/>
                </a:cubicBezTo>
                <a:close/>
                <a:moveTo>
                  <a:pt x="99" y="107"/>
                </a:moveTo>
                <a:cubicBezTo>
                  <a:pt x="96" y="110"/>
                  <a:pt x="93" y="114"/>
                  <a:pt x="91" y="119"/>
                </a:cubicBezTo>
                <a:cubicBezTo>
                  <a:pt x="91" y="121"/>
                  <a:pt x="91" y="133"/>
                  <a:pt x="92" y="141"/>
                </a:cubicBezTo>
                <a:cubicBezTo>
                  <a:pt x="93" y="145"/>
                  <a:pt x="93" y="145"/>
                  <a:pt x="93" y="145"/>
                </a:cubicBezTo>
                <a:cubicBezTo>
                  <a:pt x="96" y="145"/>
                  <a:pt x="96" y="145"/>
                  <a:pt x="96" y="145"/>
                </a:cubicBezTo>
                <a:cubicBezTo>
                  <a:pt x="97" y="145"/>
                  <a:pt x="99" y="146"/>
                  <a:pt x="99" y="147"/>
                </a:cubicBezTo>
                <a:cubicBezTo>
                  <a:pt x="99" y="166"/>
                  <a:pt x="99" y="166"/>
                  <a:pt x="99" y="166"/>
                </a:cubicBezTo>
                <a:cubicBezTo>
                  <a:pt x="99" y="168"/>
                  <a:pt x="97" y="169"/>
                  <a:pt x="96" y="169"/>
                </a:cubicBezTo>
                <a:cubicBezTo>
                  <a:pt x="63" y="169"/>
                  <a:pt x="63" y="169"/>
                  <a:pt x="63" y="169"/>
                </a:cubicBezTo>
                <a:cubicBezTo>
                  <a:pt x="61" y="169"/>
                  <a:pt x="60" y="168"/>
                  <a:pt x="60" y="166"/>
                </a:cubicBezTo>
                <a:cubicBezTo>
                  <a:pt x="60" y="147"/>
                  <a:pt x="60" y="147"/>
                  <a:pt x="60" y="147"/>
                </a:cubicBezTo>
                <a:cubicBezTo>
                  <a:pt x="60" y="146"/>
                  <a:pt x="61" y="145"/>
                  <a:pt x="63" y="145"/>
                </a:cubicBezTo>
                <a:cubicBezTo>
                  <a:pt x="66" y="145"/>
                  <a:pt x="66" y="145"/>
                  <a:pt x="66" y="145"/>
                </a:cubicBezTo>
                <a:cubicBezTo>
                  <a:pt x="66" y="141"/>
                  <a:pt x="66" y="141"/>
                  <a:pt x="66" y="141"/>
                </a:cubicBezTo>
                <a:cubicBezTo>
                  <a:pt x="67" y="133"/>
                  <a:pt x="68" y="121"/>
                  <a:pt x="67" y="119"/>
                </a:cubicBezTo>
                <a:cubicBezTo>
                  <a:pt x="66" y="114"/>
                  <a:pt x="63" y="110"/>
                  <a:pt x="60" y="107"/>
                </a:cubicBezTo>
                <a:cubicBezTo>
                  <a:pt x="56" y="103"/>
                  <a:pt x="52" y="100"/>
                  <a:pt x="52" y="91"/>
                </a:cubicBezTo>
                <a:cubicBezTo>
                  <a:pt x="52" y="76"/>
                  <a:pt x="66" y="69"/>
                  <a:pt x="79" y="69"/>
                </a:cubicBezTo>
                <a:cubicBezTo>
                  <a:pt x="93" y="69"/>
                  <a:pt x="107" y="76"/>
                  <a:pt x="107" y="91"/>
                </a:cubicBezTo>
                <a:cubicBezTo>
                  <a:pt x="107" y="100"/>
                  <a:pt x="103" y="103"/>
                  <a:pt x="99" y="107"/>
                </a:cubicBezTo>
                <a:close/>
                <a:moveTo>
                  <a:pt x="96" y="245"/>
                </a:moveTo>
                <a:cubicBezTo>
                  <a:pt x="63" y="245"/>
                  <a:pt x="63" y="245"/>
                  <a:pt x="63" y="245"/>
                </a:cubicBezTo>
                <a:cubicBezTo>
                  <a:pt x="61" y="245"/>
                  <a:pt x="59" y="247"/>
                  <a:pt x="59" y="249"/>
                </a:cubicBezTo>
                <a:cubicBezTo>
                  <a:pt x="59" y="251"/>
                  <a:pt x="61" y="253"/>
                  <a:pt x="63" y="253"/>
                </a:cubicBezTo>
                <a:cubicBezTo>
                  <a:pt x="96" y="253"/>
                  <a:pt x="96" y="253"/>
                  <a:pt x="96" y="253"/>
                </a:cubicBezTo>
                <a:cubicBezTo>
                  <a:pt x="98" y="253"/>
                  <a:pt x="100" y="251"/>
                  <a:pt x="100" y="249"/>
                </a:cubicBezTo>
                <a:cubicBezTo>
                  <a:pt x="100" y="247"/>
                  <a:pt x="98" y="245"/>
                  <a:pt x="96" y="245"/>
                </a:cubicBezTo>
                <a:close/>
                <a:moveTo>
                  <a:pt x="93" y="261"/>
                </a:moveTo>
                <a:cubicBezTo>
                  <a:pt x="66" y="261"/>
                  <a:pt x="66" y="261"/>
                  <a:pt x="66" y="261"/>
                </a:cubicBezTo>
                <a:cubicBezTo>
                  <a:pt x="64" y="261"/>
                  <a:pt x="62" y="262"/>
                  <a:pt x="62" y="265"/>
                </a:cubicBezTo>
                <a:cubicBezTo>
                  <a:pt x="62" y="267"/>
                  <a:pt x="64" y="268"/>
                  <a:pt x="66" y="268"/>
                </a:cubicBezTo>
                <a:cubicBezTo>
                  <a:pt x="93" y="268"/>
                  <a:pt x="93" y="268"/>
                  <a:pt x="93" y="268"/>
                </a:cubicBezTo>
                <a:cubicBezTo>
                  <a:pt x="95" y="268"/>
                  <a:pt x="97" y="267"/>
                  <a:pt x="97" y="265"/>
                </a:cubicBezTo>
                <a:cubicBezTo>
                  <a:pt x="97" y="262"/>
                  <a:pt x="95" y="261"/>
                  <a:pt x="93" y="261"/>
                </a:cubicBezTo>
                <a:close/>
                <a:moveTo>
                  <a:pt x="102" y="214"/>
                </a:moveTo>
                <a:cubicBezTo>
                  <a:pt x="56" y="214"/>
                  <a:pt x="56" y="214"/>
                  <a:pt x="56" y="214"/>
                </a:cubicBezTo>
                <a:cubicBezTo>
                  <a:pt x="55" y="214"/>
                  <a:pt x="54" y="215"/>
                  <a:pt x="53" y="215"/>
                </a:cubicBezTo>
                <a:cubicBezTo>
                  <a:pt x="53" y="216"/>
                  <a:pt x="52" y="217"/>
                  <a:pt x="52" y="218"/>
                </a:cubicBezTo>
                <a:cubicBezTo>
                  <a:pt x="52" y="219"/>
                  <a:pt x="53" y="220"/>
                  <a:pt x="53" y="221"/>
                </a:cubicBezTo>
                <a:cubicBezTo>
                  <a:pt x="54" y="222"/>
                  <a:pt x="55" y="222"/>
                  <a:pt x="56" y="222"/>
                </a:cubicBezTo>
                <a:cubicBezTo>
                  <a:pt x="102" y="222"/>
                  <a:pt x="102" y="222"/>
                  <a:pt x="102" y="222"/>
                </a:cubicBezTo>
                <a:cubicBezTo>
                  <a:pt x="104" y="222"/>
                  <a:pt x="105" y="222"/>
                  <a:pt x="105" y="221"/>
                </a:cubicBezTo>
                <a:cubicBezTo>
                  <a:pt x="106" y="220"/>
                  <a:pt x="106" y="219"/>
                  <a:pt x="106" y="218"/>
                </a:cubicBezTo>
                <a:cubicBezTo>
                  <a:pt x="106" y="217"/>
                  <a:pt x="106" y="216"/>
                  <a:pt x="105" y="215"/>
                </a:cubicBezTo>
                <a:cubicBezTo>
                  <a:pt x="105" y="215"/>
                  <a:pt x="104" y="214"/>
                  <a:pt x="102" y="214"/>
                </a:cubicBezTo>
                <a:close/>
                <a:moveTo>
                  <a:pt x="100" y="230"/>
                </a:moveTo>
                <a:cubicBezTo>
                  <a:pt x="59" y="230"/>
                  <a:pt x="59" y="230"/>
                  <a:pt x="59" y="230"/>
                </a:cubicBezTo>
                <a:cubicBezTo>
                  <a:pt x="58" y="230"/>
                  <a:pt x="57" y="230"/>
                  <a:pt x="56" y="231"/>
                </a:cubicBezTo>
                <a:cubicBezTo>
                  <a:pt x="55" y="232"/>
                  <a:pt x="55" y="233"/>
                  <a:pt x="55" y="234"/>
                </a:cubicBezTo>
                <a:cubicBezTo>
                  <a:pt x="55" y="235"/>
                  <a:pt x="55" y="236"/>
                  <a:pt x="56" y="236"/>
                </a:cubicBezTo>
                <a:cubicBezTo>
                  <a:pt x="57" y="237"/>
                  <a:pt x="58" y="238"/>
                  <a:pt x="59" y="238"/>
                </a:cubicBezTo>
                <a:cubicBezTo>
                  <a:pt x="100" y="238"/>
                  <a:pt x="100" y="238"/>
                  <a:pt x="100" y="238"/>
                </a:cubicBezTo>
                <a:cubicBezTo>
                  <a:pt x="101" y="238"/>
                  <a:pt x="102" y="237"/>
                  <a:pt x="103" y="236"/>
                </a:cubicBezTo>
                <a:cubicBezTo>
                  <a:pt x="103" y="236"/>
                  <a:pt x="104" y="235"/>
                  <a:pt x="104" y="234"/>
                </a:cubicBezTo>
                <a:cubicBezTo>
                  <a:pt x="104" y="233"/>
                  <a:pt x="103" y="232"/>
                  <a:pt x="103" y="231"/>
                </a:cubicBezTo>
                <a:cubicBezTo>
                  <a:pt x="102" y="230"/>
                  <a:pt x="101" y="230"/>
                  <a:pt x="100" y="230"/>
                </a:cubicBezTo>
                <a:close/>
                <a:moveTo>
                  <a:pt x="103" y="199"/>
                </a:moveTo>
                <a:cubicBezTo>
                  <a:pt x="56" y="199"/>
                  <a:pt x="56" y="199"/>
                  <a:pt x="56" y="199"/>
                </a:cubicBezTo>
                <a:cubicBezTo>
                  <a:pt x="53" y="199"/>
                  <a:pt x="52" y="201"/>
                  <a:pt x="52" y="203"/>
                </a:cubicBezTo>
                <a:cubicBezTo>
                  <a:pt x="52" y="204"/>
                  <a:pt x="52" y="205"/>
                  <a:pt x="53" y="206"/>
                </a:cubicBezTo>
                <a:cubicBezTo>
                  <a:pt x="54" y="206"/>
                  <a:pt x="55" y="207"/>
                  <a:pt x="56" y="207"/>
                </a:cubicBezTo>
                <a:cubicBezTo>
                  <a:pt x="103" y="207"/>
                  <a:pt x="103" y="207"/>
                  <a:pt x="103" y="207"/>
                </a:cubicBezTo>
                <a:cubicBezTo>
                  <a:pt x="104" y="207"/>
                  <a:pt x="105" y="206"/>
                  <a:pt x="106" y="206"/>
                </a:cubicBezTo>
                <a:cubicBezTo>
                  <a:pt x="107" y="205"/>
                  <a:pt x="107" y="204"/>
                  <a:pt x="107" y="203"/>
                </a:cubicBezTo>
                <a:cubicBezTo>
                  <a:pt x="107" y="201"/>
                  <a:pt x="105" y="199"/>
                  <a:pt x="103" y="1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10092391" y="1395124"/>
            <a:ext cx="207351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沉淀后，我愿意做一个温暖的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人有自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10092391" y="2726084"/>
            <a:ext cx="207351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沉淀后，我愿意做一个温暖的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人有自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10092391" y="4057044"/>
            <a:ext cx="207351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沉淀后，我愿意做一个温暖的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人有自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10092391" y="5388004"/>
            <a:ext cx="207351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沉淀后，我愿意做一个温暖的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人有自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grpSp>
        <p:nvGrpSpPr>
          <p:cNvPr id="4114" name="组合 4113"/>
          <p:cNvGrpSpPr/>
          <p:nvPr/>
        </p:nvGrpSpPr>
        <p:grpSpPr>
          <a:xfrm>
            <a:off x="579802" y="1744042"/>
            <a:ext cx="5386002" cy="4730651"/>
            <a:chOff x="579802" y="1859792"/>
            <a:chExt cx="5386002" cy="4730651"/>
          </a:xfrm>
        </p:grpSpPr>
        <p:graphicFrame>
          <p:nvGraphicFramePr>
            <p:cNvPr id="4113" name="图表 4112"/>
            <p:cNvGraphicFramePr/>
            <p:nvPr>
              <p:extLst/>
            </p:nvPr>
          </p:nvGraphicFramePr>
          <p:xfrm>
            <a:off x="645081" y="3203456"/>
            <a:ext cx="5320723" cy="33869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7" name="文本框 126"/>
            <p:cNvSpPr txBox="1"/>
            <p:nvPr/>
          </p:nvSpPr>
          <p:spPr>
            <a:xfrm>
              <a:off x="579802" y="1859792"/>
              <a:ext cx="5386002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沉淀后，我愿意做一个温暖的人，有自己的喜好有自己的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原则有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自己的信仰，不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急功近利不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浮夸轻薄，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宠辱不惊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。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37456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任意多边形 175"/>
          <p:cNvSpPr/>
          <p:nvPr/>
        </p:nvSpPr>
        <p:spPr bwMode="auto">
          <a:xfrm>
            <a:off x="1134319" y="5750152"/>
            <a:ext cx="5154721" cy="856401"/>
          </a:xfrm>
          <a:custGeom>
            <a:avLst/>
            <a:gdLst>
              <a:gd name="connsiteX0" fmla="*/ 4695830 w 5154721"/>
              <a:gd name="connsiteY0" fmla="*/ 0 h 856401"/>
              <a:gd name="connsiteX1" fmla="*/ 4699230 w 5154721"/>
              <a:gd name="connsiteY1" fmla="*/ 3173 h 856401"/>
              <a:gd name="connsiteX2" fmla="*/ 4710896 w 5154721"/>
              <a:gd name="connsiteY2" fmla="*/ 3173 h 856401"/>
              <a:gd name="connsiteX3" fmla="*/ 4710896 w 5154721"/>
              <a:gd name="connsiteY3" fmla="*/ 14060 h 856401"/>
              <a:gd name="connsiteX4" fmla="*/ 5154721 w 5154721"/>
              <a:gd name="connsiteY4" fmla="*/ 428201 h 856401"/>
              <a:gd name="connsiteX5" fmla="*/ 4710896 w 5154721"/>
              <a:gd name="connsiteY5" fmla="*/ 842342 h 856401"/>
              <a:gd name="connsiteX6" fmla="*/ 4710896 w 5154721"/>
              <a:gd name="connsiteY6" fmla="*/ 853228 h 856401"/>
              <a:gd name="connsiteX7" fmla="*/ 4699230 w 5154721"/>
              <a:gd name="connsiteY7" fmla="*/ 853228 h 856401"/>
              <a:gd name="connsiteX8" fmla="*/ 4695830 w 5154721"/>
              <a:gd name="connsiteY8" fmla="*/ 856401 h 856401"/>
              <a:gd name="connsiteX9" fmla="*/ 4695830 w 5154721"/>
              <a:gd name="connsiteY9" fmla="*/ 853228 h 856401"/>
              <a:gd name="connsiteX10" fmla="*/ 0 w 5154721"/>
              <a:gd name="connsiteY10" fmla="*/ 853228 h 856401"/>
              <a:gd name="connsiteX11" fmla="*/ 0 w 5154721"/>
              <a:gd name="connsiteY11" fmla="*/ 3173 h 856401"/>
              <a:gd name="connsiteX12" fmla="*/ 4695830 w 5154721"/>
              <a:gd name="connsiteY12" fmla="*/ 3173 h 856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54721" h="856401">
                <a:moveTo>
                  <a:pt x="4695830" y="0"/>
                </a:moveTo>
                <a:lnTo>
                  <a:pt x="4699230" y="3173"/>
                </a:lnTo>
                <a:lnTo>
                  <a:pt x="4710896" y="3173"/>
                </a:lnTo>
                <a:lnTo>
                  <a:pt x="4710896" y="14060"/>
                </a:lnTo>
                <a:lnTo>
                  <a:pt x="5154721" y="428201"/>
                </a:lnTo>
                <a:lnTo>
                  <a:pt x="4710896" y="842342"/>
                </a:lnTo>
                <a:lnTo>
                  <a:pt x="4710896" y="853228"/>
                </a:lnTo>
                <a:lnTo>
                  <a:pt x="4699230" y="853228"/>
                </a:lnTo>
                <a:lnTo>
                  <a:pt x="4695830" y="856401"/>
                </a:lnTo>
                <a:lnTo>
                  <a:pt x="4695830" y="853228"/>
                </a:lnTo>
                <a:lnTo>
                  <a:pt x="0" y="853228"/>
                </a:lnTo>
                <a:lnTo>
                  <a:pt x="0" y="3173"/>
                </a:lnTo>
                <a:lnTo>
                  <a:pt x="4695830" y="31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任意多边形 168"/>
          <p:cNvSpPr/>
          <p:nvPr/>
        </p:nvSpPr>
        <p:spPr bwMode="auto">
          <a:xfrm>
            <a:off x="1134319" y="2254590"/>
            <a:ext cx="5154721" cy="856401"/>
          </a:xfrm>
          <a:custGeom>
            <a:avLst/>
            <a:gdLst>
              <a:gd name="connsiteX0" fmla="*/ 4695830 w 5154721"/>
              <a:gd name="connsiteY0" fmla="*/ 0 h 856401"/>
              <a:gd name="connsiteX1" fmla="*/ 4699230 w 5154721"/>
              <a:gd name="connsiteY1" fmla="*/ 3173 h 856401"/>
              <a:gd name="connsiteX2" fmla="*/ 4710896 w 5154721"/>
              <a:gd name="connsiteY2" fmla="*/ 3173 h 856401"/>
              <a:gd name="connsiteX3" fmla="*/ 4710896 w 5154721"/>
              <a:gd name="connsiteY3" fmla="*/ 14060 h 856401"/>
              <a:gd name="connsiteX4" fmla="*/ 5154721 w 5154721"/>
              <a:gd name="connsiteY4" fmla="*/ 428201 h 856401"/>
              <a:gd name="connsiteX5" fmla="*/ 4710896 w 5154721"/>
              <a:gd name="connsiteY5" fmla="*/ 842342 h 856401"/>
              <a:gd name="connsiteX6" fmla="*/ 4710896 w 5154721"/>
              <a:gd name="connsiteY6" fmla="*/ 853228 h 856401"/>
              <a:gd name="connsiteX7" fmla="*/ 4699230 w 5154721"/>
              <a:gd name="connsiteY7" fmla="*/ 853228 h 856401"/>
              <a:gd name="connsiteX8" fmla="*/ 4695830 w 5154721"/>
              <a:gd name="connsiteY8" fmla="*/ 856401 h 856401"/>
              <a:gd name="connsiteX9" fmla="*/ 4695830 w 5154721"/>
              <a:gd name="connsiteY9" fmla="*/ 853228 h 856401"/>
              <a:gd name="connsiteX10" fmla="*/ 0 w 5154721"/>
              <a:gd name="connsiteY10" fmla="*/ 853228 h 856401"/>
              <a:gd name="connsiteX11" fmla="*/ 0 w 5154721"/>
              <a:gd name="connsiteY11" fmla="*/ 3173 h 856401"/>
              <a:gd name="connsiteX12" fmla="*/ 4695830 w 5154721"/>
              <a:gd name="connsiteY12" fmla="*/ 3173 h 856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54721" h="856401">
                <a:moveTo>
                  <a:pt x="4695830" y="0"/>
                </a:moveTo>
                <a:lnTo>
                  <a:pt x="4699230" y="3173"/>
                </a:lnTo>
                <a:lnTo>
                  <a:pt x="4710896" y="3173"/>
                </a:lnTo>
                <a:lnTo>
                  <a:pt x="4710896" y="14060"/>
                </a:lnTo>
                <a:lnTo>
                  <a:pt x="5154721" y="428201"/>
                </a:lnTo>
                <a:lnTo>
                  <a:pt x="4710896" y="842342"/>
                </a:lnTo>
                <a:lnTo>
                  <a:pt x="4710896" y="853228"/>
                </a:lnTo>
                <a:lnTo>
                  <a:pt x="4699230" y="853228"/>
                </a:lnTo>
                <a:lnTo>
                  <a:pt x="4695830" y="856401"/>
                </a:lnTo>
                <a:lnTo>
                  <a:pt x="4695830" y="853228"/>
                </a:lnTo>
                <a:lnTo>
                  <a:pt x="0" y="853228"/>
                </a:lnTo>
                <a:lnTo>
                  <a:pt x="0" y="3173"/>
                </a:lnTo>
                <a:lnTo>
                  <a:pt x="4695830" y="31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任意多边形 173"/>
          <p:cNvSpPr/>
          <p:nvPr/>
        </p:nvSpPr>
        <p:spPr bwMode="auto">
          <a:xfrm>
            <a:off x="1134319" y="3419777"/>
            <a:ext cx="5154721" cy="856401"/>
          </a:xfrm>
          <a:custGeom>
            <a:avLst/>
            <a:gdLst>
              <a:gd name="connsiteX0" fmla="*/ 4695830 w 5154721"/>
              <a:gd name="connsiteY0" fmla="*/ 0 h 856401"/>
              <a:gd name="connsiteX1" fmla="*/ 4699230 w 5154721"/>
              <a:gd name="connsiteY1" fmla="*/ 3173 h 856401"/>
              <a:gd name="connsiteX2" fmla="*/ 4710896 w 5154721"/>
              <a:gd name="connsiteY2" fmla="*/ 3173 h 856401"/>
              <a:gd name="connsiteX3" fmla="*/ 4710896 w 5154721"/>
              <a:gd name="connsiteY3" fmla="*/ 14060 h 856401"/>
              <a:gd name="connsiteX4" fmla="*/ 5154721 w 5154721"/>
              <a:gd name="connsiteY4" fmla="*/ 428201 h 856401"/>
              <a:gd name="connsiteX5" fmla="*/ 4710896 w 5154721"/>
              <a:gd name="connsiteY5" fmla="*/ 842342 h 856401"/>
              <a:gd name="connsiteX6" fmla="*/ 4710896 w 5154721"/>
              <a:gd name="connsiteY6" fmla="*/ 853228 h 856401"/>
              <a:gd name="connsiteX7" fmla="*/ 4699230 w 5154721"/>
              <a:gd name="connsiteY7" fmla="*/ 853228 h 856401"/>
              <a:gd name="connsiteX8" fmla="*/ 4695830 w 5154721"/>
              <a:gd name="connsiteY8" fmla="*/ 856401 h 856401"/>
              <a:gd name="connsiteX9" fmla="*/ 4695830 w 5154721"/>
              <a:gd name="connsiteY9" fmla="*/ 853228 h 856401"/>
              <a:gd name="connsiteX10" fmla="*/ 0 w 5154721"/>
              <a:gd name="connsiteY10" fmla="*/ 853228 h 856401"/>
              <a:gd name="connsiteX11" fmla="*/ 0 w 5154721"/>
              <a:gd name="connsiteY11" fmla="*/ 3173 h 856401"/>
              <a:gd name="connsiteX12" fmla="*/ 4695830 w 5154721"/>
              <a:gd name="connsiteY12" fmla="*/ 3173 h 856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54721" h="856401">
                <a:moveTo>
                  <a:pt x="4695830" y="0"/>
                </a:moveTo>
                <a:lnTo>
                  <a:pt x="4699230" y="3173"/>
                </a:lnTo>
                <a:lnTo>
                  <a:pt x="4710896" y="3173"/>
                </a:lnTo>
                <a:lnTo>
                  <a:pt x="4710896" y="14060"/>
                </a:lnTo>
                <a:lnTo>
                  <a:pt x="5154721" y="428201"/>
                </a:lnTo>
                <a:lnTo>
                  <a:pt x="4710896" y="842342"/>
                </a:lnTo>
                <a:lnTo>
                  <a:pt x="4710896" y="853228"/>
                </a:lnTo>
                <a:lnTo>
                  <a:pt x="4699230" y="853228"/>
                </a:lnTo>
                <a:lnTo>
                  <a:pt x="4695830" y="856401"/>
                </a:lnTo>
                <a:lnTo>
                  <a:pt x="4695830" y="853228"/>
                </a:lnTo>
                <a:lnTo>
                  <a:pt x="0" y="853228"/>
                </a:lnTo>
                <a:lnTo>
                  <a:pt x="0" y="3173"/>
                </a:lnTo>
                <a:lnTo>
                  <a:pt x="4695830" y="31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任意多边形 174"/>
          <p:cNvSpPr/>
          <p:nvPr/>
        </p:nvSpPr>
        <p:spPr bwMode="auto">
          <a:xfrm>
            <a:off x="1134319" y="4584964"/>
            <a:ext cx="5154721" cy="856401"/>
          </a:xfrm>
          <a:custGeom>
            <a:avLst/>
            <a:gdLst>
              <a:gd name="connsiteX0" fmla="*/ 4695830 w 5154721"/>
              <a:gd name="connsiteY0" fmla="*/ 0 h 856401"/>
              <a:gd name="connsiteX1" fmla="*/ 4699230 w 5154721"/>
              <a:gd name="connsiteY1" fmla="*/ 3173 h 856401"/>
              <a:gd name="connsiteX2" fmla="*/ 4710896 w 5154721"/>
              <a:gd name="connsiteY2" fmla="*/ 3173 h 856401"/>
              <a:gd name="connsiteX3" fmla="*/ 4710896 w 5154721"/>
              <a:gd name="connsiteY3" fmla="*/ 14060 h 856401"/>
              <a:gd name="connsiteX4" fmla="*/ 5154721 w 5154721"/>
              <a:gd name="connsiteY4" fmla="*/ 428201 h 856401"/>
              <a:gd name="connsiteX5" fmla="*/ 4710896 w 5154721"/>
              <a:gd name="connsiteY5" fmla="*/ 842342 h 856401"/>
              <a:gd name="connsiteX6" fmla="*/ 4710896 w 5154721"/>
              <a:gd name="connsiteY6" fmla="*/ 853228 h 856401"/>
              <a:gd name="connsiteX7" fmla="*/ 4699230 w 5154721"/>
              <a:gd name="connsiteY7" fmla="*/ 853228 h 856401"/>
              <a:gd name="connsiteX8" fmla="*/ 4695830 w 5154721"/>
              <a:gd name="connsiteY8" fmla="*/ 856401 h 856401"/>
              <a:gd name="connsiteX9" fmla="*/ 4695830 w 5154721"/>
              <a:gd name="connsiteY9" fmla="*/ 853228 h 856401"/>
              <a:gd name="connsiteX10" fmla="*/ 0 w 5154721"/>
              <a:gd name="connsiteY10" fmla="*/ 853228 h 856401"/>
              <a:gd name="connsiteX11" fmla="*/ 0 w 5154721"/>
              <a:gd name="connsiteY11" fmla="*/ 3173 h 856401"/>
              <a:gd name="connsiteX12" fmla="*/ 4695830 w 5154721"/>
              <a:gd name="connsiteY12" fmla="*/ 3173 h 856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54721" h="856401">
                <a:moveTo>
                  <a:pt x="4695830" y="0"/>
                </a:moveTo>
                <a:lnTo>
                  <a:pt x="4699230" y="3173"/>
                </a:lnTo>
                <a:lnTo>
                  <a:pt x="4710896" y="3173"/>
                </a:lnTo>
                <a:lnTo>
                  <a:pt x="4710896" y="14060"/>
                </a:lnTo>
                <a:lnTo>
                  <a:pt x="5154721" y="428201"/>
                </a:lnTo>
                <a:lnTo>
                  <a:pt x="4710896" y="842342"/>
                </a:lnTo>
                <a:lnTo>
                  <a:pt x="4710896" y="853228"/>
                </a:lnTo>
                <a:lnTo>
                  <a:pt x="4699230" y="853228"/>
                </a:lnTo>
                <a:lnTo>
                  <a:pt x="4695830" y="856401"/>
                </a:lnTo>
                <a:lnTo>
                  <a:pt x="4695830" y="853228"/>
                </a:lnTo>
                <a:lnTo>
                  <a:pt x="0" y="853228"/>
                </a:lnTo>
                <a:lnTo>
                  <a:pt x="0" y="3173"/>
                </a:lnTo>
                <a:lnTo>
                  <a:pt x="4695830" y="31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任意多边形 172"/>
          <p:cNvSpPr/>
          <p:nvPr/>
        </p:nvSpPr>
        <p:spPr bwMode="auto">
          <a:xfrm flipH="1">
            <a:off x="6092399" y="5195573"/>
            <a:ext cx="5154721" cy="856401"/>
          </a:xfrm>
          <a:custGeom>
            <a:avLst/>
            <a:gdLst>
              <a:gd name="connsiteX0" fmla="*/ 4695830 w 5154721"/>
              <a:gd name="connsiteY0" fmla="*/ 0 h 856401"/>
              <a:gd name="connsiteX1" fmla="*/ 4699230 w 5154721"/>
              <a:gd name="connsiteY1" fmla="*/ 3173 h 856401"/>
              <a:gd name="connsiteX2" fmla="*/ 4710896 w 5154721"/>
              <a:gd name="connsiteY2" fmla="*/ 3173 h 856401"/>
              <a:gd name="connsiteX3" fmla="*/ 4710896 w 5154721"/>
              <a:gd name="connsiteY3" fmla="*/ 14060 h 856401"/>
              <a:gd name="connsiteX4" fmla="*/ 5154721 w 5154721"/>
              <a:gd name="connsiteY4" fmla="*/ 428201 h 856401"/>
              <a:gd name="connsiteX5" fmla="*/ 4710896 w 5154721"/>
              <a:gd name="connsiteY5" fmla="*/ 842342 h 856401"/>
              <a:gd name="connsiteX6" fmla="*/ 4710896 w 5154721"/>
              <a:gd name="connsiteY6" fmla="*/ 853228 h 856401"/>
              <a:gd name="connsiteX7" fmla="*/ 4699230 w 5154721"/>
              <a:gd name="connsiteY7" fmla="*/ 853228 h 856401"/>
              <a:gd name="connsiteX8" fmla="*/ 4695830 w 5154721"/>
              <a:gd name="connsiteY8" fmla="*/ 856401 h 856401"/>
              <a:gd name="connsiteX9" fmla="*/ 4695830 w 5154721"/>
              <a:gd name="connsiteY9" fmla="*/ 853228 h 856401"/>
              <a:gd name="connsiteX10" fmla="*/ 0 w 5154721"/>
              <a:gd name="connsiteY10" fmla="*/ 853228 h 856401"/>
              <a:gd name="connsiteX11" fmla="*/ 0 w 5154721"/>
              <a:gd name="connsiteY11" fmla="*/ 3173 h 856401"/>
              <a:gd name="connsiteX12" fmla="*/ 4695830 w 5154721"/>
              <a:gd name="connsiteY12" fmla="*/ 3173 h 856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54721" h="856401">
                <a:moveTo>
                  <a:pt x="4695830" y="0"/>
                </a:moveTo>
                <a:lnTo>
                  <a:pt x="4699230" y="3173"/>
                </a:lnTo>
                <a:lnTo>
                  <a:pt x="4710896" y="3173"/>
                </a:lnTo>
                <a:lnTo>
                  <a:pt x="4710896" y="14060"/>
                </a:lnTo>
                <a:lnTo>
                  <a:pt x="5154721" y="428201"/>
                </a:lnTo>
                <a:lnTo>
                  <a:pt x="4710896" y="842342"/>
                </a:lnTo>
                <a:lnTo>
                  <a:pt x="4710896" y="853228"/>
                </a:lnTo>
                <a:lnTo>
                  <a:pt x="4699230" y="853228"/>
                </a:lnTo>
                <a:lnTo>
                  <a:pt x="4695830" y="856401"/>
                </a:lnTo>
                <a:lnTo>
                  <a:pt x="4695830" y="853228"/>
                </a:lnTo>
                <a:lnTo>
                  <a:pt x="0" y="853228"/>
                </a:lnTo>
                <a:lnTo>
                  <a:pt x="0" y="3173"/>
                </a:lnTo>
                <a:lnTo>
                  <a:pt x="4695830" y="31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任意多边形 169"/>
          <p:cNvSpPr/>
          <p:nvPr/>
        </p:nvSpPr>
        <p:spPr bwMode="auto">
          <a:xfrm flipH="1">
            <a:off x="6092399" y="1665294"/>
            <a:ext cx="5154721" cy="856401"/>
          </a:xfrm>
          <a:custGeom>
            <a:avLst/>
            <a:gdLst>
              <a:gd name="connsiteX0" fmla="*/ 4695830 w 5154721"/>
              <a:gd name="connsiteY0" fmla="*/ 0 h 856401"/>
              <a:gd name="connsiteX1" fmla="*/ 4699230 w 5154721"/>
              <a:gd name="connsiteY1" fmla="*/ 3173 h 856401"/>
              <a:gd name="connsiteX2" fmla="*/ 4710896 w 5154721"/>
              <a:gd name="connsiteY2" fmla="*/ 3173 h 856401"/>
              <a:gd name="connsiteX3" fmla="*/ 4710896 w 5154721"/>
              <a:gd name="connsiteY3" fmla="*/ 14060 h 856401"/>
              <a:gd name="connsiteX4" fmla="*/ 5154721 w 5154721"/>
              <a:gd name="connsiteY4" fmla="*/ 428201 h 856401"/>
              <a:gd name="connsiteX5" fmla="*/ 4710896 w 5154721"/>
              <a:gd name="connsiteY5" fmla="*/ 842342 h 856401"/>
              <a:gd name="connsiteX6" fmla="*/ 4710896 w 5154721"/>
              <a:gd name="connsiteY6" fmla="*/ 853228 h 856401"/>
              <a:gd name="connsiteX7" fmla="*/ 4699230 w 5154721"/>
              <a:gd name="connsiteY7" fmla="*/ 853228 h 856401"/>
              <a:gd name="connsiteX8" fmla="*/ 4695830 w 5154721"/>
              <a:gd name="connsiteY8" fmla="*/ 856401 h 856401"/>
              <a:gd name="connsiteX9" fmla="*/ 4695830 w 5154721"/>
              <a:gd name="connsiteY9" fmla="*/ 853228 h 856401"/>
              <a:gd name="connsiteX10" fmla="*/ 0 w 5154721"/>
              <a:gd name="connsiteY10" fmla="*/ 853228 h 856401"/>
              <a:gd name="connsiteX11" fmla="*/ 0 w 5154721"/>
              <a:gd name="connsiteY11" fmla="*/ 3173 h 856401"/>
              <a:gd name="connsiteX12" fmla="*/ 4695830 w 5154721"/>
              <a:gd name="connsiteY12" fmla="*/ 3173 h 856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54721" h="856401">
                <a:moveTo>
                  <a:pt x="4695830" y="0"/>
                </a:moveTo>
                <a:lnTo>
                  <a:pt x="4699230" y="3173"/>
                </a:lnTo>
                <a:lnTo>
                  <a:pt x="4710896" y="3173"/>
                </a:lnTo>
                <a:lnTo>
                  <a:pt x="4710896" y="14060"/>
                </a:lnTo>
                <a:lnTo>
                  <a:pt x="5154721" y="428201"/>
                </a:lnTo>
                <a:lnTo>
                  <a:pt x="4710896" y="842342"/>
                </a:lnTo>
                <a:lnTo>
                  <a:pt x="4710896" y="853228"/>
                </a:lnTo>
                <a:lnTo>
                  <a:pt x="4699230" y="853228"/>
                </a:lnTo>
                <a:lnTo>
                  <a:pt x="4695830" y="856401"/>
                </a:lnTo>
                <a:lnTo>
                  <a:pt x="4695830" y="853228"/>
                </a:lnTo>
                <a:lnTo>
                  <a:pt x="0" y="853228"/>
                </a:lnTo>
                <a:lnTo>
                  <a:pt x="0" y="3173"/>
                </a:lnTo>
                <a:lnTo>
                  <a:pt x="4695830" y="31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任意多边形 170"/>
          <p:cNvSpPr/>
          <p:nvPr/>
        </p:nvSpPr>
        <p:spPr bwMode="auto">
          <a:xfrm flipH="1">
            <a:off x="6092399" y="2842054"/>
            <a:ext cx="5154721" cy="856401"/>
          </a:xfrm>
          <a:custGeom>
            <a:avLst/>
            <a:gdLst>
              <a:gd name="connsiteX0" fmla="*/ 4695830 w 5154721"/>
              <a:gd name="connsiteY0" fmla="*/ 0 h 856401"/>
              <a:gd name="connsiteX1" fmla="*/ 4699230 w 5154721"/>
              <a:gd name="connsiteY1" fmla="*/ 3173 h 856401"/>
              <a:gd name="connsiteX2" fmla="*/ 4710896 w 5154721"/>
              <a:gd name="connsiteY2" fmla="*/ 3173 h 856401"/>
              <a:gd name="connsiteX3" fmla="*/ 4710896 w 5154721"/>
              <a:gd name="connsiteY3" fmla="*/ 14060 h 856401"/>
              <a:gd name="connsiteX4" fmla="*/ 5154721 w 5154721"/>
              <a:gd name="connsiteY4" fmla="*/ 428201 h 856401"/>
              <a:gd name="connsiteX5" fmla="*/ 4710896 w 5154721"/>
              <a:gd name="connsiteY5" fmla="*/ 842342 h 856401"/>
              <a:gd name="connsiteX6" fmla="*/ 4710896 w 5154721"/>
              <a:gd name="connsiteY6" fmla="*/ 853228 h 856401"/>
              <a:gd name="connsiteX7" fmla="*/ 4699230 w 5154721"/>
              <a:gd name="connsiteY7" fmla="*/ 853228 h 856401"/>
              <a:gd name="connsiteX8" fmla="*/ 4695830 w 5154721"/>
              <a:gd name="connsiteY8" fmla="*/ 856401 h 856401"/>
              <a:gd name="connsiteX9" fmla="*/ 4695830 w 5154721"/>
              <a:gd name="connsiteY9" fmla="*/ 853228 h 856401"/>
              <a:gd name="connsiteX10" fmla="*/ 0 w 5154721"/>
              <a:gd name="connsiteY10" fmla="*/ 853228 h 856401"/>
              <a:gd name="connsiteX11" fmla="*/ 0 w 5154721"/>
              <a:gd name="connsiteY11" fmla="*/ 3173 h 856401"/>
              <a:gd name="connsiteX12" fmla="*/ 4695830 w 5154721"/>
              <a:gd name="connsiteY12" fmla="*/ 3173 h 856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54721" h="856401">
                <a:moveTo>
                  <a:pt x="4695830" y="0"/>
                </a:moveTo>
                <a:lnTo>
                  <a:pt x="4699230" y="3173"/>
                </a:lnTo>
                <a:lnTo>
                  <a:pt x="4710896" y="3173"/>
                </a:lnTo>
                <a:lnTo>
                  <a:pt x="4710896" y="14060"/>
                </a:lnTo>
                <a:lnTo>
                  <a:pt x="5154721" y="428201"/>
                </a:lnTo>
                <a:lnTo>
                  <a:pt x="4710896" y="842342"/>
                </a:lnTo>
                <a:lnTo>
                  <a:pt x="4710896" y="853228"/>
                </a:lnTo>
                <a:lnTo>
                  <a:pt x="4699230" y="853228"/>
                </a:lnTo>
                <a:lnTo>
                  <a:pt x="4695830" y="856401"/>
                </a:lnTo>
                <a:lnTo>
                  <a:pt x="4695830" y="853228"/>
                </a:lnTo>
                <a:lnTo>
                  <a:pt x="0" y="853228"/>
                </a:lnTo>
                <a:lnTo>
                  <a:pt x="0" y="3173"/>
                </a:lnTo>
                <a:lnTo>
                  <a:pt x="4695830" y="31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任意多边形 171"/>
          <p:cNvSpPr/>
          <p:nvPr/>
        </p:nvSpPr>
        <p:spPr bwMode="auto">
          <a:xfrm flipH="1">
            <a:off x="6092399" y="4018814"/>
            <a:ext cx="5154721" cy="856401"/>
          </a:xfrm>
          <a:custGeom>
            <a:avLst/>
            <a:gdLst>
              <a:gd name="connsiteX0" fmla="*/ 4695830 w 5154721"/>
              <a:gd name="connsiteY0" fmla="*/ 0 h 856401"/>
              <a:gd name="connsiteX1" fmla="*/ 4699230 w 5154721"/>
              <a:gd name="connsiteY1" fmla="*/ 3173 h 856401"/>
              <a:gd name="connsiteX2" fmla="*/ 4710896 w 5154721"/>
              <a:gd name="connsiteY2" fmla="*/ 3173 h 856401"/>
              <a:gd name="connsiteX3" fmla="*/ 4710896 w 5154721"/>
              <a:gd name="connsiteY3" fmla="*/ 14060 h 856401"/>
              <a:gd name="connsiteX4" fmla="*/ 5154721 w 5154721"/>
              <a:gd name="connsiteY4" fmla="*/ 428201 h 856401"/>
              <a:gd name="connsiteX5" fmla="*/ 4710896 w 5154721"/>
              <a:gd name="connsiteY5" fmla="*/ 842342 h 856401"/>
              <a:gd name="connsiteX6" fmla="*/ 4710896 w 5154721"/>
              <a:gd name="connsiteY6" fmla="*/ 853228 h 856401"/>
              <a:gd name="connsiteX7" fmla="*/ 4699230 w 5154721"/>
              <a:gd name="connsiteY7" fmla="*/ 853228 h 856401"/>
              <a:gd name="connsiteX8" fmla="*/ 4695830 w 5154721"/>
              <a:gd name="connsiteY8" fmla="*/ 856401 h 856401"/>
              <a:gd name="connsiteX9" fmla="*/ 4695830 w 5154721"/>
              <a:gd name="connsiteY9" fmla="*/ 853228 h 856401"/>
              <a:gd name="connsiteX10" fmla="*/ 0 w 5154721"/>
              <a:gd name="connsiteY10" fmla="*/ 853228 h 856401"/>
              <a:gd name="connsiteX11" fmla="*/ 0 w 5154721"/>
              <a:gd name="connsiteY11" fmla="*/ 3173 h 856401"/>
              <a:gd name="connsiteX12" fmla="*/ 4695830 w 5154721"/>
              <a:gd name="connsiteY12" fmla="*/ 3173 h 856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54721" h="856401">
                <a:moveTo>
                  <a:pt x="4695830" y="0"/>
                </a:moveTo>
                <a:lnTo>
                  <a:pt x="4699230" y="3173"/>
                </a:lnTo>
                <a:lnTo>
                  <a:pt x="4710896" y="3173"/>
                </a:lnTo>
                <a:lnTo>
                  <a:pt x="4710896" y="14060"/>
                </a:lnTo>
                <a:lnTo>
                  <a:pt x="5154721" y="428201"/>
                </a:lnTo>
                <a:lnTo>
                  <a:pt x="4710896" y="842342"/>
                </a:lnTo>
                <a:lnTo>
                  <a:pt x="4710896" y="853228"/>
                </a:lnTo>
                <a:lnTo>
                  <a:pt x="4699230" y="853228"/>
                </a:lnTo>
                <a:lnTo>
                  <a:pt x="4695830" y="856401"/>
                </a:lnTo>
                <a:lnTo>
                  <a:pt x="4695830" y="853228"/>
                </a:lnTo>
                <a:lnTo>
                  <a:pt x="0" y="853228"/>
                </a:lnTo>
                <a:lnTo>
                  <a:pt x="0" y="3173"/>
                </a:lnTo>
                <a:lnTo>
                  <a:pt x="4695830" y="31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55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215952" y="4643458"/>
            <a:ext cx="1256116" cy="427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215952" y="4277273"/>
            <a:ext cx="1256116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215952" y="4403225"/>
            <a:ext cx="1256116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15952" y="4198006"/>
            <a:ext cx="1256116" cy="68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215952" y="4490272"/>
            <a:ext cx="1256116" cy="64678"/>
          </a:xfrm>
          <a:prstGeom prst="rect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7215952" y="3463691"/>
            <a:ext cx="1256116" cy="4376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7215952" y="3098965"/>
            <a:ext cx="1256116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215952" y="3223458"/>
            <a:ext cx="1256116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7215952" y="3019698"/>
            <a:ext cx="1256116" cy="6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7215952" y="3310506"/>
            <a:ext cx="1256116" cy="64678"/>
          </a:xfrm>
          <a:prstGeom prst="rect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7215952" y="2296567"/>
            <a:ext cx="1256116" cy="427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7215952" y="1930869"/>
            <a:ext cx="1256116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7215952" y="2056821"/>
            <a:ext cx="1256116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7215952" y="1851602"/>
            <a:ext cx="1256116" cy="6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7215952" y="2143383"/>
            <a:ext cx="1256116" cy="65164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10085129" y="2296567"/>
            <a:ext cx="640945" cy="427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21"/>
          <p:cNvSpPr>
            <a:spLocks/>
          </p:cNvSpPr>
          <p:nvPr/>
        </p:nvSpPr>
        <p:spPr bwMode="auto">
          <a:xfrm>
            <a:off x="10705163" y="2248910"/>
            <a:ext cx="119144" cy="137623"/>
          </a:xfrm>
          <a:custGeom>
            <a:avLst/>
            <a:gdLst>
              <a:gd name="T0" fmla="*/ 0 w 245"/>
              <a:gd name="T1" fmla="*/ 283 h 283"/>
              <a:gd name="T2" fmla="*/ 245 w 245"/>
              <a:gd name="T3" fmla="*/ 141 h 283"/>
              <a:gd name="T4" fmla="*/ 0 w 245"/>
              <a:gd name="T5" fmla="*/ 0 h 283"/>
              <a:gd name="T6" fmla="*/ 0 w 245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5" h="283">
                <a:moveTo>
                  <a:pt x="0" y="283"/>
                </a:moveTo>
                <a:lnTo>
                  <a:pt x="245" y="141"/>
                </a:lnTo>
                <a:lnTo>
                  <a:pt x="0" y="0"/>
                </a:lnTo>
                <a:lnTo>
                  <a:pt x="0" y="28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10085129" y="1930869"/>
            <a:ext cx="574808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23"/>
          <p:cNvSpPr>
            <a:spLocks/>
          </p:cNvSpPr>
          <p:nvPr/>
        </p:nvSpPr>
        <p:spPr bwMode="auto">
          <a:xfrm>
            <a:off x="10625896" y="1851602"/>
            <a:ext cx="198411" cy="229534"/>
          </a:xfrm>
          <a:custGeom>
            <a:avLst/>
            <a:gdLst>
              <a:gd name="T0" fmla="*/ 0 w 408"/>
              <a:gd name="T1" fmla="*/ 472 h 472"/>
              <a:gd name="T2" fmla="*/ 408 w 408"/>
              <a:gd name="T3" fmla="*/ 238 h 472"/>
              <a:gd name="T4" fmla="*/ 0 w 408"/>
              <a:gd name="T5" fmla="*/ 0 h 472"/>
              <a:gd name="T6" fmla="*/ 0 w 408"/>
              <a:gd name="T7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8" h="472">
                <a:moveTo>
                  <a:pt x="0" y="472"/>
                </a:moveTo>
                <a:lnTo>
                  <a:pt x="408" y="238"/>
                </a:lnTo>
                <a:lnTo>
                  <a:pt x="0" y="0"/>
                </a:lnTo>
                <a:lnTo>
                  <a:pt x="0" y="47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10085129" y="2056821"/>
            <a:ext cx="707082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10785403" y="2039800"/>
            <a:ext cx="38904" cy="46685"/>
          </a:xfrm>
          <a:custGeom>
            <a:avLst/>
            <a:gdLst>
              <a:gd name="T0" fmla="*/ 0 w 80"/>
              <a:gd name="T1" fmla="*/ 96 h 96"/>
              <a:gd name="T2" fmla="*/ 80 w 80"/>
              <a:gd name="T3" fmla="*/ 48 h 96"/>
              <a:gd name="T4" fmla="*/ 0 w 80"/>
              <a:gd name="T5" fmla="*/ 0 h 96"/>
              <a:gd name="T6" fmla="*/ 0 w 80"/>
              <a:gd name="T7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96">
                <a:moveTo>
                  <a:pt x="0" y="96"/>
                </a:moveTo>
                <a:lnTo>
                  <a:pt x="80" y="48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10085129" y="1851602"/>
            <a:ext cx="723616" cy="6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27"/>
          <p:cNvSpPr>
            <a:spLocks/>
          </p:cNvSpPr>
          <p:nvPr/>
        </p:nvSpPr>
        <p:spPr bwMode="auto">
          <a:xfrm>
            <a:off x="10804855" y="1843821"/>
            <a:ext cx="19452" cy="21884"/>
          </a:xfrm>
          <a:custGeom>
            <a:avLst/>
            <a:gdLst>
              <a:gd name="T0" fmla="*/ 0 w 40"/>
              <a:gd name="T1" fmla="*/ 45 h 45"/>
              <a:gd name="T2" fmla="*/ 40 w 40"/>
              <a:gd name="T3" fmla="*/ 24 h 45"/>
              <a:gd name="T4" fmla="*/ 0 w 40"/>
              <a:gd name="T5" fmla="*/ 0 h 45"/>
              <a:gd name="T6" fmla="*/ 0 w 40"/>
              <a:gd name="T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5">
                <a:moveTo>
                  <a:pt x="0" y="45"/>
                </a:moveTo>
                <a:lnTo>
                  <a:pt x="40" y="24"/>
                </a:lnTo>
                <a:lnTo>
                  <a:pt x="0" y="0"/>
                </a:lnTo>
                <a:lnTo>
                  <a:pt x="0" y="4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10085129" y="2143383"/>
            <a:ext cx="591342" cy="65164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Freeform 29"/>
          <p:cNvSpPr>
            <a:spLocks/>
          </p:cNvSpPr>
          <p:nvPr/>
        </p:nvSpPr>
        <p:spPr bwMode="auto">
          <a:xfrm>
            <a:off x="10645348" y="2072383"/>
            <a:ext cx="178959" cy="206192"/>
          </a:xfrm>
          <a:custGeom>
            <a:avLst/>
            <a:gdLst>
              <a:gd name="T0" fmla="*/ 0 w 368"/>
              <a:gd name="T1" fmla="*/ 424 h 424"/>
              <a:gd name="T2" fmla="*/ 368 w 368"/>
              <a:gd name="T3" fmla="*/ 213 h 424"/>
              <a:gd name="T4" fmla="*/ 0 w 368"/>
              <a:gd name="T5" fmla="*/ 0 h 424"/>
              <a:gd name="T6" fmla="*/ 0 w 368"/>
              <a:gd name="T7" fmla="*/ 424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424">
                <a:moveTo>
                  <a:pt x="0" y="424"/>
                </a:moveTo>
                <a:lnTo>
                  <a:pt x="368" y="213"/>
                </a:lnTo>
                <a:lnTo>
                  <a:pt x="0" y="0"/>
                </a:lnTo>
                <a:lnTo>
                  <a:pt x="0" y="424"/>
                </a:ln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10085129" y="3463691"/>
            <a:ext cx="640945" cy="4376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10705163" y="3417006"/>
            <a:ext cx="119144" cy="137623"/>
          </a:xfrm>
          <a:custGeom>
            <a:avLst/>
            <a:gdLst>
              <a:gd name="T0" fmla="*/ 0 w 245"/>
              <a:gd name="T1" fmla="*/ 283 h 283"/>
              <a:gd name="T2" fmla="*/ 245 w 245"/>
              <a:gd name="T3" fmla="*/ 141 h 283"/>
              <a:gd name="T4" fmla="*/ 0 w 245"/>
              <a:gd name="T5" fmla="*/ 0 h 283"/>
              <a:gd name="T6" fmla="*/ 0 w 245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5" h="283">
                <a:moveTo>
                  <a:pt x="0" y="283"/>
                </a:moveTo>
                <a:lnTo>
                  <a:pt x="245" y="141"/>
                </a:lnTo>
                <a:lnTo>
                  <a:pt x="0" y="0"/>
                </a:lnTo>
                <a:lnTo>
                  <a:pt x="0" y="28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10085129" y="3098965"/>
            <a:ext cx="574808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Freeform 33"/>
          <p:cNvSpPr>
            <a:spLocks/>
          </p:cNvSpPr>
          <p:nvPr/>
        </p:nvSpPr>
        <p:spPr bwMode="auto">
          <a:xfrm>
            <a:off x="10625896" y="3019698"/>
            <a:ext cx="198411" cy="229534"/>
          </a:xfrm>
          <a:custGeom>
            <a:avLst/>
            <a:gdLst>
              <a:gd name="T0" fmla="*/ 0 w 408"/>
              <a:gd name="T1" fmla="*/ 472 h 472"/>
              <a:gd name="T2" fmla="*/ 408 w 408"/>
              <a:gd name="T3" fmla="*/ 235 h 472"/>
              <a:gd name="T4" fmla="*/ 0 w 408"/>
              <a:gd name="T5" fmla="*/ 0 h 472"/>
              <a:gd name="T6" fmla="*/ 0 w 408"/>
              <a:gd name="T7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8" h="472">
                <a:moveTo>
                  <a:pt x="0" y="472"/>
                </a:moveTo>
                <a:lnTo>
                  <a:pt x="408" y="235"/>
                </a:lnTo>
                <a:lnTo>
                  <a:pt x="0" y="0"/>
                </a:lnTo>
                <a:lnTo>
                  <a:pt x="0" y="47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10085129" y="3223458"/>
            <a:ext cx="707082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Freeform 35"/>
          <p:cNvSpPr>
            <a:spLocks/>
          </p:cNvSpPr>
          <p:nvPr/>
        </p:nvSpPr>
        <p:spPr bwMode="auto">
          <a:xfrm>
            <a:off x="10785403" y="3207896"/>
            <a:ext cx="38904" cy="45226"/>
          </a:xfrm>
          <a:custGeom>
            <a:avLst/>
            <a:gdLst>
              <a:gd name="T0" fmla="*/ 0 w 80"/>
              <a:gd name="T1" fmla="*/ 93 h 93"/>
              <a:gd name="T2" fmla="*/ 80 w 80"/>
              <a:gd name="T3" fmla="*/ 48 h 93"/>
              <a:gd name="T4" fmla="*/ 0 w 80"/>
              <a:gd name="T5" fmla="*/ 0 h 93"/>
              <a:gd name="T6" fmla="*/ 0 w 80"/>
              <a:gd name="T7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93">
                <a:moveTo>
                  <a:pt x="0" y="93"/>
                </a:moveTo>
                <a:lnTo>
                  <a:pt x="80" y="48"/>
                </a:lnTo>
                <a:lnTo>
                  <a:pt x="0" y="0"/>
                </a:lnTo>
                <a:lnTo>
                  <a:pt x="0" y="9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10085129" y="3019698"/>
            <a:ext cx="723616" cy="6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37"/>
          <p:cNvSpPr>
            <a:spLocks/>
          </p:cNvSpPr>
          <p:nvPr/>
        </p:nvSpPr>
        <p:spPr bwMode="auto">
          <a:xfrm>
            <a:off x="10804855" y="3010458"/>
            <a:ext cx="19452" cy="23342"/>
          </a:xfrm>
          <a:custGeom>
            <a:avLst/>
            <a:gdLst>
              <a:gd name="T0" fmla="*/ 0 w 40"/>
              <a:gd name="T1" fmla="*/ 48 h 48"/>
              <a:gd name="T2" fmla="*/ 40 w 40"/>
              <a:gd name="T3" fmla="*/ 24 h 48"/>
              <a:gd name="T4" fmla="*/ 0 w 40"/>
              <a:gd name="T5" fmla="*/ 0 h 48"/>
              <a:gd name="T6" fmla="*/ 0 w 40"/>
              <a:gd name="T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8">
                <a:moveTo>
                  <a:pt x="0" y="48"/>
                </a:moveTo>
                <a:lnTo>
                  <a:pt x="40" y="24"/>
                </a:lnTo>
                <a:lnTo>
                  <a:pt x="0" y="0"/>
                </a:lnTo>
                <a:lnTo>
                  <a:pt x="0" y="4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Rectangle 38"/>
          <p:cNvSpPr>
            <a:spLocks noChangeArrowheads="1"/>
          </p:cNvSpPr>
          <p:nvPr/>
        </p:nvSpPr>
        <p:spPr bwMode="auto">
          <a:xfrm>
            <a:off x="10085129" y="3310506"/>
            <a:ext cx="591342" cy="64678"/>
          </a:xfrm>
          <a:prstGeom prst="rect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39"/>
          <p:cNvSpPr>
            <a:spLocks/>
          </p:cNvSpPr>
          <p:nvPr/>
        </p:nvSpPr>
        <p:spPr bwMode="auto">
          <a:xfrm>
            <a:off x="10645348" y="3240478"/>
            <a:ext cx="178959" cy="206192"/>
          </a:xfrm>
          <a:custGeom>
            <a:avLst/>
            <a:gdLst>
              <a:gd name="T0" fmla="*/ 0 w 368"/>
              <a:gd name="T1" fmla="*/ 424 h 424"/>
              <a:gd name="T2" fmla="*/ 368 w 368"/>
              <a:gd name="T3" fmla="*/ 211 h 424"/>
              <a:gd name="T4" fmla="*/ 0 w 368"/>
              <a:gd name="T5" fmla="*/ 0 h 424"/>
              <a:gd name="T6" fmla="*/ 0 w 368"/>
              <a:gd name="T7" fmla="*/ 424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424">
                <a:moveTo>
                  <a:pt x="0" y="424"/>
                </a:moveTo>
                <a:lnTo>
                  <a:pt x="368" y="211"/>
                </a:lnTo>
                <a:lnTo>
                  <a:pt x="0" y="0"/>
                </a:lnTo>
                <a:lnTo>
                  <a:pt x="0" y="424"/>
                </a:ln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10085129" y="4643458"/>
            <a:ext cx="640945" cy="427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Freeform 41"/>
          <p:cNvSpPr>
            <a:spLocks/>
          </p:cNvSpPr>
          <p:nvPr/>
        </p:nvSpPr>
        <p:spPr bwMode="auto">
          <a:xfrm>
            <a:off x="10705163" y="4595314"/>
            <a:ext cx="119144" cy="137623"/>
          </a:xfrm>
          <a:custGeom>
            <a:avLst/>
            <a:gdLst>
              <a:gd name="T0" fmla="*/ 0 w 245"/>
              <a:gd name="T1" fmla="*/ 283 h 283"/>
              <a:gd name="T2" fmla="*/ 245 w 245"/>
              <a:gd name="T3" fmla="*/ 141 h 283"/>
              <a:gd name="T4" fmla="*/ 0 w 245"/>
              <a:gd name="T5" fmla="*/ 0 h 283"/>
              <a:gd name="T6" fmla="*/ 0 w 245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5" h="283">
                <a:moveTo>
                  <a:pt x="0" y="283"/>
                </a:moveTo>
                <a:lnTo>
                  <a:pt x="245" y="141"/>
                </a:lnTo>
                <a:lnTo>
                  <a:pt x="0" y="0"/>
                </a:lnTo>
                <a:lnTo>
                  <a:pt x="0" y="28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10085129" y="4277273"/>
            <a:ext cx="574808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43"/>
          <p:cNvSpPr>
            <a:spLocks/>
          </p:cNvSpPr>
          <p:nvPr/>
        </p:nvSpPr>
        <p:spPr bwMode="auto">
          <a:xfrm>
            <a:off x="10625896" y="4198006"/>
            <a:ext cx="198411" cy="230021"/>
          </a:xfrm>
          <a:custGeom>
            <a:avLst/>
            <a:gdLst>
              <a:gd name="T0" fmla="*/ 0 w 408"/>
              <a:gd name="T1" fmla="*/ 473 h 473"/>
              <a:gd name="T2" fmla="*/ 408 w 408"/>
              <a:gd name="T3" fmla="*/ 238 h 473"/>
              <a:gd name="T4" fmla="*/ 0 w 408"/>
              <a:gd name="T5" fmla="*/ 0 h 473"/>
              <a:gd name="T6" fmla="*/ 0 w 408"/>
              <a:gd name="T7" fmla="*/ 473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8" h="473">
                <a:moveTo>
                  <a:pt x="0" y="473"/>
                </a:moveTo>
                <a:lnTo>
                  <a:pt x="408" y="238"/>
                </a:lnTo>
                <a:lnTo>
                  <a:pt x="0" y="0"/>
                </a:lnTo>
                <a:lnTo>
                  <a:pt x="0" y="47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Rectangle 44"/>
          <p:cNvSpPr>
            <a:spLocks noChangeArrowheads="1"/>
          </p:cNvSpPr>
          <p:nvPr/>
        </p:nvSpPr>
        <p:spPr bwMode="auto">
          <a:xfrm>
            <a:off x="10085129" y="4403225"/>
            <a:ext cx="707082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45"/>
          <p:cNvSpPr>
            <a:spLocks/>
          </p:cNvSpPr>
          <p:nvPr/>
        </p:nvSpPr>
        <p:spPr bwMode="auto">
          <a:xfrm>
            <a:off x="10785403" y="4386204"/>
            <a:ext cx="38904" cy="46685"/>
          </a:xfrm>
          <a:custGeom>
            <a:avLst/>
            <a:gdLst>
              <a:gd name="T0" fmla="*/ 0 w 80"/>
              <a:gd name="T1" fmla="*/ 96 h 96"/>
              <a:gd name="T2" fmla="*/ 80 w 80"/>
              <a:gd name="T3" fmla="*/ 48 h 96"/>
              <a:gd name="T4" fmla="*/ 0 w 80"/>
              <a:gd name="T5" fmla="*/ 0 h 96"/>
              <a:gd name="T6" fmla="*/ 0 w 80"/>
              <a:gd name="T7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96">
                <a:moveTo>
                  <a:pt x="0" y="96"/>
                </a:moveTo>
                <a:lnTo>
                  <a:pt x="80" y="48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Rectangle 46"/>
          <p:cNvSpPr>
            <a:spLocks noChangeArrowheads="1"/>
          </p:cNvSpPr>
          <p:nvPr/>
        </p:nvSpPr>
        <p:spPr bwMode="auto">
          <a:xfrm>
            <a:off x="10085129" y="4198006"/>
            <a:ext cx="723616" cy="68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Freeform 47"/>
          <p:cNvSpPr>
            <a:spLocks/>
          </p:cNvSpPr>
          <p:nvPr/>
        </p:nvSpPr>
        <p:spPr bwMode="auto">
          <a:xfrm>
            <a:off x="10804855" y="4190225"/>
            <a:ext cx="19452" cy="23342"/>
          </a:xfrm>
          <a:custGeom>
            <a:avLst/>
            <a:gdLst>
              <a:gd name="T0" fmla="*/ 0 w 40"/>
              <a:gd name="T1" fmla="*/ 48 h 48"/>
              <a:gd name="T2" fmla="*/ 40 w 40"/>
              <a:gd name="T3" fmla="*/ 24 h 48"/>
              <a:gd name="T4" fmla="*/ 0 w 40"/>
              <a:gd name="T5" fmla="*/ 0 h 48"/>
              <a:gd name="T6" fmla="*/ 0 w 40"/>
              <a:gd name="T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8">
                <a:moveTo>
                  <a:pt x="0" y="48"/>
                </a:moveTo>
                <a:lnTo>
                  <a:pt x="40" y="24"/>
                </a:lnTo>
                <a:lnTo>
                  <a:pt x="0" y="0"/>
                </a:lnTo>
                <a:lnTo>
                  <a:pt x="0" y="4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Rectangle 48"/>
          <p:cNvSpPr>
            <a:spLocks noChangeArrowheads="1"/>
          </p:cNvSpPr>
          <p:nvPr/>
        </p:nvSpPr>
        <p:spPr bwMode="auto">
          <a:xfrm>
            <a:off x="10085129" y="4490272"/>
            <a:ext cx="591342" cy="64678"/>
          </a:xfrm>
          <a:prstGeom prst="rect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Freeform 49"/>
          <p:cNvSpPr>
            <a:spLocks/>
          </p:cNvSpPr>
          <p:nvPr/>
        </p:nvSpPr>
        <p:spPr bwMode="auto">
          <a:xfrm>
            <a:off x="10645348" y="4418786"/>
            <a:ext cx="178959" cy="206192"/>
          </a:xfrm>
          <a:custGeom>
            <a:avLst/>
            <a:gdLst>
              <a:gd name="T0" fmla="*/ 0 w 368"/>
              <a:gd name="T1" fmla="*/ 424 h 424"/>
              <a:gd name="T2" fmla="*/ 368 w 368"/>
              <a:gd name="T3" fmla="*/ 214 h 424"/>
              <a:gd name="T4" fmla="*/ 0 w 368"/>
              <a:gd name="T5" fmla="*/ 0 h 424"/>
              <a:gd name="T6" fmla="*/ 0 w 368"/>
              <a:gd name="T7" fmla="*/ 424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424">
                <a:moveTo>
                  <a:pt x="0" y="424"/>
                </a:moveTo>
                <a:lnTo>
                  <a:pt x="368" y="214"/>
                </a:lnTo>
                <a:lnTo>
                  <a:pt x="0" y="0"/>
                </a:lnTo>
                <a:lnTo>
                  <a:pt x="0" y="424"/>
                </a:ln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50"/>
          <p:cNvSpPr>
            <a:spLocks noEditPoints="1"/>
          </p:cNvSpPr>
          <p:nvPr/>
        </p:nvSpPr>
        <p:spPr bwMode="auto">
          <a:xfrm>
            <a:off x="6811349" y="1798595"/>
            <a:ext cx="575781" cy="574808"/>
          </a:xfrm>
          <a:custGeom>
            <a:avLst/>
            <a:gdLst>
              <a:gd name="T0" fmla="*/ 222 w 444"/>
              <a:gd name="T1" fmla="*/ 443 h 443"/>
              <a:gd name="T2" fmla="*/ 0 w 444"/>
              <a:gd name="T3" fmla="*/ 222 h 443"/>
              <a:gd name="T4" fmla="*/ 222 w 444"/>
              <a:gd name="T5" fmla="*/ 0 h 443"/>
              <a:gd name="T6" fmla="*/ 444 w 444"/>
              <a:gd name="T7" fmla="*/ 222 h 443"/>
              <a:gd name="T8" fmla="*/ 222 w 444"/>
              <a:gd name="T9" fmla="*/ 443 h 443"/>
              <a:gd name="T10" fmla="*/ 222 w 444"/>
              <a:gd name="T11" fmla="*/ 13 h 443"/>
              <a:gd name="T12" fmla="*/ 14 w 444"/>
              <a:gd name="T13" fmla="*/ 222 h 443"/>
              <a:gd name="T14" fmla="*/ 222 w 444"/>
              <a:gd name="T15" fmla="*/ 430 h 443"/>
              <a:gd name="T16" fmla="*/ 430 w 444"/>
              <a:gd name="T17" fmla="*/ 222 h 443"/>
              <a:gd name="T18" fmla="*/ 222 w 444"/>
              <a:gd name="T19" fmla="*/ 1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" h="443">
                <a:moveTo>
                  <a:pt x="222" y="443"/>
                </a:moveTo>
                <a:cubicBezTo>
                  <a:pt x="100" y="443"/>
                  <a:pt x="0" y="344"/>
                  <a:pt x="0" y="222"/>
                </a:cubicBezTo>
                <a:cubicBezTo>
                  <a:pt x="0" y="99"/>
                  <a:pt x="100" y="0"/>
                  <a:pt x="222" y="0"/>
                </a:cubicBezTo>
                <a:cubicBezTo>
                  <a:pt x="344" y="0"/>
                  <a:pt x="444" y="99"/>
                  <a:pt x="444" y="222"/>
                </a:cubicBezTo>
                <a:cubicBezTo>
                  <a:pt x="444" y="344"/>
                  <a:pt x="344" y="443"/>
                  <a:pt x="222" y="443"/>
                </a:cubicBezTo>
                <a:close/>
                <a:moveTo>
                  <a:pt x="222" y="13"/>
                </a:moveTo>
                <a:cubicBezTo>
                  <a:pt x="107" y="13"/>
                  <a:pt x="14" y="107"/>
                  <a:pt x="14" y="222"/>
                </a:cubicBezTo>
                <a:cubicBezTo>
                  <a:pt x="14" y="336"/>
                  <a:pt x="107" y="430"/>
                  <a:pt x="222" y="430"/>
                </a:cubicBezTo>
                <a:cubicBezTo>
                  <a:pt x="337" y="430"/>
                  <a:pt x="430" y="336"/>
                  <a:pt x="430" y="222"/>
                </a:cubicBezTo>
                <a:cubicBezTo>
                  <a:pt x="430" y="107"/>
                  <a:pt x="337" y="13"/>
                  <a:pt x="222" y="13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Oval 51"/>
          <p:cNvSpPr>
            <a:spLocks noChangeArrowheads="1"/>
          </p:cNvSpPr>
          <p:nvPr/>
        </p:nvSpPr>
        <p:spPr bwMode="auto">
          <a:xfrm>
            <a:off x="6829342" y="1815129"/>
            <a:ext cx="540767" cy="54125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Oval 52"/>
          <p:cNvSpPr>
            <a:spLocks noChangeArrowheads="1"/>
          </p:cNvSpPr>
          <p:nvPr/>
        </p:nvSpPr>
        <p:spPr bwMode="auto">
          <a:xfrm>
            <a:off x="7057417" y="1911417"/>
            <a:ext cx="84616" cy="84130"/>
          </a:xfrm>
          <a:prstGeom prst="ellipse">
            <a:avLst/>
          </a:pr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Freeform 53"/>
          <p:cNvSpPr>
            <a:spLocks noEditPoints="1"/>
          </p:cNvSpPr>
          <p:nvPr/>
        </p:nvSpPr>
        <p:spPr bwMode="auto">
          <a:xfrm>
            <a:off x="6991281" y="2002355"/>
            <a:ext cx="216890" cy="277678"/>
          </a:xfrm>
          <a:custGeom>
            <a:avLst/>
            <a:gdLst>
              <a:gd name="T0" fmla="*/ 163 w 167"/>
              <a:gd name="T1" fmla="*/ 70 h 214"/>
              <a:gd name="T2" fmla="*/ 123 w 167"/>
              <a:gd name="T3" fmla="*/ 11 h 214"/>
              <a:gd name="T4" fmla="*/ 113 w 167"/>
              <a:gd name="T5" fmla="*/ 5 h 214"/>
              <a:gd name="T6" fmla="*/ 99 w 167"/>
              <a:gd name="T7" fmla="*/ 0 h 214"/>
              <a:gd name="T8" fmla="*/ 67 w 167"/>
              <a:gd name="T9" fmla="*/ 0 h 214"/>
              <a:gd name="T10" fmla="*/ 54 w 167"/>
              <a:gd name="T11" fmla="*/ 5 h 214"/>
              <a:gd name="T12" fmla="*/ 43 w 167"/>
              <a:gd name="T13" fmla="*/ 11 h 214"/>
              <a:gd name="T14" fmla="*/ 4 w 167"/>
              <a:gd name="T15" fmla="*/ 70 h 214"/>
              <a:gd name="T16" fmla="*/ 6 w 167"/>
              <a:gd name="T17" fmla="*/ 87 h 214"/>
              <a:gd name="T18" fmla="*/ 7 w 167"/>
              <a:gd name="T19" fmla="*/ 88 h 214"/>
              <a:gd name="T20" fmla="*/ 24 w 167"/>
              <a:gd name="T21" fmla="*/ 83 h 214"/>
              <a:gd name="T22" fmla="*/ 46 w 167"/>
              <a:gd name="T23" fmla="*/ 50 h 214"/>
              <a:gd name="T24" fmla="*/ 46 w 167"/>
              <a:gd name="T25" fmla="*/ 93 h 214"/>
              <a:gd name="T26" fmla="*/ 48 w 167"/>
              <a:gd name="T27" fmla="*/ 100 h 214"/>
              <a:gd name="T28" fmla="*/ 46 w 167"/>
              <a:gd name="T29" fmla="*/ 108 h 214"/>
              <a:gd name="T30" fmla="*/ 46 w 167"/>
              <a:gd name="T31" fmla="*/ 198 h 214"/>
              <a:gd name="T32" fmla="*/ 60 w 167"/>
              <a:gd name="T33" fmla="*/ 214 h 214"/>
              <a:gd name="T34" fmla="*/ 61 w 167"/>
              <a:gd name="T35" fmla="*/ 214 h 214"/>
              <a:gd name="T36" fmla="*/ 74 w 167"/>
              <a:gd name="T37" fmla="*/ 198 h 214"/>
              <a:gd name="T38" fmla="*/ 74 w 167"/>
              <a:gd name="T39" fmla="*/ 112 h 214"/>
              <a:gd name="T40" fmla="*/ 92 w 167"/>
              <a:gd name="T41" fmla="*/ 112 h 214"/>
              <a:gd name="T42" fmla="*/ 92 w 167"/>
              <a:gd name="T43" fmla="*/ 198 h 214"/>
              <a:gd name="T44" fmla="*/ 106 w 167"/>
              <a:gd name="T45" fmla="*/ 214 h 214"/>
              <a:gd name="T46" fmla="*/ 107 w 167"/>
              <a:gd name="T47" fmla="*/ 214 h 214"/>
              <a:gd name="T48" fmla="*/ 120 w 167"/>
              <a:gd name="T49" fmla="*/ 198 h 214"/>
              <a:gd name="T50" fmla="*/ 120 w 167"/>
              <a:gd name="T51" fmla="*/ 108 h 214"/>
              <a:gd name="T52" fmla="*/ 119 w 167"/>
              <a:gd name="T53" fmla="*/ 100 h 214"/>
              <a:gd name="T54" fmla="*/ 120 w 167"/>
              <a:gd name="T55" fmla="*/ 93 h 214"/>
              <a:gd name="T56" fmla="*/ 120 w 167"/>
              <a:gd name="T57" fmla="*/ 50 h 214"/>
              <a:gd name="T58" fmla="*/ 142 w 167"/>
              <a:gd name="T59" fmla="*/ 83 h 214"/>
              <a:gd name="T60" fmla="*/ 159 w 167"/>
              <a:gd name="T61" fmla="*/ 88 h 214"/>
              <a:gd name="T62" fmla="*/ 160 w 167"/>
              <a:gd name="T63" fmla="*/ 87 h 214"/>
              <a:gd name="T64" fmla="*/ 163 w 167"/>
              <a:gd name="T65" fmla="*/ 70 h 214"/>
              <a:gd name="T66" fmla="*/ 83 w 167"/>
              <a:gd name="T67" fmla="*/ 7 h 214"/>
              <a:gd name="T68" fmla="*/ 91 w 167"/>
              <a:gd name="T69" fmla="*/ 9 h 214"/>
              <a:gd name="T70" fmla="*/ 85 w 167"/>
              <a:gd name="T71" fmla="*/ 19 h 214"/>
              <a:gd name="T72" fmla="*/ 80 w 167"/>
              <a:gd name="T73" fmla="*/ 19 h 214"/>
              <a:gd name="T74" fmla="*/ 75 w 167"/>
              <a:gd name="T75" fmla="*/ 9 h 214"/>
              <a:gd name="T76" fmla="*/ 83 w 167"/>
              <a:gd name="T77" fmla="*/ 7 h 214"/>
              <a:gd name="T78" fmla="*/ 84 w 167"/>
              <a:gd name="T79" fmla="*/ 76 h 214"/>
              <a:gd name="T80" fmla="*/ 73 w 167"/>
              <a:gd name="T81" fmla="*/ 67 h 214"/>
              <a:gd name="T82" fmla="*/ 80 w 167"/>
              <a:gd name="T83" fmla="*/ 21 h 214"/>
              <a:gd name="T84" fmla="*/ 86 w 167"/>
              <a:gd name="T85" fmla="*/ 21 h 214"/>
              <a:gd name="T86" fmla="*/ 93 w 167"/>
              <a:gd name="T87" fmla="*/ 67 h 214"/>
              <a:gd name="T88" fmla="*/ 84 w 167"/>
              <a:gd name="T89" fmla="*/ 76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7" h="214">
                <a:moveTo>
                  <a:pt x="163" y="70"/>
                </a:moveTo>
                <a:cubicBezTo>
                  <a:pt x="123" y="11"/>
                  <a:pt x="123" y="11"/>
                  <a:pt x="123" y="11"/>
                </a:cubicBezTo>
                <a:cubicBezTo>
                  <a:pt x="121" y="7"/>
                  <a:pt x="117" y="5"/>
                  <a:pt x="113" y="5"/>
                </a:cubicBezTo>
                <a:cubicBezTo>
                  <a:pt x="109" y="2"/>
                  <a:pt x="104" y="0"/>
                  <a:pt x="99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2" y="0"/>
                  <a:pt x="57" y="2"/>
                  <a:pt x="54" y="5"/>
                </a:cubicBezTo>
                <a:cubicBezTo>
                  <a:pt x="50" y="5"/>
                  <a:pt x="45" y="7"/>
                  <a:pt x="43" y="11"/>
                </a:cubicBezTo>
                <a:cubicBezTo>
                  <a:pt x="4" y="70"/>
                  <a:pt x="4" y="70"/>
                  <a:pt x="4" y="70"/>
                </a:cubicBezTo>
                <a:cubicBezTo>
                  <a:pt x="0" y="76"/>
                  <a:pt x="1" y="84"/>
                  <a:pt x="6" y="87"/>
                </a:cubicBezTo>
                <a:cubicBezTo>
                  <a:pt x="7" y="88"/>
                  <a:pt x="7" y="88"/>
                  <a:pt x="7" y="88"/>
                </a:cubicBezTo>
                <a:cubicBezTo>
                  <a:pt x="12" y="91"/>
                  <a:pt x="20" y="89"/>
                  <a:pt x="24" y="83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5"/>
                  <a:pt x="47" y="98"/>
                  <a:pt x="48" y="100"/>
                </a:cubicBezTo>
                <a:cubicBezTo>
                  <a:pt x="47" y="102"/>
                  <a:pt x="46" y="105"/>
                  <a:pt x="46" y="108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46" y="207"/>
                  <a:pt x="52" y="214"/>
                  <a:pt x="60" y="214"/>
                </a:cubicBezTo>
                <a:cubicBezTo>
                  <a:pt x="61" y="214"/>
                  <a:pt x="61" y="214"/>
                  <a:pt x="61" y="214"/>
                </a:cubicBezTo>
                <a:cubicBezTo>
                  <a:pt x="68" y="214"/>
                  <a:pt x="74" y="207"/>
                  <a:pt x="74" y="198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2" y="207"/>
                  <a:pt x="98" y="214"/>
                  <a:pt x="106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114" y="214"/>
                  <a:pt x="120" y="207"/>
                  <a:pt x="120" y="19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105"/>
                  <a:pt x="120" y="102"/>
                  <a:pt x="119" y="100"/>
                </a:cubicBezTo>
                <a:cubicBezTo>
                  <a:pt x="120" y="98"/>
                  <a:pt x="120" y="95"/>
                  <a:pt x="120" y="93"/>
                </a:cubicBezTo>
                <a:cubicBezTo>
                  <a:pt x="120" y="50"/>
                  <a:pt x="120" y="50"/>
                  <a:pt x="120" y="50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6" y="89"/>
                  <a:pt x="154" y="91"/>
                  <a:pt x="159" y="88"/>
                </a:cubicBezTo>
                <a:cubicBezTo>
                  <a:pt x="160" y="87"/>
                  <a:pt x="160" y="87"/>
                  <a:pt x="160" y="87"/>
                </a:cubicBezTo>
                <a:cubicBezTo>
                  <a:pt x="166" y="84"/>
                  <a:pt x="167" y="76"/>
                  <a:pt x="163" y="70"/>
                </a:cubicBezTo>
                <a:close/>
                <a:moveTo>
                  <a:pt x="83" y="7"/>
                </a:moveTo>
                <a:cubicBezTo>
                  <a:pt x="91" y="9"/>
                  <a:pt x="91" y="9"/>
                  <a:pt x="91" y="9"/>
                </a:cubicBezTo>
                <a:cubicBezTo>
                  <a:pt x="85" y="19"/>
                  <a:pt x="85" y="19"/>
                  <a:pt x="85" y="19"/>
                </a:cubicBezTo>
                <a:cubicBezTo>
                  <a:pt x="80" y="19"/>
                  <a:pt x="80" y="19"/>
                  <a:pt x="80" y="19"/>
                </a:cubicBezTo>
                <a:cubicBezTo>
                  <a:pt x="75" y="9"/>
                  <a:pt x="75" y="9"/>
                  <a:pt x="75" y="9"/>
                </a:cubicBezTo>
                <a:lnTo>
                  <a:pt x="83" y="7"/>
                </a:lnTo>
                <a:close/>
                <a:moveTo>
                  <a:pt x="84" y="76"/>
                </a:moveTo>
                <a:cubicBezTo>
                  <a:pt x="73" y="67"/>
                  <a:pt x="73" y="67"/>
                  <a:pt x="73" y="67"/>
                </a:cubicBezTo>
                <a:cubicBezTo>
                  <a:pt x="80" y="21"/>
                  <a:pt x="80" y="21"/>
                  <a:pt x="80" y="21"/>
                </a:cubicBezTo>
                <a:cubicBezTo>
                  <a:pt x="86" y="21"/>
                  <a:pt x="86" y="21"/>
                  <a:pt x="86" y="21"/>
                </a:cubicBezTo>
                <a:cubicBezTo>
                  <a:pt x="93" y="67"/>
                  <a:pt x="93" y="67"/>
                  <a:pt x="93" y="67"/>
                </a:cubicBezTo>
                <a:lnTo>
                  <a:pt x="84" y="76"/>
                </a:ln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Rectangle 54"/>
          <p:cNvSpPr>
            <a:spLocks noChangeArrowheads="1"/>
          </p:cNvSpPr>
          <p:nvPr/>
        </p:nvSpPr>
        <p:spPr bwMode="auto">
          <a:xfrm>
            <a:off x="4020953" y="4055519"/>
            <a:ext cx="1481760" cy="427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Freeform 55"/>
          <p:cNvSpPr>
            <a:spLocks/>
          </p:cNvSpPr>
          <p:nvPr/>
        </p:nvSpPr>
        <p:spPr bwMode="auto">
          <a:xfrm>
            <a:off x="5483260" y="4007375"/>
            <a:ext cx="119630" cy="139082"/>
          </a:xfrm>
          <a:custGeom>
            <a:avLst/>
            <a:gdLst>
              <a:gd name="T0" fmla="*/ 0 w 246"/>
              <a:gd name="T1" fmla="*/ 286 h 286"/>
              <a:gd name="T2" fmla="*/ 246 w 246"/>
              <a:gd name="T3" fmla="*/ 144 h 286"/>
              <a:gd name="T4" fmla="*/ 0 w 246"/>
              <a:gd name="T5" fmla="*/ 0 h 286"/>
              <a:gd name="T6" fmla="*/ 0 w 246"/>
              <a:gd name="T7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6" h="286">
                <a:moveTo>
                  <a:pt x="0" y="286"/>
                </a:moveTo>
                <a:lnTo>
                  <a:pt x="246" y="144"/>
                </a:lnTo>
                <a:lnTo>
                  <a:pt x="0" y="0"/>
                </a:lnTo>
                <a:lnTo>
                  <a:pt x="0" y="28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Rectangle 56"/>
          <p:cNvSpPr>
            <a:spLocks noChangeArrowheads="1"/>
          </p:cNvSpPr>
          <p:nvPr/>
        </p:nvSpPr>
        <p:spPr bwMode="auto">
          <a:xfrm>
            <a:off x="4020953" y="3689334"/>
            <a:ext cx="1415623" cy="7294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Freeform 57"/>
          <p:cNvSpPr>
            <a:spLocks/>
          </p:cNvSpPr>
          <p:nvPr/>
        </p:nvSpPr>
        <p:spPr bwMode="auto">
          <a:xfrm>
            <a:off x="5403021" y="3610067"/>
            <a:ext cx="199870" cy="230021"/>
          </a:xfrm>
          <a:custGeom>
            <a:avLst/>
            <a:gdLst>
              <a:gd name="T0" fmla="*/ 0 w 411"/>
              <a:gd name="T1" fmla="*/ 473 h 473"/>
              <a:gd name="T2" fmla="*/ 411 w 411"/>
              <a:gd name="T3" fmla="*/ 238 h 473"/>
              <a:gd name="T4" fmla="*/ 0 w 411"/>
              <a:gd name="T5" fmla="*/ 0 h 473"/>
              <a:gd name="T6" fmla="*/ 0 w 411"/>
              <a:gd name="T7" fmla="*/ 473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1" h="473">
                <a:moveTo>
                  <a:pt x="0" y="473"/>
                </a:moveTo>
                <a:lnTo>
                  <a:pt x="411" y="238"/>
                </a:lnTo>
                <a:lnTo>
                  <a:pt x="0" y="0"/>
                </a:lnTo>
                <a:lnTo>
                  <a:pt x="0" y="47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Rectangle 58"/>
          <p:cNvSpPr>
            <a:spLocks noChangeArrowheads="1"/>
          </p:cNvSpPr>
          <p:nvPr/>
        </p:nvSpPr>
        <p:spPr bwMode="auto">
          <a:xfrm>
            <a:off x="4020953" y="3815286"/>
            <a:ext cx="1547897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Freeform 59"/>
          <p:cNvSpPr>
            <a:spLocks/>
          </p:cNvSpPr>
          <p:nvPr/>
        </p:nvSpPr>
        <p:spPr bwMode="auto">
          <a:xfrm>
            <a:off x="5562528" y="3799725"/>
            <a:ext cx="40363" cy="45226"/>
          </a:xfrm>
          <a:custGeom>
            <a:avLst/>
            <a:gdLst>
              <a:gd name="T0" fmla="*/ 0 w 83"/>
              <a:gd name="T1" fmla="*/ 93 h 93"/>
              <a:gd name="T2" fmla="*/ 83 w 83"/>
              <a:gd name="T3" fmla="*/ 45 h 93"/>
              <a:gd name="T4" fmla="*/ 0 w 83"/>
              <a:gd name="T5" fmla="*/ 0 h 93"/>
              <a:gd name="T6" fmla="*/ 0 w 83"/>
              <a:gd name="T7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" h="93">
                <a:moveTo>
                  <a:pt x="0" y="93"/>
                </a:moveTo>
                <a:lnTo>
                  <a:pt x="83" y="45"/>
                </a:lnTo>
                <a:lnTo>
                  <a:pt x="0" y="0"/>
                </a:lnTo>
                <a:lnTo>
                  <a:pt x="0" y="9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Rectangle 60"/>
          <p:cNvSpPr>
            <a:spLocks noChangeArrowheads="1"/>
          </p:cNvSpPr>
          <p:nvPr/>
        </p:nvSpPr>
        <p:spPr bwMode="auto">
          <a:xfrm>
            <a:off x="4020953" y="3610067"/>
            <a:ext cx="1564917" cy="778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Freeform 61"/>
          <p:cNvSpPr>
            <a:spLocks/>
          </p:cNvSpPr>
          <p:nvPr/>
        </p:nvSpPr>
        <p:spPr bwMode="auto">
          <a:xfrm>
            <a:off x="5581980" y="3602286"/>
            <a:ext cx="20911" cy="23342"/>
          </a:xfrm>
          <a:custGeom>
            <a:avLst/>
            <a:gdLst>
              <a:gd name="T0" fmla="*/ 0 w 43"/>
              <a:gd name="T1" fmla="*/ 48 h 48"/>
              <a:gd name="T2" fmla="*/ 43 w 43"/>
              <a:gd name="T3" fmla="*/ 24 h 48"/>
              <a:gd name="T4" fmla="*/ 0 w 43"/>
              <a:gd name="T5" fmla="*/ 0 h 48"/>
              <a:gd name="T6" fmla="*/ 0 w 43"/>
              <a:gd name="T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48">
                <a:moveTo>
                  <a:pt x="0" y="48"/>
                </a:moveTo>
                <a:lnTo>
                  <a:pt x="43" y="24"/>
                </a:lnTo>
                <a:lnTo>
                  <a:pt x="0" y="0"/>
                </a:lnTo>
                <a:lnTo>
                  <a:pt x="0" y="4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Rectangle 62"/>
          <p:cNvSpPr>
            <a:spLocks noChangeArrowheads="1"/>
          </p:cNvSpPr>
          <p:nvPr/>
        </p:nvSpPr>
        <p:spPr bwMode="auto">
          <a:xfrm>
            <a:off x="4020953" y="3902334"/>
            <a:ext cx="1432643" cy="64678"/>
          </a:xfrm>
          <a:prstGeom prst="rect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Freeform 63"/>
          <p:cNvSpPr>
            <a:spLocks/>
          </p:cNvSpPr>
          <p:nvPr/>
        </p:nvSpPr>
        <p:spPr bwMode="auto">
          <a:xfrm>
            <a:off x="5423932" y="3830848"/>
            <a:ext cx="178959" cy="206192"/>
          </a:xfrm>
          <a:custGeom>
            <a:avLst/>
            <a:gdLst>
              <a:gd name="T0" fmla="*/ 0 w 368"/>
              <a:gd name="T1" fmla="*/ 424 h 424"/>
              <a:gd name="T2" fmla="*/ 368 w 368"/>
              <a:gd name="T3" fmla="*/ 214 h 424"/>
              <a:gd name="T4" fmla="*/ 0 w 368"/>
              <a:gd name="T5" fmla="*/ 0 h 424"/>
              <a:gd name="T6" fmla="*/ 0 w 368"/>
              <a:gd name="T7" fmla="*/ 424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424">
                <a:moveTo>
                  <a:pt x="0" y="424"/>
                </a:moveTo>
                <a:lnTo>
                  <a:pt x="368" y="214"/>
                </a:lnTo>
                <a:lnTo>
                  <a:pt x="0" y="0"/>
                </a:lnTo>
                <a:lnTo>
                  <a:pt x="0" y="424"/>
                </a:ln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Rectangle 64"/>
          <p:cNvSpPr>
            <a:spLocks noChangeArrowheads="1"/>
          </p:cNvSpPr>
          <p:nvPr/>
        </p:nvSpPr>
        <p:spPr bwMode="auto">
          <a:xfrm>
            <a:off x="4020953" y="2865054"/>
            <a:ext cx="1481760" cy="442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Freeform 65"/>
          <p:cNvSpPr>
            <a:spLocks/>
          </p:cNvSpPr>
          <p:nvPr/>
        </p:nvSpPr>
        <p:spPr bwMode="auto">
          <a:xfrm>
            <a:off x="5483260" y="2818369"/>
            <a:ext cx="119630" cy="137623"/>
          </a:xfrm>
          <a:custGeom>
            <a:avLst/>
            <a:gdLst>
              <a:gd name="T0" fmla="*/ 0 w 246"/>
              <a:gd name="T1" fmla="*/ 283 h 283"/>
              <a:gd name="T2" fmla="*/ 246 w 246"/>
              <a:gd name="T3" fmla="*/ 142 h 283"/>
              <a:gd name="T4" fmla="*/ 0 w 246"/>
              <a:gd name="T5" fmla="*/ 0 h 283"/>
              <a:gd name="T6" fmla="*/ 0 w 246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6" h="283">
                <a:moveTo>
                  <a:pt x="0" y="283"/>
                </a:moveTo>
                <a:lnTo>
                  <a:pt x="246" y="142"/>
                </a:lnTo>
                <a:lnTo>
                  <a:pt x="0" y="0"/>
                </a:lnTo>
                <a:lnTo>
                  <a:pt x="0" y="28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Rectangle 66"/>
          <p:cNvSpPr>
            <a:spLocks noChangeArrowheads="1"/>
          </p:cNvSpPr>
          <p:nvPr/>
        </p:nvSpPr>
        <p:spPr bwMode="auto">
          <a:xfrm>
            <a:off x="4020953" y="2500328"/>
            <a:ext cx="1415623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Freeform 67"/>
          <p:cNvSpPr>
            <a:spLocks/>
          </p:cNvSpPr>
          <p:nvPr/>
        </p:nvSpPr>
        <p:spPr bwMode="auto">
          <a:xfrm>
            <a:off x="5403021" y="2421547"/>
            <a:ext cx="199870" cy="229534"/>
          </a:xfrm>
          <a:custGeom>
            <a:avLst/>
            <a:gdLst>
              <a:gd name="T0" fmla="*/ 0 w 411"/>
              <a:gd name="T1" fmla="*/ 472 h 472"/>
              <a:gd name="T2" fmla="*/ 411 w 411"/>
              <a:gd name="T3" fmla="*/ 234 h 472"/>
              <a:gd name="T4" fmla="*/ 0 w 411"/>
              <a:gd name="T5" fmla="*/ 0 h 472"/>
              <a:gd name="T6" fmla="*/ 0 w 411"/>
              <a:gd name="T7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1" h="472">
                <a:moveTo>
                  <a:pt x="0" y="472"/>
                </a:moveTo>
                <a:lnTo>
                  <a:pt x="411" y="234"/>
                </a:lnTo>
                <a:lnTo>
                  <a:pt x="0" y="0"/>
                </a:lnTo>
                <a:lnTo>
                  <a:pt x="0" y="47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Rectangle 68"/>
          <p:cNvSpPr>
            <a:spLocks noChangeArrowheads="1"/>
          </p:cNvSpPr>
          <p:nvPr/>
        </p:nvSpPr>
        <p:spPr bwMode="auto">
          <a:xfrm>
            <a:off x="4020953" y="2625307"/>
            <a:ext cx="1547897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Freeform 69"/>
          <p:cNvSpPr>
            <a:spLocks/>
          </p:cNvSpPr>
          <p:nvPr/>
        </p:nvSpPr>
        <p:spPr bwMode="auto">
          <a:xfrm>
            <a:off x="5562528" y="2609745"/>
            <a:ext cx="40363" cy="46685"/>
          </a:xfrm>
          <a:custGeom>
            <a:avLst/>
            <a:gdLst>
              <a:gd name="T0" fmla="*/ 0 w 83"/>
              <a:gd name="T1" fmla="*/ 96 h 96"/>
              <a:gd name="T2" fmla="*/ 83 w 83"/>
              <a:gd name="T3" fmla="*/ 48 h 96"/>
              <a:gd name="T4" fmla="*/ 0 w 83"/>
              <a:gd name="T5" fmla="*/ 0 h 96"/>
              <a:gd name="T6" fmla="*/ 0 w 83"/>
              <a:gd name="T7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" h="96">
                <a:moveTo>
                  <a:pt x="0" y="96"/>
                </a:moveTo>
                <a:lnTo>
                  <a:pt x="83" y="48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Rectangle 70"/>
          <p:cNvSpPr>
            <a:spLocks noChangeArrowheads="1"/>
          </p:cNvSpPr>
          <p:nvPr/>
        </p:nvSpPr>
        <p:spPr bwMode="auto">
          <a:xfrm>
            <a:off x="4020953" y="2421547"/>
            <a:ext cx="1564917" cy="6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71"/>
          <p:cNvSpPr>
            <a:spLocks/>
          </p:cNvSpPr>
          <p:nvPr/>
        </p:nvSpPr>
        <p:spPr bwMode="auto">
          <a:xfrm>
            <a:off x="5581980" y="2413766"/>
            <a:ext cx="20911" cy="21884"/>
          </a:xfrm>
          <a:custGeom>
            <a:avLst/>
            <a:gdLst>
              <a:gd name="T0" fmla="*/ 0 w 43"/>
              <a:gd name="T1" fmla="*/ 45 h 45"/>
              <a:gd name="T2" fmla="*/ 43 w 43"/>
              <a:gd name="T3" fmla="*/ 21 h 45"/>
              <a:gd name="T4" fmla="*/ 0 w 43"/>
              <a:gd name="T5" fmla="*/ 0 h 45"/>
              <a:gd name="T6" fmla="*/ 0 w 43"/>
              <a:gd name="T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45">
                <a:moveTo>
                  <a:pt x="0" y="45"/>
                </a:moveTo>
                <a:lnTo>
                  <a:pt x="43" y="21"/>
                </a:lnTo>
                <a:lnTo>
                  <a:pt x="0" y="0"/>
                </a:lnTo>
                <a:lnTo>
                  <a:pt x="0" y="4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Rectangle 72"/>
          <p:cNvSpPr>
            <a:spLocks noChangeArrowheads="1"/>
          </p:cNvSpPr>
          <p:nvPr/>
        </p:nvSpPr>
        <p:spPr bwMode="auto">
          <a:xfrm>
            <a:off x="4020953" y="2711869"/>
            <a:ext cx="1432643" cy="65164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73"/>
          <p:cNvSpPr>
            <a:spLocks/>
          </p:cNvSpPr>
          <p:nvPr/>
        </p:nvSpPr>
        <p:spPr bwMode="auto">
          <a:xfrm>
            <a:off x="5423932" y="2641841"/>
            <a:ext cx="178959" cy="206678"/>
          </a:xfrm>
          <a:custGeom>
            <a:avLst/>
            <a:gdLst>
              <a:gd name="T0" fmla="*/ 0 w 368"/>
              <a:gd name="T1" fmla="*/ 425 h 425"/>
              <a:gd name="T2" fmla="*/ 368 w 368"/>
              <a:gd name="T3" fmla="*/ 211 h 425"/>
              <a:gd name="T4" fmla="*/ 0 w 368"/>
              <a:gd name="T5" fmla="*/ 0 h 425"/>
              <a:gd name="T6" fmla="*/ 0 w 368"/>
              <a:gd name="T7" fmla="*/ 425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425">
                <a:moveTo>
                  <a:pt x="0" y="425"/>
                </a:moveTo>
                <a:lnTo>
                  <a:pt x="368" y="211"/>
                </a:lnTo>
                <a:lnTo>
                  <a:pt x="0" y="0"/>
                </a:lnTo>
                <a:lnTo>
                  <a:pt x="0" y="425"/>
                </a:ln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Rectangle 74"/>
          <p:cNvSpPr>
            <a:spLocks noChangeArrowheads="1"/>
          </p:cNvSpPr>
          <p:nvPr/>
        </p:nvSpPr>
        <p:spPr bwMode="auto">
          <a:xfrm>
            <a:off x="4020953" y="5231396"/>
            <a:ext cx="1481760" cy="4376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75"/>
          <p:cNvSpPr>
            <a:spLocks/>
          </p:cNvSpPr>
          <p:nvPr/>
        </p:nvSpPr>
        <p:spPr bwMode="auto">
          <a:xfrm>
            <a:off x="5483260" y="5184711"/>
            <a:ext cx="119630" cy="137623"/>
          </a:xfrm>
          <a:custGeom>
            <a:avLst/>
            <a:gdLst>
              <a:gd name="T0" fmla="*/ 0 w 246"/>
              <a:gd name="T1" fmla="*/ 283 h 283"/>
              <a:gd name="T2" fmla="*/ 246 w 246"/>
              <a:gd name="T3" fmla="*/ 141 h 283"/>
              <a:gd name="T4" fmla="*/ 0 w 246"/>
              <a:gd name="T5" fmla="*/ 0 h 283"/>
              <a:gd name="T6" fmla="*/ 0 w 246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6" h="283">
                <a:moveTo>
                  <a:pt x="0" y="283"/>
                </a:moveTo>
                <a:lnTo>
                  <a:pt x="246" y="141"/>
                </a:lnTo>
                <a:lnTo>
                  <a:pt x="0" y="0"/>
                </a:lnTo>
                <a:lnTo>
                  <a:pt x="0" y="28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Rectangle 76"/>
          <p:cNvSpPr>
            <a:spLocks noChangeArrowheads="1"/>
          </p:cNvSpPr>
          <p:nvPr/>
        </p:nvSpPr>
        <p:spPr bwMode="auto">
          <a:xfrm>
            <a:off x="4020953" y="4866670"/>
            <a:ext cx="1415623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77"/>
          <p:cNvSpPr>
            <a:spLocks/>
          </p:cNvSpPr>
          <p:nvPr/>
        </p:nvSpPr>
        <p:spPr bwMode="auto">
          <a:xfrm>
            <a:off x="5403021" y="4787403"/>
            <a:ext cx="199870" cy="229534"/>
          </a:xfrm>
          <a:custGeom>
            <a:avLst/>
            <a:gdLst>
              <a:gd name="T0" fmla="*/ 0 w 411"/>
              <a:gd name="T1" fmla="*/ 472 h 472"/>
              <a:gd name="T2" fmla="*/ 411 w 411"/>
              <a:gd name="T3" fmla="*/ 235 h 472"/>
              <a:gd name="T4" fmla="*/ 0 w 411"/>
              <a:gd name="T5" fmla="*/ 0 h 472"/>
              <a:gd name="T6" fmla="*/ 0 w 411"/>
              <a:gd name="T7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1" h="472">
                <a:moveTo>
                  <a:pt x="0" y="472"/>
                </a:moveTo>
                <a:lnTo>
                  <a:pt x="411" y="235"/>
                </a:lnTo>
                <a:lnTo>
                  <a:pt x="0" y="0"/>
                </a:lnTo>
                <a:lnTo>
                  <a:pt x="0" y="47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020953" y="4991163"/>
            <a:ext cx="1547897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Freeform 79"/>
          <p:cNvSpPr>
            <a:spLocks/>
          </p:cNvSpPr>
          <p:nvPr/>
        </p:nvSpPr>
        <p:spPr bwMode="auto">
          <a:xfrm>
            <a:off x="5562528" y="4975601"/>
            <a:ext cx="40363" cy="46685"/>
          </a:xfrm>
          <a:custGeom>
            <a:avLst/>
            <a:gdLst>
              <a:gd name="T0" fmla="*/ 0 w 83"/>
              <a:gd name="T1" fmla="*/ 96 h 96"/>
              <a:gd name="T2" fmla="*/ 83 w 83"/>
              <a:gd name="T3" fmla="*/ 48 h 96"/>
              <a:gd name="T4" fmla="*/ 0 w 83"/>
              <a:gd name="T5" fmla="*/ 0 h 96"/>
              <a:gd name="T6" fmla="*/ 0 w 83"/>
              <a:gd name="T7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" h="96">
                <a:moveTo>
                  <a:pt x="0" y="96"/>
                </a:moveTo>
                <a:lnTo>
                  <a:pt x="83" y="48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Rectangle 80"/>
          <p:cNvSpPr>
            <a:spLocks noChangeArrowheads="1"/>
          </p:cNvSpPr>
          <p:nvPr/>
        </p:nvSpPr>
        <p:spPr bwMode="auto">
          <a:xfrm>
            <a:off x="4020953" y="4787403"/>
            <a:ext cx="1564917" cy="6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5" name="Freeform 81"/>
          <p:cNvSpPr>
            <a:spLocks/>
          </p:cNvSpPr>
          <p:nvPr/>
        </p:nvSpPr>
        <p:spPr bwMode="auto">
          <a:xfrm>
            <a:off x="5581980" y="4779622"/>
            <a:ext cx="20911" cy="21884"/>
          </a:xfrm>
          <a:custGeom>
            <a:avLst/>
            <a:gdLst>
              <a:gd name="T0" fmla="*/ 0 w 43"/>
              <a:gd name="T1" fmla="*/ 45 h 45"/>
              <a:gd name="T2" fmla="*/ 43 w 43"/>
              <a:gd name="T3" fmla="*/ 21 h 45"/>
              <a:gd name="T4" fmla="*/ 0 w 43"/>
              <a:gd name="T5" fmla="*/ 0 h 45"/>
              <a:gd name="T6" fmla="*/ 0 w 43"/>
              <a:gd name="T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45">
                <a:moveTo>
                  <a:pt x="0" y="45"/>
                </a:moveTo>
                <a:lnTo>
                  <a:pt x="43" y="21"/>
                </a:lnTo>
                <a:lnTo>
                  <a:pt x="0" y="0"/>
                </a:lnTo>
                <a:lnTo>
                  <a:pt x="0" y="4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Rectangle 82"/>
          <p:cNvSpPr>
            <a:spLocks noChangeArrowheads="1"/>
          </p:cNvSpPr>
          <p:nvPr/>
        </p:nvSpPr>
        <p:spPr bwMode="auto">
          <a:xfrm>
            <a:off x="4020953" y="5078211"/>
            <a:ext cx="1432643" cy="64678"/>
          </a:xfrm>
          <a:prstGeom prst="rect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Freeform 83"/>
          <p:cNvSpPr>
            <a:spLocks/>
          </p:cNvSpPr>
          <p:nvPr/>
        </p:nvSpPr>
        <p:spPr bwMode="auto">
          <a:xfrm>
            <a:off x="5423932" y="5008183"/>
            <a:ext cx="178959" cy="206192"/>
          </a:xfrm>
          <a:custGeom>
            <a:avLst/>
            <a:gdLst>
              <a:gd name="T0" fmla="*/ 0 w 368"/>
              <a:gd name="T1" fmla="*/ 424 h 424"/>
              <a:gd name="T2" fmla="*/ 368 w 368"/>
              <a:gd name="T3" fmla="*/ 211 h 424"/>
              <a:gd name="T4" fmla="*/ 0 w 368"/>
              <a:gd name="T5" fmla="*/ 0 h 424"/>
              <a:gd name="T6" fmla="*/ 0 w 368"/>
              <a:gd name="T7" fmla="*/ 424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424">
                <a:moveTo>
                  <a:pt x="0" y="424"/>
                </a:moveTo>
                <a:lnTo>
                  <a:pt x="368" y="211"/>
                </a:lnTo>
                <a:lnTo>
                  <a:pt x="0" y="0"/>
                </a:lnTo>
                <a:lnTo>
                  <a:pt x="0" y="424"/>
                </a:ln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Rectangle 84"/>
          <p:cNvSpPr>
            <a:spLocks noChangeArrowheads="1"/>
          </p:cNvSpPr>
          <p:nvPr/>
        </p:nvSpPr>
        <p:spPr bwMode="auto">
          <a:xfrm>
            <a:off x="1707618" y="2865054"/>
            <a:ext cx="739178" cy="442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Rectangle 85"/>
          <p:cNvSpPr>
            <a:spLocks noChangeArrowheads="1"/>
          </p:cNvSpPr>
          <p:nvPr/>
        </p:nvSpPr>
        <p:spPr bwMode="auto">
          <a:xfrm>
            <a:off x="1707618" y="2500328"/>
            <a:ext cx="739178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Rectangle 86"/>
          <p:cNvSpPr>
            <a:spLocks noChangeArrowheads="1"/>
          </p:cNvSpPr>
          <p:nvPr/>
        </p:nvSpPr>
        <p:spPr bwMode="auto">
          <a:xfrm>
            <a:off x="1707618" y="2625307"/>
            <a:ext cx="739178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Rectangle 87"/>
          <p:cNvSpPr>
            <a:spLocks noChangeArrowheads="1"/>
          </p:cNvSpPr>
          <p:nvPr/>
        </p:nvSpPr>
        <p:spPr bwMode="auto">
          <a:xfrm>
            <a:off x="1707618" y="2421547"/>
            <a:ext cx="739178" cy="6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Rectangle 88"/>
          <p:cNvSpPr>
            <a:spLocks noChangeArrowheads="1"/>
          </p:cNvSpPr>
          <p:nvPr/>
        </p:nvSpPr>
        <p:spPr bwMode="auto">
          <a:xfrm>
            <a:off x="1707618" y="2711869"/>
            <a:ext cx="739178" cy="65164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Rectangle 89"/>
          <p:cNvSpPr>
            <a:spLocks noChangeArrowheads="1"/>
          </p:cNvSpPr>
          <p:nvPr/>
        </p:nvSpPr>
        <p:spPr bwMode="auto">
          <a:xfrm>
            <a:off x="1707618" y="4055519"/>
            <a:ext cx="739178" cy="427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Rectangle 90"/>
          <p:cNvSpPr>
            <a:spLocks noChangeArrowheads="1"/>
          </p:cNvSpPr>
          <p:nvPr/>
        </p:nvSpPr>
        <p:spPr bwMode="auto">
          <a:xfrm>
            <a:off x="1707618" y="3689334"/>
            <a:ext cx="739178" cy="7294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Rectangle 91"/>
          <p:cNvSpPr>
            <a:spLocks noChangeArrowheads="1"/>
          </p:cNvSpPr>
          <p:nvPr/>
        </p:nvSpPr>
        <p:spPr bwMode="auto">
          <a:xfrm>
            <a:off x="1707618" y="3815286"/>
            <a:ext cx="739178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Rectangle 92"/>
          <p:cNvSpPr>
            <a:spLocks noChangeArrowheads="1"/>
          </p:cNvSpPr>
          <p:nvPr/>
        </p:nvSpPr>
        <p:spPr bwMode="auto">
          <a:xfrm>
            <a:off x="1707618" y="3610067"/>
            <a:ext cx="739178" cy="778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Rectangle 93"/>
          <p:cNvSpPr>
            <a:spLocks noChangeArrowheads="1"/>
          </p:cNvSpPr>
          <p:nvPr/>
        </p:nvSpPr>
        <p:spPr bwMode="auto">
          <a:xfrm>
            <a:off x="1707618" y="3902334"/>
            <a:ext cx="739178" cy="64678"/>
          </a:xfrm>
          <a:prstGeom prst="rect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Rectangle 94"/>
          <p:cNvSpPr>
            <a:spLocks noChangeArrowheads="1"/>
          </p:cNvSpPr>
          <p:nvPr/>
        </p:nvSpPr>
        <p:spPr bwMode="auto">
          <a:xfrm>
            <a:off x="1707618" y="5231396"/>
            <a:ext cx="739178" cy="4376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Rectangle 95"/>
          <p:cNvSpPr>
            <a:spLocks noChangeArrowheads="1"/>
          </p:cNvSpPr>
          <p:nvPr/>
        </p:nvSpPr>
        <p:spPr bwMode="auto">
          <a:xfrm>
            <a:off x="1707618" y="4866670"/>
            <a:ext cx="739178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Rectangle 96"/>
          <p:cNvSpPr>
            <a:spLocks noChangeArrowheads="1"/>
          </p:cNvSpPr>
          <p:nvPr/>
        </p:nvSpPr>
        <p:spPr bwMode="auto">
          <a:xfrm>
            <a:off x="1707618" y="4991163"/>
            <a:ext cx="739178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Rectangle 97"/>
          <p:cNvSpPr>
            <a:spLocks noChangeArrowheads="1"/>
          </p:cNvSpPr>
          <p:nvPr/>
        </p:nvSpPr>
        <p:spPr bwMode="auto">
          <a:xfrm>
            <a:off x="1707618" y="4787403"/>
            <a:ext cx="739178" cy="6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Rectangle 98"/>
          <p:cNvSpPr>
            <a:spLocks noChangeArrowheads="1"/>
          </p:cNvSpPr>
          <p:nvPr/>
        </p:nvSpPr>
        <p:spPr bwMode="auto">
          <a:xfrm>
            <a:off x="1707618" y="5078211"/>
            <a:ext cx="739178" cy="64678"/>
          </a:xfrm>
          <a:prstGeom prst="rect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Freeform 99"/>
          <p:cNvSpPr>
            <a:spLocks noEditPoints="1"/>
          </p:cNvSpPr>
          <p:nvPr/>
        </p:nvSpPr>
        <p:spPr bwMode="auto">
          <a:xfrm>
            <a:off x="1373042" y="2379725"/>
            <a:ext cx="557788" cy="558274"/>
          </a:xfrm>
          <a:custGeom>
            <a:avLst/>
            <a:gdLst>
              <a:gd name="T0" fmla="*/ 215 w 430"/>
              <a:gd name="T1" fmla="*/ 430 h 430"/>
              <a:gd name="T2" fmla="*/ 0 w 430"/>
              <a:gd name="T3" fmla="*/ 215 h 430"/>
              <a:gd name="T4" fmla="*/ 215 w 430"/>
              <a:gd name="T5" fmla="*/ 0 h 430"/>
              <a:gd name="T6" fmla="*/ 430 w 430"/>
              <a:gd name="T7" fmla="*/ 215 h 430"/>
              <a:gd name="T8" fmla="*/ 215 w 430"/>
              <a:gd name="T9" fmla="*/ 430 h 430"/>
              <a:gd name="T10" fmla="*/ 215 w 430"/>
              <a:gd name="T11" fmla="*/ 14 h 430"/>
              <a:gd name="T12" fmla="*/ 14 w 430"/>
              <a:gd name="T13" fmla="*/ 215 h 430"/>
              <a:gd name="T14" fmla="*/ 215 w 430"/>
              <a:gd name="T15" fmla="*/ 417 h 430"/>
              <a:gd name="T16" fmla="*/ 417 w 430"/>
              <a:gd name="T17" fmla="*/ 215 h 430"/>
              <a:gd name="T18" fmla="*/ 215 w 430"/>
              <a:gd name="T19" fmla="*/ 14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0" h="430">
                <a:moveTo>
                  <a:pt x="215" y="430"/>
                </a:moveTo>
                <a:cubicBezTo>
                  <a:pt x="97" y="430"/>
                  <a:pt x="0" y="334"/>
                  <a:pt x="0" y="215"/>
                </a:cubicBezTo>
                <a:cubicBezTo>
                  <a:pt x="0" y="97"/>
                  <a:pt x="97" y="0"/>
                  <a:pt x="215" y="0"/>
                </a:cubicBezTo>
                <a:cubicBezTo>
                  <a:pt x="334" y="0"/>
                  <a:pt x="430" y="97"/>
                  <a:pt x="430" y="215"/>
                </a:cubicBezTo>
                <a:cubicBezTo>
                  <a:pt x="430" y="334"/>
                  <a:pt x="334" y="430"/>
                  <a:pt x="215" y="430"/>
                </a:cubicBezTo>
                <a:close/>
                <a:moveTo>
                  <a:pt x="215" y="14"/>
                </a:moveTo>
                <a:cubicBezTo>
                  <a:pt x="104" y="14"/>
                  <a:pt x="14" y="104"/>
                  <a:pt x="14" y="215"/>
                </a:cubicBezTo>
                <a:cubicBezTo>
                  <a:pt x="14" y="326"/>
                  <a:pt x="104" y="417"/>
                  <a:pt x="215" y="417"/>
                </a:cubicBezTo>
                <a:cubicBezTo>
                  <a:pt x="326" y="417"/>
                  <a:pt x="417" y="326"/>
                  <a:pt x="417" y="215"/>
                </a:cubicBezTo>
                <a:cubicBezTo>
                  <a:pt x="417" y="104"/>
                  <a:pt x="326" y="14"/>
                  <a:pt x="215" y="14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Oval 100"/>
          <p:cNvSpPr>
            <a:spLocks noChangeArrowheads="1"/>
          </p:cNvSpPr>
          <p:nvPr/>
        </p:nvSpPr>
        <p:spPr bwMode="auto">
          <a:xfrm>
            <a:off x="1390063" y="2396746"/>
            <a:ext cx="523747" cy="52423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Freeform 101"/>
          <p:cNvSpPr>
            <a:spLocks noEditPoints="1"/>
          </p:cNvSpPr>
          <p:nvPr/>
        </p:nvSpPr>
        <p:spPr bwMode="auto">
          <a:xfrm>
            <a:off x="1522337" y="2490115"/>
            <a:ext cx="260657" cy="332144"/>
          </a:xfrm>
          <a:custGeom>
            <a:avLst/>
            <a:gdLst>
              <a:gd name="T0" fmla="*/ 176 w 201"/>
              <a:gd name="T1" fmla="*/ 8 h 256"/>
              <a:gd name="T2" fmla="*/ 116 w 201"/>
              <a:gd name="T3" fmla="*/ 9 h 256"/>
              <a:gd name="T4" fmla="*/ 95 w 201"/>
              <a:gd name="T5" fmla="*/ 66 h 256"/>
              <a:gd name="T6" fmla="*/ 0 w 201"/>
              <a:gd name="T7" fmla="*/ 256 h 256"/>
              <a:gd name="T8" fmla="*/ 176 w 201"/>
              <a:gd name="T9" fmla="*/ 101 h 256"/>
              <a:gd name="T10" fmla="*/ 176 w 201"/>
              <a:gd name="T11" fmla="*/ 101 h 256"/>
              <a:gd name="T12" fmla="*/ 176 w 201"/>
              <a:gd name="T13" fmla="*/ 93 h 256"/>
              <a:gd name="T14" fmla="*/ 167 w 201"/>
              <a:gd name="T15" fmla="*/ 127 h 256"/>
              <a:gd name="T16" fmla="*/ 176 w 201"/>
              <a:gd name="T17" fmla="*/ 144 h 256"/>
              <a:gd name="T18" fmla="*/ 116 w 201"/>
              <a:gd name="T19" fmla="*/ 26 h 256"/>
              <a:gd name="T20" fmla="*/ 116 w 201"/>
              <a:gd name="T21" fmla="*/ 26 h 256"/>
              <a:gd name="T22" fmla="*/ 116 w 201"/>
              <a:gd name="T23" fmla="*/ 39 h 256"/>
              <a:gd name="T24" fmla="*/ 176 w 201"/>
              <a:gd name="T25" fmla="*/ 48 h 256"/>
              <a:gd name="T26" fmla="*/ 176 w 201"/>
              <a:gd name="T27" fmla="*/ 53 h 256"/>
              <a:gd name="T28" fmla="*/ 116 w 201"/>
              <a:gd name="T29" fmla="*/ 63 h 256"/>
              <a:gd name="T30" fmla="*/ 116 w 201"/>
              <a:gd name="T31" fmla="*/ 63 h 256"/>
              <a:gd name="T32" fmla="*/ 116 w 201"/>
              <a:gd name="T33" fmla="*/ 76 h 256"/>
              <a:gd name="T34" fmla="*/ 159 w 201"/>
              <a:gd name="T35" fmla="*/ 118 h 256"/>
              <a:gd name="T36" fmla="*/ 159 w 201"/>
              <a:gd name="T37" fmla="*/ 144 h 256"/>
              <a:gd name="T38" fmla="*/ 150 w 201"/>
              <a:gd name="T39" fmla="*/ 110 h 256"/>
              <a:gd name="T40" fmla="*/ 150 w 201"/>
              <a:gd name="T41" fmla="*/ 110 h 256"/>
              <a:gd name="T42" fmla="*/ 159 w 201"/>
              <a:gd name="T43" fmla="*/ 93 h 256"/>
              <a:gd name="T44" fmla="*/ 142 w 201"/>
              <a:gd name="T45" fmla="*/ 118 h 256"/>
              <a:gd name="T46" fmla="*/ 142 w 201"/>
              <a:gd name="T47" fmla="*/ 144 h 256"/>
              <a:gd name="T48" fmla="*/ 133 w 201"/>
              <a:gd name="T49" fmla="*/ 110 h 256"/>
              <a:gd name="T50" fmla="*/ 133 w 201"/>
              <a:gd name="T51" fmla="*/ 110 h 256"/>
              <a:gd name="T52" fmla="*/ 142 w 201"/>
              <a:gd name="T53" fmla="*/ 93 h 256"/>
              <a:gd name="T54" fmla="*/ 126 w 201"/>
              <a:gd name="T55" fmla="*/ 93 h 256"/>
              <a:gd name="T56" fmla="*/ 126 w 201"/>
              <a:gd name="T57" fmla="*/ 101 h 256"/>
              <a:gd name="T58" fmla="*/ 116 w 201"/>
              <a:gd name="T59" fmla="*/ 118 h 256"/>
              <a:gd name="T60" fmla="*/ 116 w 201"/>
              <a:gd name="T61" fmla="*/ 118 h 256"/>
              <a:gd name="T62" fmla="*/ 116 w 201"/>
              <a:gd name="T63" fmla="*/ 144 h 256"/>
              <a:gd name="T64" fmla="*/ 163 w 201"/>
              <a:gd name="T65" fmla="*/ 246 h 256"/>
              <a:gd name="T66" fmla="*/ 81 w 201"/>
              <a:gd name="T67" fmla="*/ 73 h 256"/>
              <a:gd name="T68" fmla="*/ 70 w 201"/>
              <a:gd name="T69" fmla="*/ 94 h 256"/>
              <a:gd name="T70" fmla="*/ 70 w 201"/>
              <a:gd name="T71" fmla="*/ 94 h 256"/>
              <a:gd name="T72" fmla="*/ 70 w 201"/>
              <a:gd name="T73" fmla="*/ 127 h 256"/>
              <a:gd name="T74" fmla="*/ 81 w 201"/>
              <a:gd name="T75" fmla="*/ 148 h 256"/>
              <a:gd name="T76" fmla="*/ 81 w 201"/>
              <a:gd name="T77" fmla="*/ 157 h 256"/>
              <a:gd name="T78" fmla="*/ 70 w 201"/>
              <a:gd name="T79" fmla="*/ 178 h 256"/>
              <a:gd name="T80" fmla="*/ 70 w 201"/>
              <a:gd name="T81" fmla="*/ 178 h 256"/>
              <a:gd name="T82" fmla="*/ 70 w 201"/>
              <a:gd name="T83" fmla="*/ 212 h 256"/>
              <a:gd name="T84" fmla="*/ 60 w 201"/>
              <a:gd name="T85" fmla="*/ 85 h 256"/>
              <a:gd name="T86" fmla="*/ 60 w 201"/>
              <a:gd name="T87" fmla="*/ 94 h 256"/>
              <a:gd name="T88" fmla="*/ 49 w 201"/>
              <a:gd name="T89" fmla="*/ 115 h 256"/>
              <a:gd name="T90" fmla="*/ 49 w 201"/>
              <a:gd name="T91" fmla="*/ 115 h 256"/>
              <a:gd name="T92" fmla="*/ 49 w 201"/>
              <a:gd name="T93" fmla="*/ 148 h 256"/>
              <a:gd name="T94" fmla="*/ 60 w 201"/>
              <a:gd name="T95" fmla="*/ 169 h 256"/>
              <a:gd name="T96" fmla="*/ 60 w 201"/>
              <a:gd name="T97" fmla="*/ 178 h 256"/>
              <a:gd name="T98" fmla="*/ 49 w 201"/>
              <a:gd name="T99" fmla="*/ 200 h 256"/>
              <a:gd name="T100" fmla="*/ 49 w 201"/>
              <a:gd name="T101" fmla="*/ 200 h 256"/>
              <a:gd name="T102" fmla="*/ 28 w 201"/>
              <a:gd name="T103" fmla="*/ 85 h 256"/>
              <a:gd name="T104" fmla="*/ 39 w 201"/>
              <a:gd name="T105" fmla="*/ 106 h 256"/>
              <a:gd name="T106" fmla="*/ 39 w 201"/>
              <a:gd name="T107" fmla="*/ 115 h 256"/>
              <a:gd name="T108" fmla="*/ 28 w 201"/>
              <a:gd name="T109" fmla="*/ 136 h 256"/>
              <a:gd name="T110" fmla="*/ 28 w 201"/>
              <a:gd name="T111" fmla="*/ 136 h 256"/>
              <a:gd name="T112" fmla="*/ 28 w 201"/>
              <a:gd name="T113" fmla="*/ 169 h 256"/>
              <a:gd name="T114" fmla="*/ 39 w 201"/>
              <a:gd name="T115" fmla="*/ 190 h 256"/>
              <a:gd name="T116" fmla="*/ 39 w 201"/>
              <a:gd name="T117" fmla="*/ 200 h 256"/>
              <a:gd name="T118" fmla="*/ 59 w 201"/>
              <a:gd name="T119" fmla="*/ 223 h 256"/>
              <a:gd name="T120" fmla="*/ 59 w 201"/>
              <a:gd name="T121" fmla="*/ 22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1" h="256">
                <a:moveTo>
                  <a:pt x="183" y="246"/>
                </a:moveTo>
                <a:cubicBezTo>
                  <a:pt x="183" y="9"/>
                  <a:pt x="183" y="9"/>
                  <a:pt x="183" y="9"/>
                </a:cubicBezTo>
                <a:cubicBezTo>
                  <a:pt x="176" y="9"/>
                  <a:pt x="176" y="9"/>
                  <a:pt x="176" y="9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3" y="0"/>
                  <a:pt x="168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0" y="0"/>
                  <a:pt x="116" y="4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09" y="9"/>
                  <a:pt x="109" y="9"/>
                  <a:pt x="109" y="9"/>
                </a:cubicBezTo>
                <a:cubicBezTo>
                  <a:pt x="109" y="246"/>
                  <a:pt x="109" y="246"/>
                  <a:pt x="109" y="246"/>
                </a:cubicBezTo>
                <a:cubicBezTo>
                  <a:pt x="95" y="246"/>
                  <a:pt x="95" y="246"/>
                  <a:pt x="95" y="246"/>
                </a:cubicBezTo>
                <a:cubicBezTo>
                  <a:pt x="95" y="66"/>
                  <a:pt x="95" y="66"/>
                  <a:pt x="95" y="66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246"/>
                  <a:pt x="12" y="246"/>
                  <a:pt x="12" y="246"/>
                </a:cubicBezTo>
                <a:cubicBezTo>
                  <a:pt x="0" y="246"/>
                  <a:pt x="0" y="246"/>
                  <a:pt x="0" y="246"/>
                </a:cubicBezTo>
                <a:cubicBezTo>
                  <a:pt x="0" y="256"/>
                  <a:pt x="0" y="256"/>
                  <a:pt x="0" y="256"/>
                </a:cubicBezTo>
                <a:cubicBezTo>
                  <a:pt x="201" y="256"/>
                  <a:pt x="201" y="256"/>
                  <a:pt x="201" y="256"/>
                </a:cubicBezTo>
                <a:cubicBezTo>
                  <a:pt x="201" y="246"/>
                  <a:pt x="201" y="246"/>
                  <a:pt x="201" y="246"/>
                </a:cubicBezTo>
                <a:lnTo>
                  <a:pt x="183" y="246"/>
                </a:lnTo>
                <a:close/>
                <a:moveTo>
                  <a:pt x="176" y="101"/>
                </a:moveTo>
                <a:cubicBezTo>
                  <a:pt x="176" y="110"/>
                  <a:pt x="176" y="110"/>
                  <a:pt x="176" y="110"/>
                </a:cubicBezTo>
                <a:cubicBezTo>
                  <a:pt x="167" y="110"/>
                  <a:pt x="167" y="110"/>
                  <a:pt x="167" y="110"/>
                </a:cubicBezTo>
                <a:cubicBezTo>
                  <a:pt x="167" y="101"/>
                  <a:pt x="167" y="101"/>
                  <a:pt x="167" y="101"/>
                </a:cubicBezTo>
                <a:lnTo>
                  <a:pt x="176" y="101"/>
                </a:lnTo>
                <a:close/>
                <a:moveTo>
                  <a:pt x="167" y="93"/>
                </a:moveTo>
                <a:cubicBezTo>
                  <a:pt x="167" y="84"/>
                  <a:pt x="167" y="84"/>
                  <a:pt x="167" y="84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76" y="93"/>
                  <a:pt x="176" y="93"/>
                  <a:pt x="176" y="93"/>
                </a:cubicBezTo>
                <a:lnTo>
                  <a:pt x="167" y="93"/>
                </a:lnTo>
                <a:close/>
                <a:moveTo>
                  <a:pt x="176" y="118"/>
                </a:moveTo>
                <a:cubicBezTo>
                  <a:pt x="176" y="127"/>
                  <a:pt x="176" y="127"/>
                  <a:pt x="176" y="127"/>
                </a:cubicBezTo>
                <a:cubicBezTo>
                  <a:pt x="167" y="127"/>
                  <a:pt x="167" y="127"/>
                  <a:pt x="167" y="127"/>
                </a:cubicBezTo>
                <a:cubicBezTo>
                  <a:pt x="167" y="118"/>
                  <a:pt x="167" y="118"/>
                  <a:pt x="167" y="118"/>
                </a:cubicBezTo>
                <a:lnTo>
                  <a:pt x="176" y="118"/>
                </a:lnTo>
                <a:close/>
                <a:moveTo>
                  <a:pt x="176" y="135"/>
                </a:moveTo>
                <a:cubicBezTo>
                  <a:pt x="176" y="144"/>
                  <a:pt x="176" y="144"/>
                  <a:pt x="176" y="144"/>
                </a:cubicBezTo>
                <a:cubicBezTo>
                  <a:pt x="167" y="144"/>
                  <a:pt x="167" y="144"/>
                  <a:pt x="167" y="144"/>
                </a:cubicBezTo>
                <a:cubicBezTo>
                  <a:pt x="167" y="135"/>
                  <a:pt x="167" y="135"/>
                  <a:pt x="167" y="135"/>
                </a:cubicBezTo>
                <a:lnTo>
                  <a:pt x="176" y="135"/>
                </a:lnTo>
                <a:close/>
                <a:moveTo>
                  <a:pt x="116" y="26"/>
                </a:moveTo>
                <a:cubicBezTo>
                  <a:pt x="176" y="26"/>
                  <a:pt x="176" y="26"/>
                  <a:pt x="176" y="26"/>
                </a:cubicBezTo>
                <a:cubicBezTo>
                  <a:pt x="176" y="29"/>
                  <a:pt x="176" y="29"/>
                  <a:pt x="176" y="29"/>
                </a:cubicBezTo>
                <a:cubicBezTo>
                  <a:pt x="116" y="29"/>
                  <a:pt x="116" y="29"/>
                  <a:pt x="116" y="29"/>
                </a:cubicBezTo>
                <a:lnTo>
                  <a:pt x="116" y="26"/>
                </a:lnTo>
                <a:close/>
                <a:moveTo>
                  <a:pt x="116" y="35"/>
                </a:moveTo>
                <a:cubicBezTo>
                  <a:pt x="176" y="35"/>
                  <a:pt x="176" y="35"/>
                  <a:pt x="176" y="35"/>
                </a:cubicBezTo>
                <a:cubicBezTo>
                  <a:pt x="176" y="39"/>
                  <a:pt x="176" y="39"/>
                  <a:pt x="176" y="39"/>
                </a:cubicBezTo>
                <a:cubicBezTo>
                  <a:pt x="116" y="39"/>
                  <a:pt x="116" y="39"/>
                  <a:pt x="116" y="39"/>
                </a:cubicBezTo>
                <a:lnTo>
                  <a:pt x="116" y="35"/>
                </a:lnTo>
                <a:close/>
                <a:moveTo>
                  <a:pt x="116" y="44"/>
                </a:moveTo>
                <a:cubicBezTo>
                  <a:pt x="176" y="44"/>
                  <a:pt x="176" y="44"/>
                  <a:pt x="176" y="4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16" y="48"/>
                  <a:pt x="116" y="48"/>
                  <a:pt x="116" y="48"/>
                </a:cubicBezTo>
                <a:lnTo>
                  <a:pt x="116" y="44"/>
                </a:lnTo>
                <a:close/>
                <a:moveTo>
                  <a:pt x="116" y="53"/>
                </a:moveTo>
                <a:cubicBezTo>
                  <a:pt x="176" y="53"/>
                  <a:pt x="176" y="53"/>
                  <a:pt x="176" y="53"/>
                </a:cubicBezTo>
                <a:cubicBezTo>
                  <a:pt x="176" y="57"/>
                  <a:pt x="176" y="57"/>
                  <a:pt x="176" y="57"/>
                </a:cubicBezTo>
                <a:cubicBezTo>
                  <a:pt x="116" y="57"/>
                  <a:pt x="116" y="57"/>
                  <a:pt x="116" y="57"/>
                </a:cubicBezTo>
                <a:lnTo>
                  <a:pt x="116" y="53"/>
                </a:lnTo>
                <a:close/>
                <a:moveTo>
                  <a:pt x="116" y="63"/>
                </a:moveTo>
                <a:cubicBezTo>
                  <a:pt x="176" y="63"/>
                  <a:pt x="176" y="63"/>
                  <a:pt x="176" y="63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16" y="67"/>
                  <a:pt x="116" y="67"/>
                  <a:pt x="116" y="67"/>
                </a:cubicBezTo>
                <a:lnTo>
                  <a:pt x="116" y="63"/>
                </a:lnTo>
                <a:close/>
                <a:moveTo>
                  <a:pt x="116" y="72"/>
                </a:moveTo>
                <a:cubicBezTo>
                  <a:pt x="176" y="72"/>
                  <a:pt x="176" y="72"/>
                  <a:pt x="176" y="72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16" y="76"/>
                  <a:pt x="116" y="76"/>
                  <a:pt x="116" y="76"/>
                </a:cubicBezTo>
                <a:lnTo>
                  <a:pt x="116" y="72"/>
                </a:lnTo>
                <a:close/>
                <a:moveTo>
                  <a:pt x="150" y="127"/>
                </a:moveTo>
                <a:cubicBezTo>
                  <a:pt x="150" y="118"/>
                  <a:pt x="150" y="118"/>
                  <a:pt x="150" y="118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27"/>
                  <a:pt x="159" y="127"/>
                  <a:pt x="159" y="127"/>
                </a:cubicBezTo>
                <a:lnTo>
                  <a:pt x="150" y="127"/>
                </a:lnTo>
                <a:close/>
                <a:moveTo>
                  <a:pt x="159" y="135"/>
                </a:moveTo>
                <a:cubicBezTo>
                  <a:pt x="159" y="144"/>
                  <a:pt x="159" y="144"/>
                  <a:pt x="159" y="144"/>
                </a:cubicBezTo>
                <a:cubicBezTo>
                  <a:pt x="150" y="144"/>
                  <a:pt x="150" y="144"/>
                  <a:pt x="150" y="144"/>
                </a:cubicBezTo>
                <a:cubicBezTo>
                  <a:pt x="150" y="135"/>
                  <a:pt x="150" y="135"/>
                  <a:pt x="150" y="135"/>
                </a:cubicBezTo>
                <a:lnTo>
                  <a:pt x="159" y="135"/>
                </a:lnTo>
                <a:close/>
                <a:moveTo>
                  <a:pt x="150" y="110"/>
                </a:moveTo>
                <a:cubicBezTo>
                  <a:pt x="150" y="101"/>
                  <a:pt x="150" y="101"/>
                  <a:pt x="150" y="101"/>
                </a:cubicBezTo>
                <a:cubicBezTo>
                  <a:pt x="159" y="101"/>
                  <a:pt x="159" y="101"/>
                  <a:pt x="159" y="101"/>
                </a:cubicBezTo>
                <a:cubicBezTo>
                  <a:pt x="159" y="110"/>
                  <a:pt x="159" y="110"/>
                  <a:pt x="159" y="110"/>
                </a:cubicBezTo>
                <a:lnTo>
                  <a:pt x="150" y="110"/>
                </a:lnTo>
                <a:close/>
                <a:moveTo>
                  <a:pt x="150" y="93"/>
                </a:moveTo>
                <a:cubicBezTo>
                  <a:pt x="150" y="84"/>
                  <a:pt x="150" y="84"/>
                  <a:pt x="150" y="8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59" y="93"/>
                  <a:pt x="159" y="93"/>
                  <a:pt x="159" y="93"/>
                </a:cubicBezTo>
                <a:lnTo>
                  <a:pt x="150" y="93"/>
                </a:lnTo>
                <a:close/>
                <a:moveTo>
                  <a:pt x="133" y="127"/>
                </a:moveTo>
                <a:cubicBezTo>
                  <a:pt x="133" y="118"/>
                  <a:pt x="133" y="118"/>
                  <a:pt x="13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2" y="127"/>
                  <a:pt x="142" y="127"/>
                  <a:pt x="142" y="127"/>
                </a:cubicBezTo>
                <a:lnTo>
                  <a:pt x="133" y="127"/>
                </a:lnTo>
                <a:close/>
                <a:moveTo>
                  <a:pt x="142" y="135"/>
                </a:moveTo>
                <a:cubicBezTo>
                  <a:pt x="142" y="144"/>
                  <a:pt x="142" y="144"/>
                  <a:pt x="142" y="144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33" y="135"/>
                  <a:pt x="133" y="135"/>
                  <a:pt x="133" y="135"/>
                </a:cubicBezTo>
                <a:lnTo>
                  <a:pt x="142" y="135"/>
                </a:lnTo>
                <a:close/>
                <a:moveTo>
                  <a:pt x="133" y="110"/>
                </a:moveTo>
                <a:cubicBezTo>
                  <a:pt x="133" y="101"/>
                  <a:pt x="133" y="101"/>
                  <a:pt x="133" y="101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10"/>
                  <a:pt x="142" y="110"/>
                  <a:pt x="142" y="110"/>
                </a:cubicBezTo>
                <a:lnTo>
                  <a:pt x="133" y="110"/>
                </a:lnTo>
                <a:close/>
                <a:moveTo>
                  <a:pt x="133" y="93"/>
                </a:moveTo>
                <a:cubicBezTo>
                  <a:pt x="133" y="84"/>
                  <a:pt x="133" y="84"/>
                  <a:pt x="133" y="84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2" y="93"/>
                  <a:pt x="142" y="93"/>
                  <a:pt x="142" y="93"/>
                </a:cubicBezTo>
                <a:lnTo>
                  <a:pt x="133" y="93"/>
                </a:lnTo>
                <a:close/>
                <a:moveTo>
                  <a:pt x="116" y="84"/>
                </a:moveTo>
                <a:cubicBezTo>
                  <a:pt x="126" y="84"/>
                  <a:pt x="126" y="84"/>
                  <a:pt x="126" y="84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116" y="93"/>
                  <a:pt x="116" y="93"/>
                  <a:pt x="116" y="93"/>
                </a:cubicBezTo>
                <a:lnTo>
                  <a:pt x="116" y="84"/>
                </a:lnTo>
                <a:close/>
                <a:moveTo>
                  <a:pt x="116" y="101"/>
                </a:moveTo>
                <a:cubicBezTo>
                  <a:pt x="126" y="101"/>
                  <a:pt x="126" y="101"/>
                  <a:pt x="126" y="101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16" y="110"/>
                  <a:pt x="116" y="110"/>
                  <a:pt x="116" y="110"/>
                </a:cubicBezTo>
                <a:lnTo>
                  <a:pt x="116" y="101"/>
                </a:lnTo>
                <a:close/>
                <a:moveTo>
                  <a:pt x="116" y="118"/>
                </a:moveTo>
                <a:cubicBezTo>
                  <a:pt x="126" y="118"/>
                  <a:pt x="126" y="118"/>
                  <a:pt x="126" y="118"/>
                </a:cubicBezTo>
                <a:cubicBezTo>
                  <a:pt x="126" y="127"/>
                  <a:pt x="126" y="127"/>
                  <a:pt x="126" y="127"/>
                </a:cubicBezTo>
                <a:cubicBezTo>
                  <a:pt x="116" y="127"/>
                  <a:pt x="116" y="127"/>
                  <a:pt x="116" y="127"/>
                </a:cubicBezTo>
                <a:lnTo>
                  <a:pt x="116" y="118"/>
                </a:lnTo>
                <a:close/>
                <a:moveTo>
                  <a:pt x="116" y="135"/>
                </a:moveTo>
                <a:cubicBezTo>
                  <a:pt x="126" y="135"/>
                  <a:pt x="126" y="135"/>
                  <a:pt x="126" y="135"/>
                </a:cubicBezTo>
                <a:cubicBezTo>
                  <a:pt x="126" y="144"/>
                  <a:pt x="126" y="144"/>
                  <a:pt x="126" y="144"/>
                </a:cubicBezTo>
                <a:cubicBezTo>
                  <a:pt x="116" y="144"/>
                  <a:pt x="116" y="144"/>
                  <a:pt x="116" y="144"/>
                </a:cubicBezTo>
                <a:lnTo>
                  <a:pt x="116" y="135"/>
                </a:lnTo>
                <a:close/>
                <a:moveTo>
                  <a:pt x="129" y="206"/>
                </a:moveTo>
                <a:cubicBezTo>
                  <a:pt x="163" y="206"/>
                  <a:pt x="163" y="206"/>
                  <a:pt x="163" y="206"/>
                </a:cubicBezTo>
                <a:cubicBezTo>
                  <a:pt x="163" y="246"/>
                  <a:pt x="163" y="246"/>
                  <a:pt x="163" y="246"/>
                </a:cubicBezTo>
                <a:cubicBezTo>
                  <a:pt x="129" y="246"/>
                  <a:pt x="129" y="246"/>
                  <a:pt x="129" y="246"/>
                </a:cubicBezTo>
                <a:lnTo>
                  <a:pt x="129" y="206"/>
                </a:lnTo>
                <a:close/>
                <a:moveTo>
                  <a:pt x="70" y="73"/>
                </a:moveTo>
                <a:cubicBezTo>
                  <a:pt x="81" y="73"/>
                  <a:pt x="81" y="73"/>
                  <a:pt x="81" y="73"/>
                </a:cubicBezTo>
                <a:cubicBezTo>
                  <a:pt x="81" y="85"/>
                  <a:pt x="81" y="85"/>
                  <a:pt x="81" y="85"/>
                </a:cubicBezTo>
                <a:cubicBezTo>
                  <a:pt x="70" y="85"/>
                  <a:pt x="70" y="85"/>
                  <a:pt x="70" y="85"/>
                </a:cubicBezTo>
                <a:lnTo>
                  <a:pt x="70" y="73"/>
                </a:lnTo>
                <a:close/>
                <a:moveTo>
                  <a:pt x="70" y="94"/>
                </a:moveTo>
                <a:cubicBezTo>
                  <a:pt x="81" y="94"/>
                  <a:pt x="81" y="94"/>
                  <a:pt x="81" y="94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70" y="106"/>
                  <a:pt x="70" y="106"/>
                  <a:pt x="70" y="106"/>
                </a:cubicBezTo>
                <a:lnTo>
                  <a:pt x="70" y="94"/>
                </a:lnTo>
                <a:close/>
                <a:moveTo>
                  <a:pt x="70" y="115"/>
                </a:moveTo>
                <a:cubicBezTo>
                  <a:pt x="81" y="115"/>
                  <a:pt x="81" y="115"/>
                  <a:pt x="81" y="115"/>
                </a:cubicBezTo>
                <a:cubicBezTo>
                  <a:pt x="81" y="127"/>
                  <a:pt x="81" y="127"/>
                  <a:pt x="81" y="127"/>
                </a:cubicBezTo>
                <a:cubicBezTo>
                  <a:pt x="70" y="127"/>
                  <a:pt x="70" y="127"/>
                  <a:pt x="70" y="127"/>
                </a:cubicBezTo>
                <a:lnTo>
                  <a:pt x="70" y="115"/>
                </a:lnTo>
                <a:close/>
                <a:moveTo>
                  <a:pt x="70" y="136"/>
                </a:moveTo>
                <a:cubicBezTo>
                  <a:pt x="81" y="136"/>
                  <a:pt x="81" y="136"/>
                  <a:pt x="81" y="136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70" y="148"/>
                  <a:pt x="70" y="148"/>
                  <a:pt x="70" y="148"/>
                </a:cubicBezTo>
                <a:lnTo>
                  <a:pt x="70" y="136"/>
                </a:lnTo>
                <a:close/>
                <a:moveTo>
                  <a:pt x="70" y="157"/>
                </a:moveTo>
                <a:cubicBezTo>
                  <a:pt x="81" y="157"/>
                  <a:pt x="81" y="157"/>
                  <a:pt x="81" y="157"/>
                </a:cubicBezTo>
                <a:cubicBezTo>
                  <a:pt x="81" y="169"/>
                  <a:pt x="81" y="169"/>
                  <a:pt x="81" y="169"/>
                </a:cubicBezTo>
                <a:cubicBezTo>
                  <a:pt x="70" y="169"/>
                  <a:pt x="70" y="169"/>
                  <a:pt x="70" y="169"/>
                </a:cubicBezTo>
                <a:lnTo>
                  <a:pt x="70" y="157"/>
                </a:lnTo>
                <a:close/>
                <a:moveTo>
                  <a:pt x="70" y="178"/>
                </a:moveTo>
                <a:cubicBezTo>
                  <a:pt x="81" y="178"/>
                  <a:pt x="81" y="178"/>
                  <a:pt x="81" y="178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70" y="190"/>
                  <a:pt x="70" y="190"/>
                  <a:pt x="70" y="190"/>
                </a:cubicBezTo>
                <a:lnTo>
                  <a:pt x="70" y="178"/>
                </a:lnTo>
                <a:close/>
                <a:moveTo>
                  <a:pt x="70" y="200"/>
                </a:moveTo>
                <a:cubicBezTo>
                  <a:pt x="81" y="200"/>
                  <a:pt x="81" y="200"/>
                  <a:pt x="81" y="200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70" y="212"/>
                  <a:pt x="70" y="212"/>
                  <a:pt x="70" y="212"/>
                </a:cubicBezTo>
                <a:lnTo>
                  <a:pt x="70" y="200"/>
                </a:lnTo>
                <a:close/>
                <a:moveTo>
                  <a:pt x="49" y="73"/>
                </a:moveTo>
                <a:cubicBezTo>
                  <a:pt x="60" y="73"/>
                  <a:pt x="60" y="73"/>
                  <a:pt x="60" y="73"/>
                </a:cubicBezTo>
                <a:cubicBezTo>
                  <a:pt x="60" y="85"/>
                  <a:pt x="60" y="85"/>
                  <a:pt x="60" y="85"/>
                </a:cubicBezTo>
                <a:cubicBezTo>
                  <a:pt x="49" y="85"/>
                  <a:pt x="49" y="85"/>
                  <a:pt x="49" y="85"/>
                </a:cubicBezTo>
                <a:lnTo>
                  <a:pt x="49" y="73"/>
                </a:lnTo>
                <a:close/>
                <a:moveTo>
                  <a:pt x="49" y="94"/>
                </a:moveTo>
                <a:cubicBezTo>
                  <a:pt x="60" y="94"/>
                  <a:pt x="60" y="94"/>
                  <a:pt x="60" y="9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49" y="106"/>
                  <a:pt x="49" y="106"/>
                  <a:pt x="49" y="106"/>
                </a:cubicBezTo>
                <a:lnTo>
                  <a:pt x="49" y="94"/>
                </a:lnTo>
                <a:close/>
                <a:moveTo>
                  <a:pt x="49" y="115"/>
                </a:moveTo>
                <a:cubicBezTo>
                  <a:pt x="60" y="115"/>
                  <a:pt x="60" y="115"/>
                  <a:pt x="60" y="115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49" y="127"/>
                  <a:pt x="49" y="127"/>
                  <a:pt x="49" y="127"/>
                </a:cubicBezTo>
                <a:lnTo>
                  <a:pt x="49" y="115"/>
                </a:lnTo>
                <a:close/>
                <a:moveTo>
                  <a:pt x="49" y="136"/>
                </a:moveTo>
                <a:cubicBezTo>
                  <a:pt x="60" y="136"/>
                  <a:pt x="60" y="136"/>
                  <a:pt x="60" y="136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49" y="148"/>
                  <a:pt x="49" y="148"/>
                  <a:pt x="49" y="148"/>
                </a:cubicBezTo>
                <a:lnTo>
                  <a:pt x="49" y="136"/>
                </a:lnTo>
                <a:close/>
                <a:moveTo>
                  <a:pt x="49" y="157"/>
                </a:moveTo>
                <a:cubicBezTo>
                  <a:pt x="60" y="157"/>
                  <a:pt x="60" y="157"/>
                  <a:pt x="60" y="157"/>
                </a:cubicBezTo>
                <a:cubicBezTo>
                  <a:pt x="60" y="169"/>
                  <a:pt x="60" y="169"/>
                  <a:pt x="60" y="169"/>
                </a:cubicBezTo>
                <a:cubicBezTo>
                  <a:pt x="49" y="169"/>
                  <a:pt x="49" y="169"/>
                  <a:pt x="49" y="169"/>
                </a:cubicBezTo>
                <a:lnTo>
                  <a:pt x="49" y="157"/>
                </a:lnTo>
                <a:close/>
                <a:moveTo>
                  <a:pt x="49" y="178"/>
                </a:moveTo>
                <a:cubicBezTo>
                  <a:pt x="60" y="178"/>
                  <a:pt x="60" y="178"/>
                  <a:pt x="60" y="178"/>
                </a:cubicBezTo>
                <a:cubicBezTo>
                  <a:pt x="60" y="190"/>
                  <a:pt x="60" y="190"/>
                  <a:pt x="60" y="190"/>
                </a:cubicBezTo>
                <a:cubicBezTo>
                  <a:pt x="49" y="190"/>
                  <a:pt x="49" y="190"/>
                  <a:pt x="49" y="190"/>
                </a:cubicBezTo>
                <a:lnTo>
                  <a:pt x="49" y="178"/>
                </a:lnTo>
                <a:close/>
                <a:moveTo>
                  <a:pt x="49" y="200"/>
                </a:moveTo>
                <a:cubicBezTo>
                  <a:pt x="60" y="200"/>
                  <a:pt x="60" y="200"/>
                  <a:pt x="60" y="200"/>
                </a:cubicBezTo>
                <a:cubicBezTo>
                  <a:pt x="60" y="212"/>
                  <a:pt x="60" y="212"/>
                  <a:pt x="60" y="212"/>
                </a:cubicBezTo>
                <a:cubicBezTo>
                  <a:pt x="49" y="212"/>
                  <a:pt x="49" y="212"/>
                  <a:pt x="49" y="212"/>
                </a:cubicBezTo>
                <a:lnTo>
                  <a:pt x="49" y="200"/>
                </a:lnTo>
                <a:close/>
                <a:moveTo>
                  <a:pt x="28" y="73"/>
                </a:moveTo>
                <a:cubicBezTo>
                  <a:pt x="39" y="73"/>
                  <a:pt x="39" y="73"/>
                  <a:pt x="39" y="73"/>
                </a:cubicBezTo>
                <a:cubicBezTo>
                  <a:pt x="39" y="85"/>
                  <a:pt x="39" y="85"/>
                  <a:pt x="39" y="85"/>
                </a:cubicBezTo>
                <a:cubicBezTo>
                  <a:pt x="28" y="85"/>
                  <a:pt x="28" y="85"/>
                  <a:pt x="28" y="85"/>
                </a:cubicBezTo>
                <a:lnTo>
                  <a:pt x="28" y="73"/>
                </a:lnTo>
                <a:close/>
                <a:moveTo>
                  <a:pt x="28" y="94"/>
                </a:moveTo>
                <a:cubicBezTo>
                  <a:pt x="39" y="94"/>
                  <a:pt x="39" y="94"/>
                  <a:pt x="39" y="94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28" y="106"/>
                  <a:pt x="28" y="106"/>
                  <a:pt x="28" y="106"/>
                </a:cubicBezTo>
                <a:lnTo>
                  <a:pt x="28" y="94"/>
                </a:lnTo>
                <a:close/>
                <a:moveTo>
                  <a:pt x="28" y="115"/>
                </a:moveTo>
                <a:cubicBezTo>
                  <a:pt x="39" y="115"/>
                  <a:pt x="39" y="115"/>
                  <a:pt x="39" y="115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28" y="127"/>
                  <a:pt x="28" y="127"/>
                  <a:pt x="28" y="127"/>
                </a:cubicBezTo>
                <a:lnTo>
                  <a:pt x="28" y="115"/>
                </a:lnTo>
                <a:close/>
                <a:moveTo>
                  <a:pt x="28" y="136"/>
                </a:moveTo>
                <a:cubicBezTo>
                  <a:pt x="39" y="136"/>
                  <a:pt x="39" y="136"/>
                  <a:pt x="39" y="136"/>
                </a:cubicBezTo>
                <a:cubicBezTo>
                  <a:pt x="39" y="148"/>
                  <a:pt x="39" y="148"/>
                  <a:pt x="39" y="148"/>
                </a:cubicBezTo>
                <a:cubicBezTo>
                  <a:pt x="28" y="148"/>
                  <a:pt x="28" y="148"/>
                  <a:pt x="28" y="148"/>
                </a:cubicBezTo>
                <a:lnTo>
                  <a:pt x="28" y="136"/>
                </a:lnTo>
                <a:close/>
                <a:moveTo>
                  <a:pt x="28" y="157"/>
                </a:moveTo>
                <a:cubicBezTo>
                  <a:pt x="39" y="157"/>
                  <a:pt x="39" y="157"/>
                  <a:pt x="39" y="157"/>
                </a:cubicBezTo>
                <a:cubicBezTo>
                  <a:pt x="39" y="169"/>
                  <a:pt x="39" y="169"/>
                  <a:pt x="39" y="169"/>
                </a:cubicBezTo>
                <a:cubicBezTo>
                  <a:pt x="28" y="169"/>
                  <a:pt x="28" y="169"/>
                  <a:pt x="28" y="169"/>
                </a:cubicBezTo>
                <a:lnTo>
                  <a:pt x="28" y="157"/>
                </a:lnTo>
                <a:close/>
                <a:moveTo>
                  <a:pt x="28" y="178"/>
                </a:moveTo>
                <a:cubicBezTo>
                  <a:pt x="39" y="178"/>
                  <a:pt x="39" y="178"/>
                  <a:pt x="39" y="178"/>
                </a:cubicBezTo>
                <a:cubicBezTo>
                  <a:pt x="39" y="190"/>
                  <a:pt x="39" y="190"/>
                  <a:pt x="39" y="190"/>
                </a:cubicBezTo>
                <a:cubicBezTo>
                  <a:pt x="28" y="190"/>
                  <a:pt x="28" y="190"/>
                  <a:pt x="28" y="190"/>
                </a:cubicBezTo>
                <a:lnTo>
                  <a:pt x="28" y="178"/>
                </a:lnTo>
                <a:close/>
                <a:moveTo>
                  <a:pt x="28" y="200"/>
                </a:moveTo>
                <a:cubicBezTo>
                  <a:pt x="39" y="200"/>
                  <a:pt x="39" y="200"/>
                  <a:pt x="39" y="200"/>
                </a:cubicBezTo>
                <a:cubicBezTo>
                  <a:pt x="39" y="212"/>
                  <a:pt x="39" y="212"/>
                  <a:pt x="39" y="212"/>
                </a:cubicBezTo>
                <a:cubicBezTo>
                  <a:pt x="28" y="212"/>
                  <a:pt x="28" y="212"/>
                  <a:pt x="28" y="212"/>
                </a:cubicBezTo>
                <a:lnTo>
                  <a:pt x="28" y="200"/>
                </a:lnTo>
                <a:close/>
                <a:moveTo>
                  <a:pt x="59" y="223"/>
                </a:moveTo>
                <a:cubicBezTo>
                  <a:pt x="82" y="223"/>
                  <a:pt x="82" y="223"/>
                  <a:pt x="82" y="223"/>
                </a:cubicBezTo>
                <a:cubicBezTo>
                  <a:pt x="82" y="246"/>
                  <a:pt x="82" y="246"/>
                  <a:pt x="82" y="246"/>
                </a:cubicBezTo>
                <a:cubicBezTo>
                  <a:pt x="59" y="246"/>
                  <a:pt x="59" y="246"/>
                  <a:pt x="59" y="246"/>
                </a:cubicBezTo>
                <a:lnTo>
                  <a:pt x="59" y="223"/>
                </a:ln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Freeform 102"/>
          <p:cNvSpPr>
            <a:spLocks noEditPoints="1"/>
          </p:cNvSpPr>
          <p:nvPr/>
        </p:nvSpPr>
        <p:spPr bwMode="auto">
          <a:xfrm>
            <a:off x="1367693" y="3537609"/>
            <a:ext cx="568000" cy="568486"/>
          </a:xfrm>
          <a:custGeom>
            <a:avLst/>
            <a:gdLst>
              <a:gd name="T0" fmla="*/ 219 w 438"/>
              <a:gd name="T1" fmla="*/ 438 h 438"/>
              <a:gd name="T2" fmla="*/ 0 w 438"/>
              <a:gd name="T3" fmla="*/ 219 h 438"/>
              <a:gd name="T4" fmla="*/ 219 w 438"/>
              <a:gd name="T5" fmla="*/ 0 h 438"/>
              <a:gd name="T6" fmla="*/ 438 w 438"/>
              <a:gd name="T7" fmla="*/ 219 h 438"/>
              <a:gd name="T8" fmla="*/ 219 w 438"/>
              <a:gd name="T9" fmla="*/ 438 h 438"/>
              <a:gd name="T10" fmla="*/ 219 w 438"/>
              <a:gd name="T11" fmla="*/ 14 h 438"/>
              <a:gd name="T12" fmla="*/ 14 w 438"/>
              <a:gd name="T13" fmla="*/ 219 h 438"/>
              <a:gd name="T14" fmla="*/ 219 w 438"/>
              <a:gd name="T15" fmla="*/ 425 h 438"/>
              <a:gd name="T16" fmla="*/ 425 w 438"/>
              <a:gd name="T17" fmla="*/ 219 h 438"/>
              <a:gd name="T18" fmla="*/ 219 w 438"/>
              <a:gd name="T19" fmla="*/ 14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8" h="438">
                <a:moveTo>
                  <a:pt x="219" y="438"/>
                </a:moveTo>
                <a:cubicBezTo>
                  <a:pt x="98" y="438"/>
                  <a:pt x="0" y="340"/>
                  <a:pt x="0" y="219"/>
                </a:cubicBezTo>
                <a:cubicBezTo>
                  <a:pt x="0" y="99"/>
                  <a:pt x="98" y="0"/>
                  <a:pt x="219" y="0"/>
                </a:cubicBezTo>
                <a:cubicBezTo>
                  <a:pt x="340" y="0"/>
                  <a:pt x="438" y="99"/>
                  <a:pt x="438" y="219"/>
                </a:cubicBezTo>
                <a:cubicBezTo>
                  <a:pt x="438" y="340"/>
                  <a:pt x="340" y="438"/>
                  <a:pt x="219" y="438"/>
                </a:cubicBezTo>
                <a:close/>
                <a:moveTo>
                  <a:pt x="219" y="14"/>
                </a:moveTo>
                <a:cubicBezTo>
                  <a:pt x="106" y="14"/>
                  <a:pt x="14" y="106"/>
                  <a:pt x="14" y="219"/>
                </a:cubicBezTo>
                <a:cubicBezTo>
                  <a:pt x="14" y="333"/>
                  <a:pt x="106" y="425"/>
                  <a:pt x="219" y="425"/>
                </a:cubicBezTo>
                <a:cubicBezTo>
                  <a:pt x="332" y="425"/>
                  <a:pt x="425" y="333"/>
                  <a:pt x="425" y="219"/>
                </a:cubicBezTo>
                <a:cubicBezTo>
                  <a:pt x="425" y="106"/>
                  <a:pt x="332" y="14"/>
                  <a:pt x="219" y="14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Oval 103"/>
          <p:cNvSpPr>
            <a:spLocks noChangeArrowheads="1"/>
          </p:cNvSpPr>
          <p:nvPr/>
        </p:nvSpPr>
        <p:spPr bwMode="auto">
          <a:xfrm>
            <a:off x="1384714" y="3555601"/>
            <a:ext cx="534445" cy="53347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1557351" y="3664533"/>
            <a:ext cx="93370" cy="145404"/>
          </a:xfrm>
          <a:custGeom>
            <a:avLst/>
            <a:gdLst>
              <a:gd name="T0" fmla="*/ 72 w 72"/>
              <a:gd name="T1" fmla="*/ 0 h 112"/>
              <a:gd name="T2" fmla="*/ 0 w 72"/>
              <a:gd name="T3" fmla="*/ 26 h 112"/>
              <a:gd name="T4" fmla="*/ 72 w 72"/>
              <a:gd name="T5" fmla="*/ 112 h 112"/>
              <a:gd name="T6" fmla="*/ 72 w 72"/>
              <a:gd name="T7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112">
                <a:moveTo>
                  <a:pt x="72" y="0"/>
                </a:moveTo>
                <a:cubicBezTo>
                  <a:pt x="44" y="0"/>
                  <a:pt x="21" y="9"/>
                  <a:pt x="0" y="26"/>
                </a:cubicBezTo>
                <a:cubicBezTo>
                  <a:pt x="72" y="112"/>
                  <a:pt x="72" y="112"/>
                  <a:pt x="72" y="112"/>
                </a:cubicBezTo>
                <a:lnTo>
                  <a:pt x="72" y="0"/>
                </a:ln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9" name="Freeform 105"/>
          <p:cNvSpPr>
            <a:spLocks noEditPoints="1"/>
          </p:cNvSpPr>
          <p:nvPr/>
        </p:nvSpPr>
        <p:spPr bwMode="auto">
          <a:xfrm>
            <a:off x="1481974" y="3712677"/>
            <a:ext cx="163397" cy="262117"/>
          </a:xfrm>
          <a:custGeom>
            <a:avLst/>
            <a:gdLst>
              <a:gd name="T0" fmla="*/ 125 w 126"/>
              <a:gd name="T1" fmla="*/ 88 h 202"/>
              <a:gd name="T2" fmla="*/ 53 w 126"/>
              <a:gd name="T3" fmla="*/ 2 h 202"/>
              <a:gd name="T4" fmla="*/ 45 w 126"/>
              <a:gd name="T5" fmla="*/ 2 h 202"/>
              <a:gd name="T6" fmla="*/ 10 w 126"/>
              <a:gd name="T7" fmla="*/ 52 h 202"/>
              <a:gd name="T8" fmla="*/ 14 w 126"/>
              <a:gd name="T9" fmla="*/ 141 h 202"/>
              <a:gd name="T10" fmla="*/ 81 w 126"/>
              <a:gd name="T11" fmla="*/ 202 h 202"/>
              <a:gd name="T12" fmla="*/ 82 w 126"/>
              <a:gd name="T13" fmla="*/ 202 h 202"/>
              <a:gd name="T14" fmla="*/ 87 w 126"/>
              <a:gd name="T15" fmla="*/ 199 h 202"/>
              <a:gd name="T16" fmla="*/ 126 w 126"/>
              <a:gd name="T17" fmla="*/ 94 h 202"/>
              <a:gd name="T18" fmla="*/ 125 w 126"/>
              <a:gd name="T19" fmla="*/ 88 h 202"/>
              <a:gd name="T20" fmla="*/ 79 w 126"/>
              <a:gd name="T21" fmla="*/ 190 h 202"/>
              <a:gd name="T22" fmla="*/ 24 w 126"/>
              <a:gd name="T23" fmla="*/ 137 h 202"/>
              <a:gd name="T24" fmla="*/ 20 w 126"/>
              <a:gd name="T25" fmla="*/ 55 h 202"/>
              <a:gd name="T26" fmla="*/ 48 w 126"/>
              <a:gd name="T27" fmla="*/ 13 h 202"/>
              <a:gd name="T28" fmla="*/ 115 w 126"/>
              <a:gd name="T29" fmla="*/ 93 h 202"/>
              <a:gd name="T30" fmla="*/ 79 w 126"/>
              <a:gd name="T31" fmla="*/ 19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6" h="202">
                <a:moveTo>
                  <a:pt x="125" y="88"/>
                </a:moveTo>
                <a:cubicBezTo>
                  <a:pt x="53" y="2"/>
                  <a:pt x="53" y="2"/>
                  <a:pt x="53" y="2"/>
                </a:cubicBezTo>
                <a:cubicBezTo>
                  <a:pt x="51" y="0"/>
                  <a:pt x="47" y="0"/>
                  <a:pt x="45" y="2"/>
                </a:cubicBezTo>
                <a:cubicBezTo>
                  <a:pt x="29" y="16"/>
                  <a:pt x="18" y="31"/>
                  <a:pt x="10" y="52"/>
                </a:cubicBezTo>
                <a:cubicBezTo>
                  <a:pt x="0" y="81"/>
                  <a:pt x="1" y="113"/>
                  <a:pt x="14" y="141"/>
                </a:cubicBezTo>
                <a:cubicBezTo>
                  <a:pt x="27" y="170"/>
                  <a:pt x="51" y="191"/>
                  <a:pt x="81" y="202"/>
                </a:cubicBezTo>
                <a:cubicBezTo>
                  <a:pt x="81" y="202"/>
                  <a:pt x="82" y="202"/>
                  <a:pt x="82" y="202"/>
                </a:cubicBezTo>
                <a:cubicBezTo>
                  <a:pt x="84" y="202"/>
                  <a:pt x="86" y="201"/>
                  <a:pt x="87" y="199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6" y="92"/>
                  <a:pt x="126" y="90"/>
                  <a:pt x="125" y="88"/>
                </a:cubicBezTo>
                <a:close/>
                <a:moveTo>
                  <a:pt x="79" y="190"/>
                </a:moveTo>
                <a:cubicBezTo>
                  <a:pt x="55" y="180"/>
                  <a:pt x="35" y="161"/>
                  <a:pt x="24" y="137"/>
                </a:cubicBezTo>
                <a:cubicBezTo>
                  <a:pt x="12" y="111"/>
                  <a:pt x="10" y="82"/>
                  <a:pt x="20" y="55"/>
                </a:cubicBezTo>
                <a:cubicBezTo>
                  <a:pt x="26" y="38"/>
                  <a:pt x="35" y="25"/>
                  <a:pt x="48" y="13"/>
                </a:cubicBezTo>
                <a:cubicBezTo>
                  <a:pt x="115" y="93"/>
                  <a:pt x="115" y="93"/>
                  <a:pt x="115" y="93"/>
                </a:cubicBezTo>
                <a:lnTo>
                  <a:pt x="79" y="190"/>
                </a:ln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Freeform 106"/>
          <p:cNvSpPr>
            <a:spLocks/>
          </p:cNvSpPr>
          <p:nvPr/>
        </p:nvSpPr>
        <p:spPr bwMode="auto">
          <a:xfrm>
            <a:off x="1611817" y="3809937"/>
            <a:ext cx="207164" cy="174096"/>
          </a:xfrm>
          <a:custGeom>
            <a:avLst/>
            <a:gdLst>
              <a:gd name="T0" fmla="*/ 39 w 160"/>
              <a:gd name="T1" fmla="*/ 20 h 134"/>
              <a:gd name="T2" fmla="*/ 0 w 160"/>
              <a:gd name="T3" fmla="*/ 125 h 134"/>
              <a:gd name="T4" fmla="*/ 58 w 160"/>
              <a:gd name="T5" fmla="*/ 130 h 134"/>
              <a:gd name="T6" fmla="*/ 149 w 160"/>
              <a:gd name="T7" fmla="*/ 0 h 134"/>
              <a:gd name="T8" fmla="*/ 39 w 160"/>
              <a:gd name="T9" fmla="*/ 2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" h="134">
                <a:moveTo>
                  <a:pt x="39" y="20"/>
                </a:moveTo>
                <a:cubicBezTo>
                  <a:pt x="0" y="125"/>
                  <a:pt x="0" y="125"/>
                  <a:pt x="0" y="125"/>
                </a:cubicBezTo>
                <a:cubicBezTo>
                  <a:pt x="20" y="132"/>
                  <a:pt x="38" y="134"/>
                  <a:pt x="58" y="130"/>
                </a:cubicBezTo>
                <a:cubicBezTo>
                  <a:pt x="119" y="120"/>
                  <a:pt x="160" y="61"/>
                  <a:pt x="149" y="0"/>
                </a:cubicBezTo>
                <a:lnTo>
                  <a:pt x="39" y="2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Freeform 107"/>
          <p:cNvSpPr>
            <a:spLocks noEditPoints="1"/>
          </p:cNvSpPr>
          <p:nvPr/>
        </p:nvSpPr>
        <p:spPr bwMode="auto">
          <a:xfrm>
            <a:off x="1662392" y="3663560"/>
            <a:ext cx="156589" cy="159507"/>
          </a:xfrm>
          <a:custGeom>
            <a:avLst/>
            <a:gdLst>
              <a:gd name="T0" fmla="*/ 121 w 121"/>
              <a:gd name="T1" fmla="*/ 97 h 123"/>
              <a:gd name="T2" fmla="*/ 6 w 121"/>
              <a:gd name="T3" fmla="*/ 0 h 123"/>
              <a:gd name="T4" fmla="*/ 0 w 121"/>
              <a:gd name="T5" fmla="*/ 5 h 123"/>
              <a:gd name="T6" fmla="*/ 0 w 121"/>
              <a:gd name="T7" fmla="*/ 117 h 123"/>
              <a:gd name="T8" fmla="*/ 2 w 121"/>
              <a:gd name="T9" fmla="*/ 121 h 123"/>
              <a:gd name="T10" fmla="*/ 6 w 121"/>
              <a:gd name="T11" fmla="*/ 123 h 123"/>
              <a:gd name="T12" fmla="*/ 6 w 121"/>
              <a:gd name="T13" fmla="*/ 123 h 123"/>
              <a:gd name="T14" fmla="*/ 117 w 121"/>
              <a:gd name="T15" fmla="*/ 103 h 123"/>
              <a:gd name="T16" fmla="*/ 120 w 121"/>
              <a:gd name="T17" fmla="*/ 101 h 123"/>
              <a:gd name="T18" fmla="*/ 121 w 121"/>
              <a:gd name="T19" fmla="*/ 97 h 123"/>
              <a:gd name="T20" fmla="*/ 11 w 121"/>
              <a:gd name="T21" fmla="*/ 111 h 123"/>
              <a:gd name="T22" fmla="*/ 11 w 121"/>
              <a:gd name="T23" fmla="*/ 10 h 123"/>
              <a:gd name="T24" fmla="*/ 110 w 121"/>
              <a:gd name="T25" fmla="*/ 94 h 123"/>
              <a:gd name="T26" fmla="*/ 11 w 121"/>
              <a:gd name="T27" fmla="*/ 11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1" h="123">
                <a:moveTo>
                  <a:pt x="121" y="97"/>
                </a:moveTo>
                <a:cubicBezTo>
                  <a:pt x="111" y="40"/>
                  <a:pt x="64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9"/>
                  <a:pt x="1" y="120"/>
                  <a:pt x="2" y="121"/>
                </a:cubicBezTo>
                <a:cubicBezTo>
                  <a:pt x="3" y="122"/>
                  <a:pt x="4" y="123"/>
                  <a:pt x="6" y="123"/>
                </a:cubicBezTo>
                <a:cubicBezTo>
                  <a:pt x="6" y="123"/>
                  <a:pt x="6" y="123"/>
                  <a:pt x="6" y="123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8" y="103"/>
                  <a:pt x="120" y="102"/>
                  <a:pt x="120" y="101"/>
                </a:cubicBezTo>
                <a:cubicBezTo>
                  <a:pt x="121" y="100"/>
                  <a:pt x="121" y="98"/>
                  <a:pt x="121" y="97"/>
                </a:cubicBezTo>
                <a:close/>
                <a:moveTo>
                  <a:pt x="11" y="111"/>
                </a:moveTo>
                <a:cubicBezTo>
                  <a:pt x="11" y="10"/>
                  <a:pt x="11" y="10"/>
                  <a:pt x="11" y="10"/>
                </a:cubicBezTo>
                <a:cubicBezTo>
                  <a:pt x="60" y="13"/>
                  <a:pt x="99" y="46"/>
                  <a:pt x="110" y="94"/>
                </a:cubicBezTo>
                <a:lnTo>
                  <a:pt x="11" y="11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2" name="Freeform 108"/>
          <p:cNvSpPr>
            <a:spLocks noEditPoints="1"/>
          </p:cNvSpPr>
          <p:nvPr/>
        </p:nvSpPr>
        <p:spPr bwMode="auto">
          <a:xfrm>
            <a:off x="6816212" y="2971554"/>
            <a:ext cx="565568" cy="567514"/>
          </a:xfrm>
          <a:custGeom>
            <a:avLst/>
            <a:gdLst>
              <a:gd name="T0" fmla="*/ 218 w 436"/>
              <a:gd name="T1" fmla="*/ 437 h 437"/>
              <a:gd name="T2" fmla="*/ 0 w 436"/>
              <a:gd name="T3" fmla="*/ 219 h 437"/>
              <a:gd name="T4" fmla="*/ 218 w 436"/>
              <a:gd name="T5" fmla="*/ 0 h 437"/>
              <a:gd name="T6" fmla="*/ 436 w 436"/>
              <a:gd name="T7" fmla="*/ 219 h 437"/>
              <a:gd name="T8" fmla="*/ 218 w 436"/>
              <a:gd name="T9" fmla="*/ 437 h 437"/>
              <a:gd name="T10" fmla="*/ 218 w 436"/>
              <a:gd name="T11" fmla="*/ 14 h 437"/>
              <a:gd name="T12" fmla="*/ 13 w 436"/>
              <a:gd name="T13" fmla="*/ 219 h 437"/>
              <a:gd name="T14" fmla="*/ 218 w 436"/>
              <a:gd name="T15" fmla="*/ 424 h 437"/>
              <a:gd name="T16" fmla="*/ 423 w 436"/>
              <a:gd name="T17" fmla="*/ 219 h 437"/>
              <a:gd name="T18" fmla="*/ 218 w 436"/>
              <a:gd name="T19" fmla="*/ 1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6" h="437">
                <a:moveTo>
                  <a:pt x="218" y="437"/>
                </a:moveTo>
                <a:cubicBezTo>
                  <a:pt x="98" y="437"/>
                  <a:pt x="0" y="339"/>
                  <a:pt x="0" y="219"/>
                </a:cubicBezTo>
                <a:cubicBezTo>
                  <a:pt x="0" y="98"/>
                  <a:pt x="98" y="0"/>
                  <a:pt x="218" y="0"/>
                </a:cubicBezTo>
                <a:cubicBezTo>
                  <a:pt x="339" y="0"/>
                  <a:pt x="436" y="98"/>
                  <a:pt x="436" y="219"/>
                </a:cubicBezTo>
                <a:cubicBezTo>
                  <a:pt x="436" y="339"/>
                  <a:pt x="339" y="437"/>
                  <a:pt x="218" y="437"/>
                </a:cubicBezTo>
                <a:close/>
                <a:moveTo>
                  <a:pt x="218" y="14"/>
                </a:moveTo>
                <a:cubicBezTo>
                  <a:pt x="105" y="14"/>
                  <a:pt x="13" y="106"/>
                  <a:pt x="13" y="219"/>
                </a:cubicBezTo>
                <a:cubicBezTo>
                  <a:pt x="13" y="332"/>
                  <a:pt x="105" y="424"/>
                  <a:pt x="218" y="424"/>
                </a:cubicBezTo>
                <a:cubicBezTo>
                  <a:pt x="331" y="424"/>
                  <a:pt x="423" y="332"/>
                  <a:pt x="423" y="219"/>
                </a:cubicBezTo>
                <a:cubicBezTo>
                  <a:pt x="423" y="106"/>
                  <a:pt x="331" y="14"/>
                  <a:pt x="218" y="14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Oval 109"/>
          <p:cNvSpPr>
            <a:spLocks noChangeArrowheads="1"/>
          </p:cNvSpPr>
          <p:nvPr/>
        </p:nvSpPr>
        <p:spPr bwMode="auto">
          <a:xfrm>
            <a:off x="6833233" y="2990033"/>
            <a:ext cx="531527" cy="53201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Freeform 110"/>
          <p:cNvSpPr>
            <a:spLocks/>
          </p:cNvSpPr>
          <p:nvPr/>
        </p:nvSpPr>
        <p:spPr bwMode="auto">
          <a:xfrm>
            <a:off x="7018513" y="3141759"/>
            <a:ext cx="147836" cy="11671"/>
          </a:xfrm>
          <a:custGeom>
            <a:avLst/>
            <a:gdLst>
              <a:gd name="T0" fmla="*/ 110 w 114"/>
              <a:gd name="T1" fmla="*/ 0 h 9"/>
              <a:gd name="T2" fmla="*/ 4 w 114"/>
              <a:gd name="T3" fmla="*/ 0 h 9"/>
              <a:gd name="T4" fmla="*/ 0 w 114"/>
              <a:gd name="T5" fmla="*/ 5 h 9"/>
              <a:gd name="T6" fmla="*/ 4 w 114"/>
              <a:gd name="T7" fmla="*/ 9 h 9"/>
              <a:gd name="T8" fmla="*/ 110 w 114"/>
              <a:gd name="T9" fmla="*/ 9 h 9"/>
              <a:gd name="T10" fmla="*/ 114 w 114"/>
              <a:gd name="T11" fmla="*/ 5 h 9"/>
              <a:gd name="T12" fmla="*/ 110 w 114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9">
                <a:moveTo>
                  <a:pt x="11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"/>
                  <a:pt x="2" y="9"/>
                  <a:pt x="4" y="9"/>
                </a:cubicBezTo>
                <a:cubicBezTo>
                  <a:pt x="110" y="9"/>
                  <a:pt x="110" y="9"/>
                  <a:pt x="110" y="9"/>
                </a:cubicBezTo>
                <a:cubicBezTo>
                  <a:pt x="112" y="9"/>
                  <a:pt x="114" y="7"/>
                  <a:pt x="114" y="5"/>
                </a:cubicBezTo>
                <a:cubicBezTo>
                  <a:pt x="114" y="2"/>
                  <a:pt x="112" y="0"/>
                  <a:pt x="110" y="0"/>
                </a:cubicBez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111"/>
          <p:cNvSpPr>
            <a:spLocks/>
          </p:cNvSpPr>
          <p:nvPr/>
        </p:nvSpPr>
        <p:spPr bwMode="auto">
          <a:xfrm>
            <a:off x="7018513" y="3186985"/>
            <a:ext cx="127411" cy="11671"/>
          </a:xfrm>
          <a:custGeom>
            <a:avLst/>
            <a:gdLst>
              <a:gd name="T0" fmla="*/ 4 w 98"/>
              <a:gd name="T1" fmla="*/ 9 h 9"/>
              <a:gd name="T2" fmla="*/ 93 w 98"/>
              <a:gd name="T3" fmla="*/ 9 h 9"/>
              <a:gd name="T4" fmla="*/ 98 w 98"/>
              <a:gd name="T5" fmla="*/ 4 h 9"/>
              <a:gd name="T6" fmla="*/ 93 w 98"/>
              <a:gd name="T7" fmla="*/ 0 h 9"/>
              <a:gd name="T8" fmla="*/ 4 w 98"/>
              <a:gd name="T9" fmla="*/ 0 h 9"/>
              <a:gd name="T10" fmla="*/ 0 w 98"/>
              <a:gd name="T11" fmla="*/ 4 h 9"/>
              <a:gd name="T12" fmla="*/ 4 w 98"/>
              <a:gd name="T1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9">
                <a:moveTo>
                  <a:pt x="4" y="9"/>
                </a:moveTo>
                <a:cubicBezTo>
                  <a:pt x="93" y="9"/>
                  <a:pt x="93" y="9"/>
                  <a:pt x="93" y="9"/>
                </a:cubicBezTo>
                <a:cubicBezTo>
                  <a:pt x="96" y="9"/>
                  <a:pt x="98" y="7"/>
                  <a:pt x="98" y="4"/>
                </a:cubicBezTo>
                <a:cubicBezTo>
                  <a:pt x="98" y="2"/>
                  <a:pt x="96" y="0"/>
                  <a:pt x="93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"/>
                  <a:pt x="2" y="9"/>
                  <a:pt x="4" y="9"/>
                </a:cubicBez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Freeform 112"/>
          <p:cNvSpPr>
            <a:spLocks/>
          </p:cNvSpPr>
          <p:nvPr/>
        </p:nvSpPr>
        <p:spPr bwMode="auto">
          <a:xfrm>
            <a:off x="7018513" y="3231239"/>
            <a:ext cx="105041" cy="11671"/>
          </a:xfrm>
          <a:custGeom>
            <a:avLst/>
            <a:gdLst>
              <a:gd name="T0" fmla="*/ 77 w 81"/>
              <a:gd name="T1" fmla="*/ 0 h 9"/>
              <a:gd name="T2" fmla="*/ 4 w 81"/>
              <a:gd name="T3" fmla="*/ 0 h 9"/>
              <a:gd name="T4" fmla="*/ 0 w 81"/>
              <a:gd name="T5" fmla="*/ 5 h 9"/>
              <a:gd name="T6" fmla="*/ 4 w 81"/>
              <a:gd name="T7" fmla="*/ 9 h 9"/>
              <a:gd name="T8" fmla="*/ 77 w 81"/>
              <a:gd name="T9" fmla="*/ 9 h 9"/>
              <a:gd name="T10" fmla="*/ 81 w 81"/>
              <a:gd name="T11" fmla="*/ 5 h 9"/>
              <a:gd name="T12" fmla="*/ 77 w 81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9">
                <a:moveTo>
                  <a:pt x="77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"/>
                  <a:pt x="2" y="9"/>
                  <a:pt x="4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9" y="9"/>
                  <a:pt x="81" y="7"/>
                  <a:pt x="81" y="5"/>
                </a:cubicBezTo>
                <a:cubicBezTo>
                  <a:pt x="81" y="2"/>
                  <a:pt x="79" y="0"/>
                  <a:pt x="77" y="0"/>
                </a:cubicBez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Freeform 113"/>
          <p:cNvSpPr>
            <a:spLocks/>
          </p:cNvSpPr>
          <p:nvPr/>
        </p:nvSpPr>
        <p:spPr bwMode="auto">
          <a:xfrm>
            <a:off x="7018513" y="3276465"/>
            <a:ext cx="105041" cy="10699"/>
          </a:xfrm>
          <a:custGeom>
            <a:avLst/>
            <a:gdLst>
              <a:gd name="T0" fmla="*/ 77 w 81"/>
              <a:gd name="T1" fmla="*/ 0 h 8"/>
              <a:gd name="T2" fmla="*/ 4 w 81"/>
              <a:gd name="T3" fmla="*/ 0 h 8"/>
              <a:gd name="T4" fmla="*/ 0 w 81"/>
              <a:gd name="T5" fmla="*/ 4 h 8"/>
              <a:gd name="T6" fmla="*/ 4 w 81"/>
              <a:gd name="T7" fmla="*/ 8 h 8"/>
              <a:gd name="T8" fmla="*/ 77 w 81"/>
              <a:gd name="T9" fmla="*/ 8 h 8"/>
              <a:gd name="T10" fmla="*/ 81 w 81"/>
              <a:gd name="T11" fmla="*/ 4 h 8"/>
              <a:gd name="T12" fmla="*/ 77 w 81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">
                <a:moveTo>
                  <a:pt x="77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77" y="8"/>
                  <a:pt x="77" y="8"/>
                  <a:pt x="77" y="8"/>
                </a:cubicBezTo>
                <a:cubicBezTo>
                  <a:pt x="79" y="8"/>
                  <a:pt x="81" y="6"/>
                  <a:pt x="81" y="4"/>
                </a:cubicBezTo>
                <a:cubicBezTo>
                  <a:pt x="81" y="2"/>
                  <a:pt x="79" y="0"/>
                  <a:pt x="77" y="0"/>
                </a:cubicBez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Freeform 114"/>
          <p:cNvSpPr>
            <a:spLocks/>
          </p:cNvSpPr>
          <p:nvPr/>
        </p:nvSpPr>
        <p:spPr bwMode="auto">
          <a:xfrm>
            <a:off x="7018513" y="3320718"/>
            <a:ext cx="105041" cy="11671"/>
          </a:xfrm>
          <a:custGeom>
            <a:avLst/>
            <a:gdLst>
              <a:gd name="T0" fmla="*/ 77 w 81"/>
              <a:gd name="T1" fmla="*/ 0 h 9"/>
              <a:gd name="T2" fmla="*/ 4 w 81"/>
              <a:gd name="T3" fmla="*/ 0 h 9"/>
              <a:gd name="T4" fmla="*/ 0 w 81"/>
              <a:gd name="T5" fmla="*/ 4 h 9"/>
              <a:gd name="T6" fmla="*/ 4 w 81"/>
              <a:gd name="T7" fmla="*/ 9 h 9"/>
              <a:gd name="T8" fmla="*/ 77 w 81"/>
              <a:gd name="T9" fmla="*/ 9 h 9"/>
              <a:gd name="T10" fmla="*/ 81 w 81"/>
              <a:gd name="T11" fmla="*/ 4 h 9"/>
              <a:gd name="T12" fmla="*/ 77 w 81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9">
                <a:moveTo>
                  <a:pt x="77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"/>
                  <a:pt x="2" y="9"/>
                  <a:pt x="4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9" y="9"/>
                  <a:pt x="81" y="7"/>
                  <a:pt x="81" y="4"/>
                </a:cubicBezTo>
                <a:cubicBezTo>
                  <a:pt x="81" y="2"/>
                  <a:pt x="79" y="0"/>
                  <a:pt x="77" y="0"/>
                </a:cubicBez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Freeform 115"/>
          <p:cNvSpPr>
            <a:spLocks/>
          </p:cNvSpPr>
          <p:nvPr/>
        </p:nvSpPr>
        <p:spPr bwMode="auto">
          <a:xfrm>
            <a:off x="7135226" y="3291054"/>
            <a:ext cx="41822" cy="45226"/>
          </a:xfrm>
          <a:custGeom>
            <a:avLst/>
            <a:gdLst>
              <a:gd name="T0" fmla="*/ 7 w 32"/>
              <a:gd name="T1" fmla="*/ 4 h 35"/>
              <a:gd name="T2" fmla="*/ 6 w 32"/>
              <a:gd name="T3" fmla="*/ 31 h 35"/>
              <a:gd name="T4" fmla="*/ 29 w 32"/>
              <a:gd name="T5" fmla="*/ 17 h 35"/>
              <a:gd name="T6" fmla="*/ 32 w 32"/>
              <a:gd name="T7" fmla="*/ 13 h 35"/>
              <a:gd name="T8" fmla="*/ 9 w 32"/>
              <a:gd name="T9" fmla="*/ 0 h 35"/>
              <a:gd name="T10" fmla="*/ 7 w 32"/>
              <a:gd name="T11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5">
                <a:moveTo>
                  <a:pt x="7" y="4"/>
                </a:moveTo>
                <a:cubicBezTo>
                  <a:pt x="5" y="7"/>
                  <a:pt x="0" y="28"/>
                  <a:pt x="6" y="31"/>
                </a:cubicBezTo>
                <a:cubicBezTo>
                  <a:pt x="12" y="35"/>
                  <a:pt x="28" y="20"/>
                  <a:pt x="29" y="17"/>
                </a:cubicBezTo>
                <a:cubicBezTo>
                  <a:pt x="32" y="13"/>
                  <a:pt x="32" y="13"/>
                  <a:pt x="32" y="13"/>
                </a:cubicBezTo>
                <a:cubicBezTo>
                  <a:pt x="9" y="0"/>
                  <a:pt x="9" y="0"/>
                  <a:pt x="9" y="0"/>
                </a:cubicBezTo>
                <a:lnTo>
                  <a:pt x="7" y="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Freeform 116"/>
          <p:cNvSpPr>
            <a:spLocks noEditPoints="1"/>
          </p:cNvSpPr>
          <p:nvPr/>
        </p:nvSpPr>
        <p:spPr bwMode="auto">
          <a:xfrm>
            <a:off x="6983500" y="3109177"/>
            <a:ext cx="279137" cy="293240"/>
          </a:xfrm>
          <a:custGeom>
            <a:avLst/>
            <a:gdLst>
              <a:gd name="T0" fmla="*/ 181 w 215"/>
              <a:gd name="T1" fmla="*/ 45 h 226"/>
              <a:gd name="T2" fmla="*/ 181 w 215"/>
              <a:gd name="T3" fmla="*/ 13 h 226"/>
              <a:gd name="T4" fmla="*/ 168 w 215"/>
              <a:gd name="T5" fmla="*/ 0 h 226"/>
              <a:gd name="T6" fmla="*/ 13 w 215"/>
              <a:gd name="T7" fmla="*/ 0 h 226"/>
              <a:gd name="T8" fmla="*/ 0 w 215"/>
              <a:gd name="T9" fmla="*/ 13 h 226"/>
              <a:gd name="T10" fmla="*/ 0 w 215"/>
              <a:gd name="T11" fmla="*/ 213 h 226"/>
              <a:gd name="T12" fmla="*/ 13 w 215"/>
              <a:gd name="T13" fmla="*/ 226 h 226"/>
              <a:gd name="T14" fmla="*/ 141 w 215"/>
              <a:gd name="T15" fmla="*/ 226 h 226"/>
              <a:gd name="T16" fmla="*/ 144 w 215"/>
              <a:gd name="T17" fmla="*/ 226 h 226"/>
              <a:gd name="T18" fmla="*/ 154 w 215"/>
              <a:gd name="T19" fmla="*/ 217 h 226"/>
              <a:gd name="T20" fmla="*/ 171 w 215"/>
              <a:gd name="T21" fmla="*/ 200 h 226"/>
              <a:gd name="T22" fmla="*/ 181 w 215"/>
              <a:gd name="T23" fmla="*/ 190 h 226"/>
              <a:gd name="T24" fmla="*/ 181 w 215"/>
              <a:gd name="T25" fmla="*/ 186 h 226"/>
              <a:gd name="T26" fmla="*/ 181 w 215"/>
              <a:gd name="T27" fmla="*/ 97 h 226"/>
              <a:gd name="T28" fmla="*/ 215 w 215"/>
              <a:gd name="T29" fmla="*/ 38 h 226"/>
              <a:gd name="T30" fmla="*/ 192 w 215"/>
              <a:gd name="T31" fmla="*/ 25 h 226"/>
              <a:gd name="T32" fmla="*/ 181 w 215"/>
              <a:gd name="T33" fmla="*/ 45 h 226"/>
              <a:gd name="T34" fmla="*/ 171 w 215"/>
              <a:gd name="T35" fmla="*/ 62 h 226"/>
              <a:gd name="T36" fmla="*/ 130 w 215"/>
              <a:gd name="T37" fmla="*/ 134 h 226"/>
              <a:gd name="T38" fmla="*/ 152 w 215"/>
              <a:gd name="T39" fmla="*/ 147 h 226"/>
              <a:gd name="T40" fmla="*/ 171 w 215"/>
              <a:gd name="T41" fmla="*/ 114 h 226"/>
              <a:gd name="T42" fmla="*/ 171 w 215"/>
              <a:gd name="T43" fmla="*/ 186 h 226"/>
              <a:gd name="T44" fmla="*/ 147 w 215"/>
              <a:gd name="T45" fmla="*/ 186 h 226"/>
              <a:gd name="T46" fmla="*/ 141 w 215"/>
              <a:gd name="T47" fmla="*/ 192 h 226"/>
              <a:gd name="T48" fmla="*/ 141 w 215"/>
              <a:gd name="T49" fmla="*/ 217 h 226"/>
              <a:gd name="T50" fmla="*/ 13 w 215"/>
              <a:gd name="T51" fmla="*/ 217 h 226"/>
              <a:gd name="T52" fmla="*/ 9 w 215"/>
              <a:gd name="T53" fmla="*/ 213 h 226"/>
              <a:gd name="T54" fmla="*/ 9 w 215"/>
              <a:gd name="T55" fmla="*/ 13 h 226"/>
              <a:gd name="T56" fmla="*/ 13 w 215"/>
              <a:gd name="T57" fmla="*/ 9 h 226"/>
              <a:gd name="T58" fmla="*/ 168 w 215"/>
              <a:gd name="T59" fmla="*/ 9 h 226"/>
              <a:gd name="T60" fmla="*/ 171 w 215"/>
              <a:gd name="T61" fmla="*/ 13 h 226"/>
              <a:gd name="T62" fmla="*/ 171 w 215"/>
              <a:gd name="T63" fmla="*/ 62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5" h="226">
                <a:moveTo>
                  <a:pt x="181" y="45"/>
                </a:moveTo>
                <a:cubicBezTo>
                  <a:pt x="181" y="13"/>
                  <a:pt x="181" y="13"/>
                  <a:pt x="181" y="13"/>
                </a:cubicBezTo>
                <a:cubicBezTo>
                  <a:pt x="181" y="6"/>
                  <a:pt x="175" y="0"/>
                  <a:pt x="16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21"/>
                  <a:pt x="5" y="226"/>
                  <a:pt x="13" y="226"/>
                </a:cubicBezTo>
                <a:cubicBezTo>
                  <a:pt x="141" y="226"/>
                  <a:pt x="141" y="226"/>
                  <a:pt x="141" y="226"/>
                </a:cubicBezTo>
                <a:cubicBezTo>
                  <a:pt x="144" y="226"/>
                  <a:pt x="144" y="226"/>
                  <a:pt x="144" y="226"/>
                </a:cubicBezTo>
                <a:cubicBezTo>
                  <a:pt x="154" y="217"/>
                  <a:pt x="154" y="217"/>
                  <a:pt x="154" y="217"/>
                </a:cubicBezTo>
                <a:cubicBezTo>
                  <a:pt x="171" y="200"/>
                  <a:pt x="171" y="200"/>
                  <a:pt x="171" y="200"/>
                </a:cubicBezTo>
                <a:cubicBezTo>
                  <a:pt x="181" y="190"/>
                  <a:pt x="181" y="190"/>
                  <a:pt x="181" y="190"/>
                </a:cubicBezTo>
                <a:cubicBezTo>
                  <a:pt x="181" y="186"/>
                  <a:pt x="181" y="186"/>
                  <a:pt x="181" y="186"/>
                </a:cubicBezTo>
                <a:cubicBezTo>
                  <a:pt x="181" y="97"/>
                  <a:pt x="181" y="97"/>
                  <a:pt x="181" y="97"/>
                </a:cubicBezTo>
                <a:cubicBezTo>
                  <a:pt x="215" y="38"/>
                  <a:pt x="215" y="38"/>
                  <a:pt x="215" y="38"/>
                </a:cubicBezTo>
                <a:cubicBezTo>
                  <a:pt x="192" y="25"/>
                  <a:pt x="192" y="25"/>
                  <a:pt x="192" y="25"/>
                </a:cubicBezTo>
                <a:lnTo>
                  <a:pt x="181" y="45"/>
                </a:lnTo>
                <a:close/>
                <a:moveTo>
                  <a:pt x="171" y="62"/>
                </a:moveTo>
                <a:cubicBezTo>
                  <a:pt x="130" y="134"/>
                  <a:pt x="130" y="134"/>
                  <a:pt x="130" y="134"/>
                </a:cubicBezTo>
                <a:cubicBezTo>
                  <a:pt x="152" y="147"/>
                  <a:pt x="152" y="147"/>
                  <a:pt x="152" y="147"/>
                </a:cubicBezTo>
                <a:cubicBezTo>
                  <a:pt x="171" y="114"/>
                  <a:pt x="171" y="114"/>
                  <a:pt x="171" y="114"/>
                </a:cubicBezTo>
                <a:cubicBezTo>
                  <a:pt x="171" y="186"/>
                  <a:pt x="171" y="186"/>
                  <a:pt x="171" y="186"/>
                </a:cubicBezTo>
                <a:cubicBezTo>
                  <a:pt x="147" y="186"/>
                  <a:pt x="147" y="186"/>
                  <a:pt x="147" y="186"/>
                </a:cubicBezTo>
                <a:cubicBezTo>
                  <a:pt x="144" y="186"/>
                  <a:pt x="141" y="189"/>
                  <a:pt x="141" y="192"/>
                </a:cubicBezTo>
                <a:cubicBezTo>
                  <a:pt x="141" y="217"/>
                  <a:pt x="141" y="217"/>
                  <a:pt x="141" y="217"/>
                </a:cubicBezTo>
                <a:cubicBezTo>
                  <a:pt x="13" y="217"/>
                  <a:pt x="13" y="217"/>
                  <a:pt x="13" y="217"/>
                </a:cubicBezTo>
                <a:cubicBezTo>
                  <a:pt x="11" y="217"/>
                  <a:pt x="9" y="215"/>
                  <a:pt x="9" y="2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1"/>
                  <a:pt x="11" y="9"/>
                  <a:pt x="13" y="9"/>
                </a:cubicBezTo>
                <a:cubicBezTo>
                  <a:pt x="168" y="9"/>
                  <a:pt x="168" y="9"/>
                  <a:pt x="168" y="9"/>
                </a:cubicBezTo>
                <a:cubicBezTo>
                  <a:pt x="170" y="9"/>
                  <a:pt x="171" y="11"/>
                  <a:pt x="171" y="13"/>
                </a:cubicBezTo>
                <a:lnTo>
                  <a:pt x="171" y="62"/>
                </a:ln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Freeform 117"/>
          <p:cNvSpPr>
            <a:spLocks noEditPoints="1"/>
          </p:cNvSpPr>
          <p:nvPr/>
        </p:nvSpPr>
        <p:spPr bwMode="auto">
          <a:xfrm>
            <a:off x="6816212" y="4144999"/>
            <a:ext cx="565568" cy="567027"/>
          </a:xfrm>
          <a:custGeom>
            <a:avLst/>
            <a:gdLst>
              <a:gd name="T0" fmla="*/ 218 w 436"/>
              <a:gd name="T1" fmla="*/ 437 h 437"/>
              <a:gd name="T2" fmla="*/ 0 w 436"/>
              <a:gd name="T3" fmla="*/ 219 h 437"/>
              <a:gd name="T4" fmla="*/ 218 w 436"/>
              <a:gd name="T5" fmla="*/ 0 h 437"/>
              <a:gd name="T6" fmla="*/ 436 w 436"/>
              <a:gd name="T7" fmla="*/ 219 h 437"/>
              <a:gd name="T8" fmla="*/ 218 w 436"/>
              <a:gd name="T9" fmla="*/ 437 h 437"/>
              <a:gd name="T10" fmla="*/ 218 w 436"/>
              <a:gd name="T11" fmla="*/ 14 h 437"/>
              <a:gd name="T12" fmla="*/ 13 w 436"/>
              <a:gd name="T13" fmla="*/ 219 h 437"/>
              <a:gd name="T14" fmla="*/ 218 w 436"/>
              <a:gd name="T15" fmla="*/ 424 h 437"/>
              <a:gd name="T16" fmla="*/ 423 w 436"/>
              <a:gd name="T17" fmla="*/ 219 h 437"/>
              <a:gd name="T18" fmla="*/ 218 w 436"/>
              <a:gd name="T19" fmla="*/ 1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6" h="437">
                <a:moveTo>
                  <a:pt x="218" y="437"/>
                </a:moveTo>
                <a:cubicBezTo>
                  <a:pt x="98" y="437"/>
                  <a:pt x="0" y="339"/>
                  <a:pt x="0" y="219"/>
                </a:cubicBezTo>
                <a:cubicBezTo>
                  <a:pt x="0" y="98"/>
                  <a:pt x="98" y="0"/>
                  <a:pt x="218" y="0"/>
                </a:cubicBezTo>
                <a:cubicBezTo>
                  <a:pt x="339" y="0"/>
                  <a:pt x="436" y="98"/>
                  <a:pt x="436" y="219"/>
                </a:cubicBezTo>
                <a:cubicBezTo>
                  <a:pt x="436" y="339"/>
                  <a:pt x="339" y="437"/>
                  <a:pt x="218" y="437"/>
                </a:cubicBezTo>
                <a:close/>
                <a:moveTo>
                  <a:pt x="218" y="14"/>
                </a:moveTo>
                <a:cubicBezTo>
                  <a:pt x="105" y="14"/>
                  <a:pt x="13" y="106"/>
                  <a:pt x="13" y="219"/>
                </a:cubicBezTo>
                <a:cubicBezTo>
                  <a:pt x="13" y="332"/>
                  <a:pt x="105" y="424"/>
                  <a:pt x="218" y="424"/>
                </a:cubicBezTo>
                <a:cubicBezTo>
                  <a:pt x="331" y="424"/>
                  <a:pt x="423" y="332"/>
                  <a:pt x="423" y="219"/>
                </a:cubicBezTo>
                <a:cubicBezTo>
                  <a:pt x="423" y="106"/>
                  <a:pt x="331" y="14"/>
                  <a:pt x="218" y="14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2" name="Oval 118"/>
          <p:cNvSpPr>
            <a:spLocks noChangeArrowheads="1"/>
          </p:cNvSpPr>
          <p:nvPr/>
        </p:nvSpPr>
        <p:spPr bwMode="auto">
          <a:xfrm>
            <a:off x="6833233" y="4162992"/>
            <a:ext cx="531527" cy="53201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3" name="Freeform 119"/>
          <p:cNvSpPr>
            <a:spLocks noEditPoints="1"/>
          </p:cNvSpPr>
          <p:nvPr/>
        </p:nvSpPr>
        <p:spPr bwMode="auto">
          <a:xfrm>
            <a:off x="6932924" y="4268033"/>
            <a:ext cx="334575" cy="335062"/>
          </a:xfrm>
          <a:custGeom>
            <a:avLst/>
            <a:gdLst>
              <a:gd name="T0" fmla="*/ 228 w 258"/>
              <a:gd name="T1" fmla="*/ 47 h 258"/>
              <a:gd name="T2" fmla="*/ 29 w 258"/>
              <a:gd name="T3" fmla="*/ 47 h 258"/>
              <a:gd name="T4" fmla="*/ 0 w 258"/>
              <a:gd name="T5" fmla="*/ 129 h 258"/>
              <a:gd name="T6" fmla="*/ 28 w 258"/>
              <a:gd name="T7" fmla="*/ 210 h 258"/>
              <a:gd name="T8" fmla="*/ 228 w 258"/>
              <a:gd name="T9" fmla="*/ 210 h 258"/>
              <a:gd name="T10" fmla="*/ 258 w 258"/>
              <a:gd name="T11" fmla="*/ 129 h 258"/>
              <a:gd name="T12" fmla="*/ 87 w 258"/>
              <a:gd name="T13" fmla="*/ 16 h 258"/>
              <a:gd name="T14" fmla="*/ 35 w 258"/>
              <a:gd name="T15" fmla="*/ 53 h 258"/>
              <a:gd name="T16" fmla="*/ 30 w 258"/>
              <a:gd name="T17" fmla="*/ 60 h 258"/>
              <a:gd name="T18" fmla="*/ 43 w 258"/>
              <a:gd name="T19" fmla="*/ 124 h 258"/>
              <a:gd name="T20" fmla="*/ 30 w 258"/>
              <a:gd name="T21" fmla="*/ 60 h 258"/>
              <a:gd name="T22" fmla="*/ 43 w 258"/>
              <a:gd name="T23" fmla="*/ 133 h 258"/>
              <a:gd name="T24" fmla="*/ 30 w 258"/>
              <a:gd name="T25" fmla="*/ 197 h 258"/>
              <a:gd name="T26" fmla="*/ 35 w 258"/>
              <a:gd name="T27" fmla="*/ 204 h 258"/>
              <a:gd name="T28" fmla="*/ 87 w 258"/>
              <a:gd name="T29" fmla="*/ 242 h 258"/>
              <a:gd name="T30" fmla="*/ 124 w 258"/>
              <a:gd name="T31" fmla="*/ 249 h 258"/>
              <a:gd name="T32" fmla="*/ 124 w 258"/>
              <a:gd name="T33" fmla="*/ 176 h 258"/>
              <a:gd name="T34" fmla="*/ 124 w 258"/>
              <a:gd name="T35" fmla="*/ 167 h 258"/>
              <a:gd name="T36" fmla="*/ 52 w 258"/>
              <a:gd name="T37" fmla="*/ 133 h 258"/>
              <a:gd name="T38" fmla="*/ 124 w 258"/>
              <a:gd name="T39" fmla="*/ 167 h 258"/>
              <a:gd name="T40" fmla="*/ 52 w 258"/>
              <a:gd name="T41" fmla="*/ 124 h 258"/>
              <a:gd name="T42" fmla="*/ 124 w 258"/>
              <a:gd name="T43" fmla="*/ 90 h 258"/>
              <a:gd name="T44" fmla="*/ 124 w 258"/>
              <a:gd name="T45" fmla="*/ 81 h 258"/>
              <a:gd name="T46" fmla="*/ 124 w 258"/>
              <a:gd name="T47" fmla="*/ 9 h 258"/>
              <a:gd name="T48" fmla="*/ 249 w 258"/>
              <a:gd name="T49" fmla="*/ 124 h 258"/>
              <a:gd name="T50" fmla="*/ 206 w 258"/>
              <a:gd name="T51" fmla="*/ 72 h 258"/>
              <a:gd name="T52" fmla="*/ 249 w 258"/>
              <a:gd name="T53" fmla="*/ 124 h 258"/>
              <a:gd name="T54" fmla="*/ 203 w 258"/>
              <a:gd name="T55" fmla="*/ 64 h 258"/>
              <a:gd name="T56" fmla="*/ 221 w 258"/>
              <a:gd name="T57" fmla="*/ 52 h 258"/>
              <a:gd name="T58" fmla="*/ 195 w 258"/>
              <a:gd name="T59" fmla="*/ 68 h 258"/>
              <a:gd name="T60" fmla="*/ 133 w 258"/>
              <a:gd name="T61" fmla="*/ 9 h 258"/>
              <a:gd name="T62" fmla="*/ 198 w 258"/>
              <a:gd name="T63" fmla="*/ 76 h 258"/>
              <a:gd name="T64" fmla="*/ 133 w 258"/>
              <a:gd name="T65" fmla="*/ 124 h 258"/>
              <a:gd name="T66" fmla="*/ 133 w 258"/>
              <a:gd name="T67" fmla="*/ 133 h 258"/>
              <a:gd name="T68" fmla="*/ 198 w 258"/>
              <a:gd name="T69" fmla="*/ 181 h 258"/>
              <a:gd name="T70" fmla="*/ 133 w 258"/>
              <a:gd name="T71" fmla="*/ 133 h 258"/>
              <a:gd name="T72" fmla="*/ 133 w 258"/>
              <a:gd name="T73" fmla="*/ 176 h 258"/>
              <a:gd name="T74" fmla="*/ 133 w 258"/>
              <a:gd name="T75" fmla="*/ 249 h 258"/>
              <a:gd name="T76" fmla="*/ 203 w 258"/>
              <a:gd name="T77" fmla="*/ 193 h 258"/>
              <a:gd name="T78" fmla="*/ 170 w 258"/>
              <a:gd name="T79" fmla="*/ 242 h 258"/>
              <a:gd name="T80" fmla="*/ 206 w 258"/>
              <a:gd name="T81" fmla="*/ 185 h 258"/>
              <a:gd name="T82" fmla="*/ 249 w 258"/>
              <a:gd name="T83" fmla="*/ 13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8" h="258">
                <a:moveTo>
                  <a:pt x="233" y="54"/>
                </a:moveTo>
                <a:cubicBezTo>
                  <a:pt x="232" y="51"/>
                  <a:pt x="230" y="49"/>
                  <a:pt x="228" y="47"/>
                </a:cubicBezTo>
                <a:cubicBezTo>
                  <a:pt x="204" y="18"/>
                  <a:pt x="169" y="0"/>
                  <a:pt x="129" y="0"/>
                </a:cubicBezTo>
                <a:cubicBezTo>
                  <a:pt x="88" y="0"/>
                  <a:pt x="52" y="18"/>
                  <a:pt x="29" y="47"/>
                </a:cubicBezTo>
                <a:cubicBezTo>
                  <a:pt x="27" y="50"/>
                  <a:pt x="25" y="52"/>
                  <a:pt x="23" y="54"/>
                </a:cubicBezTo>
                <a:cubicBezTo>
                  <a:pt x="8" y="75"/>
                  <a:pt x="0" y="101"/>
                  <a:pt x="0" y="129"/>
                </a:cubicBezTo>
                <a:cubicBezTo>
                  <a:pt x="0" y="156"/>
                  <a:pt x="8" y="182"/>
                  <a:pt x="23" y="203"/>
                </a:cubicBezTo>
                <a:cubicBezTo>
                  <a:pt x="25" y="205"/>
                  <a:pt x="27" y="208"/>
                  <a:pt x="28" y="210"/>
                </a:cubicBezTo>
                <a:cubicBezTo>
                  <a:pt x="52" y="239"/>
                  <a:pt x="88" y="258"/>
                  <a:pt x="129" y="258"/>
                </a:cubicBezTo>
                <a:cubicBezTo>
                  <a:pt x="169" y="258"/>
                  <a:pt x="205" y="239"/>
                  <a:pt x="228" y="210"/>
                </a:cubicBezTo>
                <a:cubicBezTo>
                  <a:pt x="230" y="208"/>
                  <a:pt x="232" y="206"/>
                  <a:pt x="233" y="204"/>
                </a:cubicBezTo>
                <a:cubicBezTo>
                  <a:pt x="249" y="183"/>
                  <a:pt x="258" y="157"/>
                  <a:pt x="258" y="129"/>
                </a:cubicBezTo>
                <a:cubicBezTo>
                  <a:pt x="258" y="101"/>
                  <a:pt x="249" y="75"/>
                  <a:pt x="233" y="54"/>
                </a:cubicBezTo>
                <a:close/>
                <a:moveTo>
                  <a:pt x="87" y="16"/>
                </a:moveTo>
                <a:cubicBezTo>
                  <a:pt x="74" y="27"/>
                  <a:pt x="62" y="44"/>
                  <a:pt x="54" y="65"/>
                </a:cubicBezTo>
                <a:cubicBezTo>
                  <a:pt x="47" y="61"/>
                  <a:pt x="41" y="57"/>
                  <a:pt x="35" y="53"/>
                </a:cubicBezTo>
                <a:cubicBezTo>
                  <a:pt x="49" y="36"/>
                  <a:pt x="67" y="23"/>
                  <a:pt x="87" y="16"/>
                </a:cubicBezTo>
                <a:close/>
                <a:moveTo>
                  <a:pt x="30" y="60"/>
                </a:moveTo>
                <a:cubicBezTo>
                  <a:pt x="36" y="65"/>
                  <a:pt x="44" y="69"/>
                  <a:pt x="51" y="73"/>
                </a:cubicBezTo>
                <a:cubicBezTo>
                  <a:pt x="46" y="89"/>
                  <a:pt x="43" y="106"/>
                  <a:pt x="43" y="124"/>
                </a:cubicBezTo>
                <a:cubicBezTo>
                  <a:pt x="8" y="124"/>
                  <a:pt x="8" y="124"/>
                  <a:pt x="8" y="124"/>
                </a:cubicBezTo>
                <a:cubicBezTo>
                  <a:pt x="9" y="100"/>
                  <a:pt x="17" y="78"/>
                  <a:pt x="30" y="60"/>
                </a:cubicBezTo>
                <a:close/>
                <a:moveTo>
                  <a:pt x="8" y="133"/>
                </a:moveTo>
                <a:cubicBezTo>
                  <a:pt x="43" y="133"/>
                  <a:pt x="43" y="133"/>
                  <a:pt x="43" y="133"/>
                </a:cubicBezTo>
                <a:cubicBezTo>
                  <a:pt x="43" y="151"/>
                  <a:pt x="46" y="169"/>
                  <a:pt x="51" y="184"/>
                </a:cubicBezTo>
                <a:cubicBezTo>
                  <a:pt x="43" y="188"/>
                  <a:pt x="36" y="193"/>
                  <a:pt x="30" y="197"/>
                </a:cubicBezTo>
                <a:cubicBezTo>
                  <a:pt x="17" y="179"/>
                  <a:pt x="9" y="157"/>
                  <a:pt x="8" y="133"/>
                </a:cubicBezTo>
                <a:close/>
                <a:moveTo>
                  <a:pt x="35" y="204"/>
                </a:moveTo>
                <a:cubicBezTo>
                  <a:pt x="41" y="200"/>
                  <a:pt x="47" y="196"/>
                  <a:pt x="54" y="192"/>
                </a:cubicBezTo>
                <a:cubicBezTo>
                  <a:pt x="62" y="213"/>
                  <a:pt x="73" y="230"/>
                  <a:pt x="87" y="242"/>
                </a:cubicBezTo>
                <a:cubicBezTo>
                  <a:pt x="67" y="234"/>
                  <a:pt x="49" y="221"/>
                  <a:pt x="35" y="204"/>
                </a:cubicBezTo>
                <a:close/>
                <a:moveTo>
                  <a:pt x="124" y="249"/>
                </a:moveTo>
                <a:cubicBezTo>
                  <a:pt x="98" y="247"/>
                  <a:pt x="74" y="223"/>
                  <a:pt x="62" y="189"/>
                </a:cubicBezTo>
                <a:cubicBezTo>
                  <a:pt x="80" y="181"/>
                  <a:pt x="101" y="176"/>
                  <a:pt x="124" y="176"/>
                </a:cubicBezTo>
                <a:lnTo>
                  <a:pt x="124" y="249"/>
                </a:lnTo>
                <a:close/>
                <a:moveTo>
                  <a:pt x="124" y="167"/>
                </a:moveTo>
                <a:cubicBezTo>
                  <a:pt x="100" y="168"/>
                  <a:pt x="78" y="173"/>
                  <a:pt x="59" y="181"/>
                </a:cubicBezTo>
                <a:cubicBezTo>
                  <a:pt x="55" y="166"/>
                  <a:pt x="52" y="150"/>
                  <a:pt x="52" y="133"/>
                </a:cubicBezTo>
                <a:cubicBezTo>
                  <a:pt x="124" y="133"/>
                  <a:pt x="124" y="133"/>
                  <a:pt x="124" y="133"/>
                </a:cubicBezTo>
                <a:lnTo>
                  <a:pt x="124" y="167"/>
                </a:lnTo>
                <a:close/>
                <a:moveTo>
                  <a:pt x="124" y="124"/>
                </a:moveTo>
                <a:cubicBezTo>
                  <a:pt x="52" y="124"/>
                  <a:pt x="52" y="124"/>
                  <a:pt x="52" y="124"/>
                </a:cubicBezTo>
                <a:cubicBezTo>
                  <a:pt x="52" y="107"/>
                  <a:pt x="55" y="91"/>
                  <a:pt x="59" y="76"/>
                </a:cubicBezTo>
                <a:cubicBezTo>
                  <a:pt x="78" y="84"/>
                  <a:pt x="100" y="89"/>
                  <a:pt x="124" y="90"/>
                </a:cubicBezTo>
                <a:lnTo>
                  <a:pt x="124" y="124"/>
                </a:lnTo>
                <a:close/>
                <a:moveTo>
                  <a:pt x="124" y="81"/>
                </a:moveTo>
                <a:cubicBezTo>
                  <a:pt x="101" y="81"/>
                  <a:pt x="80" y="76"/>
                  <a:pt x="62" y="68"/>
                </a:cubicBezTo>
                <a:cubicBezTo>
                  <a:pt x="75" y="34"/>
                  <a:pt x="98" y="11"/>
                  <a:pt x="124" y="9"/>
                </a:cubicBezTo>
                <a:lnTo>
                  <a:pt x="124" y="81"/>
                </a:lnTo>
                <a:close/>
                <a:moveTo>
                  <a:pt x="249" y="124"/>
                </a:moveTo>
                <a:cubicBezTo>
                  <a:pt x="214" y="124"/>
                  <a:pt x="214" y="124"/>
                  <a:pt x="214" y="124"/>
                </a:cubicBezTo>
                <a:cubicBezTo>
                  <a:pt x="214" y="106"/>
                  <a:pt x="211" y="88"/>
                  <a:pt x="206" y="72"/>
                </a:cubicBezTo>
                <a:cubicBezTo>
                  <a:pt x="213" y="69"/>
                  <a:pt x="220" y="64"/>
                  <a:pt x="227" y="59"/>
                </a:cubicBezTo>
                <a:cubicBezTo>
                  <a:pt x="240" y="78"/>
                  <a:pt x="248" y="100"/>
                  <a:pt x="249" y="124"/>
                </a:cubicBezTo>
                <a:close/>
                <a:moveTo>
                  <a:pt x="221" y="52"/>
                </a:moveTo>
                <a:cubicBezTo>
                  <a:pt x="216" y="57"/>
                  <a:pt x="210" y="61"/>
                  <a:pt x="203" y="64"/>
                </a:cubicBezTo>
                <a:cubicBezTo>
                  <a:pt x="195" y="44"/>
                  <a:pt x="183" y="27"/>
                  <a:pt x="170" y="16"/>
                </a:cubicBezTo>
                <a:cubicBezTo>
                  <a:pt x="190" y="23"/>
                  <a:pt x="208" y="36"/>
                  <a:pt x="221" y="52"/>
                </a:cubicBezTo>
                <a:close/>
                <a:moveTo>
                  <a:pt x="133" y="9"/>
                </a:moveTo>
                <a:cubicBezTo>
                  <a:pt x="159" y="11"/>
                  <a:pt x="182" y="34"/>
                  <a:pt x="195" y="68"/>
                </a:cubicBezTo>
                <a:cubicBezTo>
                  <a:pt x="177" y="76"/>
                  <a:pt x="156" y="80"/>
                  <a:pt x="133" y="81"/>
                </a:cubicBezTo>
                <a:lnTo>
                  <a:pt x="133" y="9"/>
                </a:lnTo>
                <a:close/>
                <a:moveTo>
                  <a:pt x="133" y="90"/>
                </a:moveTo>
                <a:cubicBezTo>
                  <a:pt x="157" y="89"/>
                  <a:pt x="179" y="84"/>
                  <a:pt x="198" y="76"/>
                </a:cubicBezTo>
                <a:cubicBezTo>
                  <a:pt x="202" y="91"/>
                  <a:pt x="205" y="107"/>
                  <a:pt x="205" y="124"/>
                </a:cubicBezTo>
                <a:cubicBezTo>
                  <a:pt x="133" y="124"/>
                  <a:pt x="133" y="124"/>
                  <a:pt x="133" y="124"/>
                </a:cubicBezTo>
                <a:lnTo>
                  <a:pt x="133" y="90"/>
                </a:lnTo>
                <a:close/>
                <a:moveTo>
                  <a:pt x="133" y="133"/>
                </a:moveTo>
                <a:cubicBezTo>
                  <a:pt x="205" y="133"/>
                  <a:pt x="205" y="133"/>
                  <a:pt x="205" y="133"/>
                </a:cubicBezTo>
                <a:cubicBezTo>
                  <a:pt x="205" y="150"/>
                  <a:pt x="202" y="166"/>
                  <a:pt x="198" y="181"/>
                </a:cubicBezTo>
                <a:cubicBezTo>
                  <a:pt x="179" y="173"/>
                  <a:pt x="157" y="168"/>
                  <a:pt x="133" y="167"/>
                </a:cubicBezTo>
                <a:lnTo>
                  <a:pt x="133" y="133"/>
                </a:lnTo>
                <a:close/>
                <a:moveTo>
                  <a:pt x="133" y="249"/>
                </a:moveTo>
                <a:cubicBezTo>
                  <a:pt x="133" y="176"/>
                  <a:pt x="133" y="176"/>
                  <a:pt x="133" y="176"/>
                </a:cubicBezTo>
                <a:cubicBezTo>
                  <a:pt x="156" y="177"/>
                  <a:pt x="177" y="181"/>
                  <a:pt x="195" y="189"/>
                </a:cubicBezTo>
                <a:cubicBezTo>
                  <a:pt x="182" y="223"/>
                  <a:pt x="159" y="247"/>
                  <a:pt x="133" y="249"/>
                </a:cubicBezTo>
                <a:close/>
                <a:moveTo>
                  <a:pt x="170" y="242"/>
                </a:moveTo>
                <a:cubicBezTo>
                  <a:pt x="184" y="230"/>
                  <a:pt x="195" y="213"/>
                  <a:pt x="203" y="193"/>
                </a:cubicBezTo>
                <a:cubicBezTo>
                  <a:pt x="210" y="196"/>
                  <a:pt x="216" y="200"/>
                  <a:pt x="222" y="205"/>
                </a:cubicBezTo>
                <a:cubicBezTo>
                  <a:pt x="208" y="221"/>
                  <a:pt x="190" y="234"/>
                  <a:pt x="170" y="242"/>
                </a:cubicBezTo>
                <a:close/>
                <a:moveTo>
                  <a:pt x="227" y="198"/>
                </a:moveTo>
                <a:cubicBezTo>
                  <a:pt x="221" y="193"/>
                  <a:pt x="214" y="189"/>
                  <a:pt x="206" y="185"/>
                </a:cubicBezTo>
                <a:cubicBezTo>
                  <a:pt x="211" y="169"/>
                  <a:pt x="214" y="151"/>
                  <a:pt x="214" y="133"/>
                </a:cubicBezTo>
                <a:cubicBezTo>
                  <a:pt x="249" y="133"/>
                  <a:pt x="249" y="133"/>
                  <a:pt x="249" y="133"/>
                </a:cubicBezTo>
                <a:cubicBezTo>
                  <a:pt x="248" y="157"/>
                  <a:pt x="240" y="180"/>
                  <a:pt x="227" y="198"/>
                </a:cubicBezTo>
                <a:close/>
              </a:path>
            </a:pathLst>
          </a:custGeom>
          <a:solidFill>
            <a:srgbClr val="4D4E4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4" name="Freeform 120"/>
          <p:cNvSpPr>
            <a:spLocks noEditPoints="1"/>
          </p:cNvSpPr>
          <p:nvPr/>
        </p:nvSpPr>
        <p:spPr bwMode="auto">
          <a:xfrm>
            <a:off x="1370611" y="4725156"/>
            <a:ext cx="564109" cy="564596"/>
          </a:xfrm>
          <a:custGeom>
            <a:avLst/>
            <a:gdLst>
              <a:gd name="T0" fmla="*/ 217 w 435"/>
              <a:gd name="T1" fmla="*/ 435 h 435"/>
              <a:gd name="T2" fmla="*/ 0 w 435"/>
              <a:gd name="T3" fmla="*/ 217 h 435"/>
              <a:gd name="T4" fmla="*/ 217 w 435"/>
              <a:gd name="T5" fmla="*/ 0 h 435"/>
              <a:gd name="T6" fmla="*/ 435 w 435"/>
              <a:gd name="T7" fmla="*/ 217 h 435"/>
              <a:gd name="T8" fmla="*/ 217 w 435"/>
              <a:gd name="T9" fmla="*/ 435 h 435"/>
              <a:gd name="T10" fmla="*/ 217 w 435"/>
              <a:gd name="T11" fmla="*/ 13 h 435"/>
              <a:gd name="T12" fmla="*/ 13 w 435"/>
              <a:gd name="T13" fmla="*/ 217 h 435"/>
              <a:gd name="T14" fmla="*/ 217 w 435"/>
              <a:gd name="T15" fmla="*/ 421 h 435"/>
              <a:gd name="T16" fmla="*/ 421 w 435"/>
              <a:gd name="T17" fmla="*/ 217 h 435"/>
              <a:gd name="T18" fmla="*/ 217 w 435"/>
              <a:gd name="T19" fmla="*/ 13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35">
                <a:moveTo>
                  <a:pt x="217" y="435"/>
                </a:moveTo>
                <a:cubicBezTo>
                  <a:pt x="97" y="435"/>
                  <a:pt x="0" y="337"/>
                  <a:pt x="0" y="217"/>
                </a:cubicBezTo>
                <a:cubicBezTo>
                  <a:pt x="0" y="97"/>
                  <a:pt x="97" y="0"/>
                  <a:pt x="217" y="0"/>
                </a:cubicBezTo>
                <a:cubicBezTo>
                  <a:pt x="337" y="0"/>
                  <a:pt x="435" y="97"/>
                  <a:pt x="435" y="217"/>
                </a:cubicBezTo>
                <a:cubicBezTo>
                  <a:pt x="435" y="337"/>
                  <a:pt x="337" y="435"/>
                  <a:pt x="217" y="435"/>
                </a:cubicBezTo>
                <a:close/>
                <a:moveTo>
                  <a:pt x="217" y="13"/>
                </a:moveTo>
                <a:cubicBezTo>
                  <a:pt x="105" y="13"/>
                  <a:pt x="13" y="105"/>
                  <a:pt x="13" y="217"/>
                </a:cubicBezTo>
                <a:cubicBezTo>
                  <a:pt x="13" y="330"/>
                  <a:pt x="105" y="421"/>
                  <a:pt x="217" y="421"/>
                </a:cubicBezTo>
                <a:cubicBezTo>
                  <a:pt x="330" y="421"/>
                  <a:pt x="421" y="330"/>
                  <a:pt x="421" y="217"/>
                </a:cubicBezTo>
                <a:cubicBezTo>
                  <a:pt x="421" y="105"/>
                  <a:pt x="330" y="13"/>
                  <a:pt x="217" y="13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5" name="Oval 121"/>
          <p:cNvSpPr>
            <a:spLocks noChangeArrowheads="1"/>
          </p:cNvSpPr>
          <p:nvPr/>
        </p:nvSpPr>
        <p:spPr bwMode="auto">
          <a:xfrm>
            <a:off x="1387145" y="4742177"/>
            <a:ext cx="530555" cy="53055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6" name="Freeform 122"/>
          <p:cNvSpPr>
            <a:spLocks/>
          </p:cNvSpPr>
          <p:nvPr/>
        </p:nvSpPr>
        <p:spPr bwMode="auto">
          <a:xfrm>
            <a:off x="1597227" y="5051951"/>
            <a:ext cx="114281" cy="154644"/>
          </a:xfrm>
          <a:custGeom>
            <a:avLst/>
            <a:gdLst>
              <a:gd name="T0" fmla="*/ 52 w 88"/>
              <a:gd name="T1" fmla="*/ 75 h 119"/>
              <a:gd name="T2" fmla="*/ 49 w 88"/>
              <a:gd name="T3" fmla="*/ 72 h 119"/>
              <a:gd name="T4" fmla="*/ 49 w 88"/>
              <a:gd name="T5" fmla="*/ 62 h 119"/>
              <a:gd name="T6" fmla="*/ 49 w 88"/>
              <a:gd name="T7" fmla="*/ 3 h 119"/>
              <a:gd name="T8" fmla="*/ 43 w 88"/>
              <a:gd name="T9" fmla="*/ 0 h 119"/>
              <a:gd name="T10" fmla="*/ 38 w 88"/>
              <a:gd name="T11" fmla="*/ 3 h 119"/>
              <a:gd name="T12" fmla="*/ 38 w 88"/>
              <a:gd name="T13" fmla="*/ 61 h 119"/>
              <a:gd name="T14" fmla="*/ 38 w 88"/>
              <a:gd name="T15" fmla="*/ 73 h 119"/>
              <a:gd name="T16" fmla="*/ 36 w 88"/>
              <a:gd name="T17" fmla="*/ 75 h 119"/>
              <a:gd name="T18" fmla="*/ 1 w 88"/>
              <a:gd name="T19" fmla="*/ 110 h 119"/>
              <a:gd name="T20" fmla="*/ 3 w 88"/>
              <a:gd name="T21" fmla="*/ 116 h 119"/>
              <a:gd name="T22" fmla="*/ 9 w 88"/>
              <a:gd name="T23" fmla="*/ 118 h 119"/>
              <a:gd name="T24" fmla="*/ 38 w 88"/>
              <a:gd name="T25" fmla="*/ 89 h 119"/>
              <a:gd name="T26" fmla="*/ 38 w 88"/>
              <a:gd name="T27" fmla="*/ 115 h 119"/>
              <a:gd name="T28" fmla="*/ 43 w 88"/>
              <a:gd name="T29" fmla="*/ 119 h 119"/>
              <a:gd name="T30" fmla="*/ 49 w 88"/>
              <a:gd name="T31" fmla="*/ 115 h 119"/>
              <a:gd name="T32" fmla="*/ 49 w 88"/>
              <a:gd name="T33" fmla="*/ 88 h 119"/>
              <a:gd name="T34" fmla="*/ 79 w 88"/>
              <a:gd name="T35" fmla="*/ 118 h 119"/>
              <a:gd name="T36" fmla="*/ 85 w 88"/>
              <a:gd name="T37" fmla="*/ 116 h 119"/>
              <a:gd name="T38" fmla="*/ 87 w 88"/>
              <a:gd name="T39" fmla="*/ 110 h 119"/>
              <a:gd name="T40" fmla="*/ 52 w 88"/>
              <a:gd name="T41" fmla="*/ 7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19">
                <a:moveTo>
                  <a:pt x="52" y="75"/>
                </a:moveTo>
                <a:cubicBezTo>
                  <a:pt x="49" y="72"/>
                  <a:pt x="49" y="72"/>
                  <a:pt x="49" y="7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1"/>
                  <a:pt x="46" y="0"/>
                  <a:pt x="43" y="0"/>
                </a:cubicBezTo>
                <a:cubicBezTo>
                  <a:pt x="40" y="0"/>
                  <a:pt x="38" y="1"/>
                  <a:pt x="38" y="3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73"/>
                  <a:pt x="38" y="73"/>
                  <a:pt x="38" y="73"/>
                </a:cubicBezTo>
                <a:cubicBezTo>
                  <a:pt x="36" y="75"/>
                  <a:pt x="36" y="75"/>
                  <a:pt x="36" y="75"/>
                </a:cubicBezTo>
                <a:cubicBezTo>
                  <a:pt x="1" y="110"/>
                  <a:pt x="1" y="110"/>
                  <a:pt x="1" y="110"/>
                </a:cubicBezTo>
                <a:cubicBezTo>
                  <a:pt x="0" y="112"/>
                  <a:pt x="0" y="114"/>
                  <a:pt x="3" y="116"/>
                </a:cubicBezTo>
                <a:cubicBezTo>
                  <a:pt x="5" y="119"/>
                  <a:pt x="7" y="119"/>
                  <a:pt x="9" y="118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38" y="117"/>
                  <a:pt x="40" y="119"/>
                  <a:pt x="43" y="119"/>
                </a:cubicBezTo>
                <a:cubicBezTo>
                  <a:pt x="46" y="119"/>
                  <a:pt x="49" y="117"/>
                  <a:pt x="49" y="115"/>
                </a:cubicBezTo>
                <a:cubicBezTo>
                  <a:pt x="49" y="88"/>
                  <a:pt x="49" y="88"/>
                  <a:pt x="49" y="8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0" y="119"/>
                  <a:pt x="83" y="119"/>
                  <a:pt x="85" y="116"/>
                </a:cubicBezTo>
                <a:cubicBezTo>
                  <a:pt x="88" y="114"/>
                  <a:pt x="88" y="112"/>
                  <a:pt x="87" y="110"/>
                </a:cubicBezTo>
                <a:lnTo>
                  <a:pt x="52" y="75"/>
                </a:ln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7" name="Freeform 123"/>
          <p:cNvSpPr>
            <a:spLocks noEditPoints="1"/>
          </p:cNvSpPr>
          <p:nvPr/>
        </p:nvSpPr>
        <p:spPr bwMode="auto">
          <a:xfrm>
            <a:off x="1502885" y="4858889"/>
            <a:ext cx="303452" cy="190630"/>
          </a:xfrm>
          <a:custGeom>
            <a:avLst/>
            <a:gdLst>
              <a:gd name="T0" fmla="*/ 228 w 234"/>
              <a:gd name="T1" fmla="*/ 0 h 147"/>
              <a:gd name="T2" fmla="*/ 191 w 234"/>
              <a:gd name="T3" fmla="*/ 0 h 147"/>
              <a:gd name="T4" fmla="*/ 43 w 234"/>
              <a:gd name="T5" fmla="*/ 0 h 147"/>
              <a:gd name="T6" fmla="*/ 6 w 234"/>
              <a:gd name="T7" fmla="*/ 0 h 147"/>
              <a:gd name="T8" fmla="*/ 0 w 234"/>
              <a:gd name="T9" fmla="*/ 8 h 147"/>
              <a:gd name="T10" fmla="*/ 6 w 234"/>
              <a:gd name="T11" fmla="*/ 15 h 147"/>
              <a:gd name="T12" fmla="*/ 17 w 234"/>
              <a:gd name="T13" fmla="*/ 15 h 147"/>
              <a:gd name="T14" fmla="*/ 15 w 234"/>
              <a:gd name="T15" fmla="*/ 25 h 147"/>
              <a:gd name="T16" fmla="*/ 15 w 234"/>
              <a:gd name="T17" fmla="*/ 122 h 147"/>
              <a:gd name="T18" fmla="*/ 43 w 234"/>
              <a:gd name="T19" fmla="*/ 147 h 147"/>
              <a:gd name="T20" fmla="*/ 191 w 234"/>
              <a:gd name="T21" fmla="*/ 147 h 147"/>
              <a:gd name="T22" fmla="*/ 219 w 234"/>
              <a:gd name="T23" fmla="*/ 122 h 147"/>
              <a:gd name="T24" fmla="*/ 219 w 234"/>
              <a:gd name="T25" fmla="*/ 25 h 147"/>
              <a:gd name="T26" fmla="*/ 217 w 234"/>
              <a:gd name="T27" fmla="*/ 15 h 147"/>
              <a:gd name="T28" fmla="*/ 228 w 234"/>
              <a:gd name="T29" fmla="*/ 15 h 147"/>
              <a:gd name="T30" fmla="*/ 234 w 234"/>
              <a:gd name="T31" fmla="*/ 8 h 147"/>
              <a:gd name="T32" fmla="*/ 228 w 234"/>
              <a:gd name="T33" fmla="*/ 0 h 147"/>
              <a:gd name="T34" fmla="*/ 204 w 234"/>
              <a:gd name="T35" fmla="*/ 116 h 147"/>
              <a:gd name="T36" fmla="*/ 180 w 234"/>
              <a:gd name="T37" fmla="*/ 137 h 147"/>
              <a:gd name="T38" fmla="*/ 54 w 234"/>
              <a:gd name="T39" fmla="*/ 137 h 147"/>
              <a:gd name="T40" fmla="*/ 30 w 234"/>
              <a:gd name="T41" fmla="*/ 116 h 147"/>
              <a:gd name="T42" fmla="*/ 30 w 234"/>
              <a:gd name="T43" fmla="*/ 32 h 147"/>
              <a:gd name="T44" fmla="*/ 40 w 234"/>
              <a:gd name="T45" fmla="*/ 19 h 147"/>
              <a:gd name="T46" fmla="*/ 54 w 234"/>
              <a:gd name="T47" fmla="*/ 15 h 147"/>
              <a:gd name="T48" fmla="*/ 180 w 234"/>
              <a:gd name="T49" fmla="*/ 15 h 147"/>
              <a:gd name="T50" fmla="*/ 194 w 234"/>
              <a:gd name="T51" fmla="*/ 19 h 147"/>
              <a:gd name="T52" fmla="*/ 204 w 234"/>
              <a:gd name="T53" fmla="*/ 32 h 147"/>
              <a:gd name="T54" fmla="*/ 204 w 234"/>
              <a:gd name="T55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34" h="147">
                <a:moveTo>
                  <a:pt x="228" y="0"/>
                </a:moveTo>
                <a:cubicBezTo>
                  <a:pt x="191" y="0"/>
                  <a:pt x="191" y="0"/>
                  <a:pt x="19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2"/>
                  <a:pt x="3" y="15"/>
                  <a:pt x="6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8"/>
                  <a:pt x="15" y="22"/>
                  <a:pt x="15" y="25"/>
                </a:cubicBezTo>
                <a:cubicBezTo>
                  <a:pt x="15" y="122"/>
                  <a:pt x="15" y="122"/>
                  <a:pt x="15" y="122"/>
                </a:cubicBezTo>
                <a:cubicBezTo>
                  <a:pt x="15" y="136"/>
                  <a:pt x="28" y="147"/>
                  <a:pt x="43" y="147"/>
                </a:cubicBezTo>
                <a:cubicBezTo>
                  <a:pt x="191" y="147"/>
                  <a:pt x="191" y="147"/>
                  <a:pt x="191" y="147"/>
                </a:cubicBezTo>
                <a:cubicBezTo>
                  <a:pt x="206" y="147"/>
                  <a:pt x="219" y="136"/>
                  <a:pt x="219" y="122"/>
                </a:cubicBezTo>
                <a:cubicBezTo>
                  <a:pt x="219" y="25"/>
                  <a:pt x="219" y="25"/>
                  <a:pt x="219" y="25"/>
                </a:cubicBezTo>
                <a:cubicBezTo>
                  <a:pt x="219" y="22"/>
                  <a:pt x="218" y="18"/>
                  <a:pt x="217" y="15"/>
                </a:cubicBezTo>
                <a:cubicBezTo>
                  <a:pt x="228" y="15"/>
                  <a:pt x="228" y="15"/>
                  <a:pt x="228" y="15"/>
                </a:cubicBezTo>
                <a:cubicBezTo>
                  <a:pt x="231" y="15"/>
                  <a:pt x="234" y="12"/>
                  <a:pt x="234" y="8"/>
                </a:cubicBezTo>
                <a:cubicBezTo>
                  <a:pt x="234" y="4"/>
                  <a:pt x="231" y="0"/>
                  <a:pt x="228" y="0"/>
                </a:cubicBezTo>
                <a:close/>
                <a:moveTo>
                  <a:pt x="204" y="116"/>
                </a:moveTo>
                <a:cubicBezTo>
                  <a:pt x="204" y="127"/>
                  <a:pt x="193" y="137"/>
                  <a:pt x="180" y="137"/>
                </a:cubicBezTo>
                <a:cubicBezTo>
                  <a:pt x="54" y="137"/>
                  <a:pt x="54" y="137"/>
                  <a:pt x="54" y="137"/>
                </a:cubicBezTo>
                <a:cubicBezTo>
                  <a:pt x="41" y="137"/>
                  <a:pt x="30" y="127"/>
                  <a:pt x="30" y="116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25"/>
                  <a:pt x="34" y="22"/>
                  <a:pt x="40" y="19"/>
                </a:cubicBezTo>
                <a:cubicBezTo>
                  <a:pt x="44" y="16"/>
                  <a:pt x="49" y="15"/>
                  <a:pt x="54" y="15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85" y="15"/>
                  <a:pt x="190" y="16"/>
                  <a:pt x="194" y="19"/>
                </a:cubicBezTo>
                <a:cubicBezTo>
                  <a:pt x="200" y="22"/>
                  <a:pt x="204" y="25"/>
                  <a:pt x="204" y="32"/>
                </a:cubicBezTo>
                <a:lnTo>
                  <a:pt x="204" y="116"/>
                </a:ln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8" name="Freeform 124"/>
          <p:cNvSpPr>
            <a:spLocks/>
          </p:cNvSpPr>
          <p:nvPr/>
        </p:nvSpPr>
        <p:spPr bwMode="auto">
          <a:xfrm>
            <a:off x="1558323" y="4896334"/>
            <a:ext cx="192089" cy="108931"/>
          </a:xfrm>
          <a:custGeom>
            <a:avLst/>
            <a:gdLst>
              <a:gd name="T0" fmla="*/ 131 w 148"/>
              <a:gd name="T1" fmla="*/ 18 h 84"/>
              <a:gd name="T2" fmla="*/ 114 w 148"/>
              <a:gd name="T3" fmla="*/ 43 h 84"/>
              <a:gd name="T4" fmla="*/ 71 w 148"/>
              <a:gd name="T5" fmla="*/ 46 h 84"/>
              <a:gd name="T6" fmla="*/ 68 w 148"/>
              <a:gd name="T7" fmla="*/ 47 h 84"/>
              <a:gd name="T8" fmla="*/ 44 w 148"/>
              <a:gd name="T9" fmla="*/ 78 h 84"/>
              <a:gd name="T10" fmla="*/ 3 w 148"/>
              <a:gd name="T11" fmla="*/ 77 h 84"/>
              <a:gd name="T12" fmla="*/ 0 w 148"/>
              <a:gd name="T13" fmla="*/ 80 h 84"/>
              <a:gd name="T14" fmla="*/ 3 w 148"/>
              <a:gd name="T15" fmla="*/ 84 h 84"/>
              <a:gd name="T16" fmla="*/ 46 w 148"/>
              <a:gd name="T17" fmla="*/ 84 h 84"/>
              <a:gd name="T18" fmla="*/ 46 w 148"/>
              <a:gd name="T19" fmla="*/ 84 h 84"/>
              <a:gd name="T20" fmla="*/ 49 w 148"/>
              <a:gd name="T21" fmla="*/ 83 h 84"/>
              <a:gd name="T22" fmla="*/ 73 w 148"/>
              <a:gd name="T23" fmla="*/ 53 h 84"/>
              <a:gd name="T24" fmla="*/ 116 w 148"/>
              <a:gd name="T25" fmla="*/ 50 h 84"/>
              <a:gd name="T26" fmla="*/ 119 w 148"/>
              <a:gd name="T27" fmla="*/ 48 h 84"/>
              <a:gd name="T28" fmla="*/ 137 w 148"/>
              <a:gd name="T29" fmla="*/ 22 h 84"/>
              <a:gd name="T30" fmla="*/ 147 w 148"/>
              <a:gd name="T31" fmla="*/ 28 h 84"/>
              <a:gd name="T32" fmla="*/ 148 w 148"/>
              <a:gd name="T33" fmla="*/ 0 h 84"/>
              <a:gd name="T34" fmla="*/ 123 w 148"/>
              <a:gd name="T35" fmla="*/ 13 h 84"/>
              <a:gd name="T36" fmla="*/ 131 w 148"/>
              <a:gd name="T37" fmla="*/ 1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" h="84">
                <a:moveTo>
                  <a:pt x="131" y="18"/>
                </a:moveTo>
                <a:cubicBezTo>
                  <a:pt x="114" y="43"/>
                  <a:pt x="114" y="43"/>
                  <a:pt x="114" y="43"/>
                </a:cubicBezTo>
                <a:cubicBezTo>
                  <a:pt x="71" y="46"/>
                  <a:pt x="71" y="46"/>
                  <a:pt x="71" y="46"/>
                </a:cubicBezTo>
                <a:cubicBezTo>
                  <a:pt x="70" y="46"/>
                  <a:pt x="69" y="47"/>
                  <a:pt x="68" y="47"/>
                </a:cubicBezTo>
                <a:cubicBezTo>
                  <a:pt x="44" y="78"/>
                  <a:pt x="44" y="78"/>
                  <a:pt x="44" y="78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77"/>
                  <a:pt x="0" y="78"/>
                  <a:pt x="0" y="80"/>
                </a:cubicBezTo>
                <a:cubicBezTo>
                  <a:pt x="0" y="82"/>
                  <a:pt x="1" y="84"/>
                  <a:pt x="3" y="84"/>
                </a:cubicBezTo>
                <a:cubicBezTo>
                  <a:pt x="46" y="84"/>
                  <a:pt x="46" y="84"/>
                  <a:pt x="46" y="84"/>
                </a:cubicBezTo>
                <a:cubicBezTo>
                  <a:pt x="46" y="84"/>
                  <a:pt x="46" y="84"/>
                  <a:pt x="46" y="84"/>
                </a:cubicBezTo>
                <a:cubicBezTo>
                  <a:pt x="47" y="84"/>
                  <a:pt x="48" y="84"/>
                  <a:pt x="49" y="83"/>
                </a:cubicBezTo>
                <a:cubicBezTo>
                  <a:pt x="73" y="53"/>
                  <a:pt x="73" y="53"/>
                  <a:pt x="73" y="53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17" y="49"/>
                  <a:pt x="118" y="49"/>
                  <a:pt x="119" y="48"/>
                </a:cubicBezTo>
                <a:cubicBezTo>
                  <a:pt x="137" y="22"/>
                  <a:pt x="137" y="22"/>
                  <a:pt x="137" y="22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8" y="0"/>
                  <a:pt x="148" y="0"/>
                  <a:pt x="148" y="0"/>
                </a:cubicBezTo>
                <a:cubicBezTo>
                  <a:pt x="123" y="13"/>
                  <a:pt x="123" y="13"/>
                  <a:pt x="123" y="13"/>
                </a:cubicBezTo>
                <a:lnTo>
                  <a:pt x="131" y="18"/>
                </a:ln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9" name="Rectangle 125"/>
          <p:cNvSpPr>
            <a:spLocks noChangeArrowheads="1"/>
          </p:cNvSpPr>
          <p:nvPr/>
        </p:nvSpPr>
        <p:spPr bwMode="auto">
          <a:xfrm>
            <a:off x="7215952" y="5820306"/>
            <a:ext cx="1256116" cy="427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0" name="Rectangle 126"/>
          <p:cNvSpPr>
            <a:spLocks noChangeArrowheads="1"/>
          </p:cNvSpPr>
          <p:nvPr/>
        </p:nvSpPr>
        <p:spPr bwMode="auto">
          <a:xfrm>
            <a:off x="7215952" y="5454608"/>
            <a:ext cx="1256116" cy="7245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1" name="Rectangle 127"/>
          <p:cNvSpPr>
            <a:spLocks noChangeArrowheads="1"/>
          </p:cNvSpPr>
          <p:nvPr/>
        </p:nvSpPr>
        <p:spPr bwMode="auto">
          <a:xfrm>
            <a:off x="7215952" y="5580560"/>
            <a:ext cx="1256116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2" name="Rectangle 128"/>
          <p:cNvSpPr>
            <a:spLocks noChangeArrowheads="1"/>
          </p:cNvSpPr>
          <p:nvPr/>
        </p:nvSpPr>
        <p:spPr bwMode="auto">
          <a:xfrm>
            <a:off x="7215952" y="5375341"/>
            <a:ext cx="1256116" cy="778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3" name="Rectangle 129"/>
          <p:cNvSpPr>
            <a:spLocks noChangeArrowheads="1"/>
          </p:cNvSpPr>
          <p:nvPr/>
        </p:nvSpPr>
        <p:spPr bwMode="auto">
          <a:xfrm>
            <a:off x="7215952" y="5667121"/>
            <a:ext cx="1256116" cy="65164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4" name="Rectangle 130"/>
          <p:cNvSpPr>
            <a:spLocks noChangeArrowheads="1"/>
          </p:cNvSpPr>
          <p:nvPr/>
        </p:nvSpPr>
        <p:spPr bwMode="auto">
          <a:xfrm>
            <a:off x="10085129" y="5820306"/>
            <a:ext cx="640945" cy="427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5" name="Freeform 131"/>
          <p:cNvSpPr>
            <a:spLocks/>
          </p:cNvSpPr>
          <p:nvPr/>
        </p:nvSpPr>
        <p:spPr bwMode="auto">
          <a:xfrm>
            <a:off x="10705163" y="5773622"/>
            <a:ext cx="119144" cy="137623"/>
          </a:xfrm>
          <a:custGeom>
            <a:avLst/>
            <a:gdLst>
              <a:gd name="T0" fmla="*/ 0 w 245"/>
              <a:gd name="T1" fmla="*/ 283 h 283"/>
              <a:gd name="T2" fmla="*/ 245 w 245"/>
              <a:gd name="T3" fmla="*/ 142 h 283"/>
              <a:gd name="T4" fmla="*/ 0 w 245"/>
              <a:gd name="T5" fmla="*/ 0 h 283"/>
              <a:gd name="T6" fmla="*/ 0 w 245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5" h="283">
                <a:moveTo>
                  <a:pt x="0" y="283"/>
                </a:moveTo>
                <a:lnTo>
                  <a:pt x="245" y="142"/>
                </a:lnTo>
                <a:lnTo>
                  <a:pt x="0" y="0"/>
                </a:lnTo>
                <a:lnTo>
                  <a:pt x="0" y="28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Rectangle 132"/>
          <p:cNvSpPr>
            <a:spLocks noChangeArrowheads="1"/>
          </p:cNvSpPr>
          <p:nvPr/>
        </p:nvSpPr>
        <p:spPr bwMode="auto">
          <a:xfrm>
            <a:off x="10085129" y="5454608"/>
            <a:ext cx="574808" cy="7245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Freeform 133"/>
          <p:cNvSpPr>
            <a:spLocks/>
          </p:cNvSpPr>
          <p:nvPr/>
        </p:nvSpPr>
        <p:spPr bwMode="auto">
          <a:xfrm>
            <a:off x="10625896" y="5375341"/>
            <a:ext cx="198411" cy="229534"/>
          </a:xfrm>
          <a:custGeom>
            <a:avLst/>
            <a:gdLst>
              <a:gd name="T0" fmla="*/ 0 w 408"/>
              <a:gd name="T1" fmla="*/ 472 h 472"/>
              <a:gd name="T2" fmla="*/ 408 w 408"/>
              <a:gd name="T3" fmla="*/ 238 h 472"/>
              <a:gd name="T4" fmla="*/ 0 w 408"/>
              <a:gd name="T5" fmla="*/ 0 h 472"/>
              <a:gd name="T6" fmla="*/ 0 w 408"/>
              <a:gd name="T7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8" h="472">
                <a:moveTo>
                  <a:pt x="0" y="472"/>
                </a:moveTo>
                <a:lnTo>
                  <a:pt x="408" y="238"/>
                </a:lnTo>
                <a:lnTo>
                  <a:pt x="0" y="0"/>
                </a:lnTo>
                <a:lnTo>
                  <a:pt x="0" y="47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8" name="Rectangle 134"/>
          <p:cNvSpPr>
            <a:spLocks noChangeArrowheads="1"/>
          </p:cNvSpPr>
          <p:nvPr/>
        </p:nvSpPr>
        <p:spPr bwMode="auto">
          <a:xfrm>
            <a:off x="10085129" y="5580560"/>
            <a:ext cx="707082" cy="141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Freeform 135"/>
          <p:cNvSpPr>
            <a:spLocks/>
          </p:cNvSpPr>
          <p:nvPr/>
        </p:nvSpPr>
        <p:spPr bwMode="auto">
          <a:xfrm>
            <a:off x="10785403" y="5564998"/>
            <a:ext cx="38904" cy="45226"/>
          </a:xfrm>
          <a:custGeom>
            <a:avLst/>
            <a:gdLst>
              <a:gd name="T0" fmla="*/ 0 w 80"/>
              <a:gd name="T1" fmla="*/ 93 h 93"/>
              <a:gd name="T2" fmla="*/ 80 w 80"/>
              <a:gd name="T3" fmla="*/ 45 h 93"/>
              <a:gd name="T4" fmla="*/ 0 w 80"/>
              <a:gd name="T5" fmla="*/ 0 h 93"/>
              <a:gd name="T6" fmla="*/ 0 w 80"/>
              <a:gd name="T7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93">
                <a:moveTo>
                  <a:pt x="0" y="93"/>
                </a:moveTo>
                <a:lnTo>
                  <a:pt x="80" y="45"/>
                </a:lnTo>
                <a:lnTo>
                  <a:pt x="0" y="0"/>
                </a:lnTo>
                <a:lnTo>
                  <a:pt x="0" y="9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0" name="Rectangle 136"/>
          <p:cNvSpPr>
            <a:spLocks noChangeArrowheads="1"/>
          </p:cNvSpPr>
          <p:nvPr/>
        </p:nvSpPr>
        <p:spPr bwMode="auto">
          <a:xfrm>
            <a:off x="10085129" y="5375341"/>
            <a:ext cx="723616" cy="778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Freeform 137"/>
          <p:cNvSpPr>
            <a:spLocks/>
          </p:cNvSpPr>
          <p:nvPr/>
        </p:nvSpPr>
        <p:spPr bwMode="auto">
          <a:xfrm>
            <a:off x="10804855" y="5367560"/>
            <a:ext cx="19452" cy="23342"/>
          </a:xfrm>
          <a:custGeom>
            <a:avLst/>
            <a:gdLst>
              <a:gd name="T0" fmla="*/ 0 w 40"/>
              <a:gd name="T1" fmla="*/ 48 h 48"/>
              <a:gd name="T2" fmla="*/ 40 w 40"/>
              <a:gd name="T3" fmla="*/ 24 h 48"/>
              <a:gd name="T4" fmla="*/ 0 w 40"/>
              <a:gd name="T5" fmla="*/ 0 h 48"/>
              <a:gd name="T6" fmla="*/ 0 w 40"/>
              <a:gd name="T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48">
                <a:moveTo>
                  <a:pt x="0" y="48"/>
                </a:moveTo>
                <a:lnTo>
                  <a:pt x="40" y="24"/>
                </a:lnTo>
                <a:lnTo>
                  <a:pt x="0" y="0"/>
                </a:lnTo>
                <a:lnTo>
                  <a:pt x="0" y="4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2" name="Rectangle 138"/>
          <p:cNvSpPr>
            <a:spLocks noChangeArrowheads="1"/>
          </p:cNvSpPr>
          <p:nvPr/>
        </p:nvSpPr>
        <p:spPr bwMode="auto">
          <a:xfrm>
            <a:off x="10085129" y="5667121"/>
            <a:ext cx="591342" cy="65164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3" name="Freeform 139"/>
          <p:cNvSpPr>
            <a:spLocks/>
          </p:cNvSpPr>
          <p:nvPr/>
        </p:nvSpPr>
        <p:spPr bwMode="auto">
          <a:xfrm>
            <a:off x="10645348" y="5596121"/>
            <a:ext cx="178959" cy="207651"/>
          </a:xfrm>
          <a:custGeom>
            <a:avLst/>
            <a:gdLst>
              <a:gd name="T0" fmla="*/ 0 w 368"/>
              <a:gd name="T1" fmla="*/ 427 h 427"/>
              <a:gd name="T2" fmla="*/ 368 w 368"/>
              <a:gd name="T3" fmla="*/ 213 h 427"/>
              <a:gd name="T4" fmla="*/ 0 w 368"/>
              <a:gd name="T5" fmla="*/ 0 h 427"/>
              <a:gd name="T6" fmla="*/ 0 w 368"/>
              <a:gd name="T7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427">
                <a:moveTo>
                  <a:pt x="0" y="427"/>
                </a:moveTo>
                <a:lnTo>
                  <a:pt x="368" y="213"/>
                </a:lnTo>
                <a:lnTo>
                  <a:pt x="0" y="0"/>
                </a:lnTo>
                <a:lnTo>
                  <a:pt x="0" y="427"/>
                </a:ln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4" name="Rectangle 140"/>
          <p:cNvSpPr>
            <a:spLocks noChangeArrowheads="1"/>
          </p:cNvSpPr>
          <p:nvPr/>
        </p:nvSpPr>
        <p:spPr bwMode="auto">
          <a:xfrm>
            <a:off x="4020953" y="6409704"/>
            <a:ext cx="1481760" cy="427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5" name="Freeform 141"/>
          <p:cNvSpPr>
            <a:spLocks/>
          </p:cNvSpPr>
          <p:nvPr/>
        </p:nvSpPr>
        <p:spPr bwMode="auto">
          <a:xfrm>
            <a:off x="5483260" y="6361560"/>
            <a:ext cx="119630" cy="137623"/>
          </a:xfrm>
          <a:custGeom>
            <a:avLst/>
            <a:gdLst>
              <a:gd name="T0" fmla="*/ 0 w 246"/>
              <a:gd name="T1" fmla="*/ 283 h 283"/>
              <a:gd name="T2" fmla="*/ 246 w 246"/>
              <a:gd name="T3" fmla="*/ 142 h 283"/>
              <a:gd name="T4" fmla="*/ 0 w 246"/>
              <a:gd name="T5" fmla="*/ 0 h 283"/>
              <a:gd name="T6" fmla="*/ 0 w 246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6" h="283">
                <a:moveTo>
                  <a:pt x="0" y="283"/>
                </a:moveTo>
                <a:lnTo>
                  <a:pt x="246" y="142"/>
                </a:lnTo>
                <a:lnTo>
                  <a:pt x="0" y="0"/>
                </a:lnTo>
                <a:lnTo>
                  <a:pt x="0" y="28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6" name="Rectangle 142"/>
          <p:cNvSpPr>
            <a:spLocks noChangeArrowheads="1"/>
          </p:cNvSpPr>
          <p:nvPr/>
        </p:nvSpPr>
        <p:spPr bwMode="auto">
          <a:xfrm>
            <a:off x="4020953" y="6043519"/>
            <a:ext cx="1415623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7" name="Freeform 143"/>
          <p:cNvSpPr>
            <a:spLocks/>
          </p:cNvSpPr>
          <p:nvPr/>
        </p:nvSpPr>
        <p:spPr bwMode="auto">
          <a:xfrm>
            <a:off x="5403021" y="5964738"/>
            <a:ext cx="199870" cy="229534"/>
          </a:xfrm>
          <a:custGeom>
            <a:avLst/>
            <a:gdLst>
              <a:gd name="T0" fmla="*/ 0 w 411"/>
              <a:gd name="T1" fmla="*/ 472 h 472"/>
              <a:gd name="T2" fmla="*/ 411 w 411"/>
              <a:gd name="T3" fmla="*/ 237 h 472"/>
              <a:gd name="T4" fmla="*/ 0 w 411"/>
              <a:gd name="T5" fmla="*/ 0 h 472"/>
              <a:gd name="T6" fmla="*/ 0 w 411"/>
              <a:gd name="T7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1" h="472">
                <a:moveTo>
                  <a:pt x="0" y="472"/>
                </a:moveTo>
                <a:lnTo>
                  <a:pt x="411" y="237"/>
                </a:lnTo>
                <a:lnTo>
                  <a:pt x="0" y="0"/>
                </a:lnTo>
                <a:lnTo>
                  <a:pt x="0" y="47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8" name="Rectangle 144"/>
          <p:cNvSpPr>
            <a:spLocks noChangeArrowheads="1"/>
          </p:cNvSpPr>
          <p:nvPr/>
        </p:nvSpPr>
        <p:spPr bwMode="auto">
          <a:xfrm>
            <a:off x="4020953" y="6169471"/>
            <a:ext cx="1547897" cy="145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9" name="Freeform 145"/>
          <p:cNvSpPr>
            <a:spLocks/>
          </p:cNvSpPr>
          <p:nvPr/>
        </p:nvSpPr>
        <p:spPr bwMode="auto">
          <a:xfrm>
            <a:off x="5562528" y="6152937"/>
            <a:ext cx="40363" cy="46685"/>
          </a:xfrm>
          <a:custGeom>
            <a:avLst/>
            <a:gdLst>
              <a:gd name="T0" fmla="*/ 0 w 83"/>
              <a:gd name="T1" fmla="*/ 96 h 96"/>
              <a:gd name="T2" fmla="*/ 83 w 83"/>
              <a:gd name="T3" fmla="*/ 48 h 96"/>
              <a:gd name="T4" fmla="*/ 0 w 83"/>
              <a:gd name="T5" fmla="*/ 0 h 96"/>
              <a:gd name="T6" fmla="*/ 0 w 83"/>
              <a:gd name="T7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" h="96">
                <a:moveTo>
                  <a:pt x="0" y="96"/>
                </a:moveTo>
                <a:lnTo>
                  <a:pt x="83" y="48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0" name="Rectangle 146"/>
          <p:cNvSpPr>
            <a:spLocks noChangeArrowheads="1"/>
          </p:cNvSpPr>
          <p:nvPr/>
        </p:nvSpPr>
        <p:spPr bwMode="auto">
          <a:xfrm>
            <a:off x="4020953" y="5964738"/>
            <a:ext cx="1564917" cy="6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1" name="Freeform 147"/>
          <p:cNvSpPr>
            <a:spLocks/>
          </p:cNvSpPr>
          <p:nvPr/>
        </p:nvSpPr>
        <p:spPr bwMode="auto">
          <a:xfrm>
            <a:off x="5581980" y="5956957"/>
            <a:ext cx="20911" cy="23342"/>
          </a:xfrm>
          <a:custGeom>
            <a:avLst/>
            <a:gdLst>
              <a:gd name="T0" fmla="*/ 0 w 43"/>
              <a:gd name="T1" fmla="*/ 48 h 48"/>
              <a:gd name="T2" fmla="*/ 43 w 43"/>
              <a:gd name="T3" fmla="*/ 24 h 48"/>
              <a:gd name="T4" fmla="*/ 0 w 43"/>
              <a:gd name="T5" fmla="*/ 0 h 48"/>
              <a:gd name="T6" fmla="*/ 0 w 43"/>
              <a:gd name="T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48">
                <a:moveTo>
                  <a:pt x="0" y="48"/>
                </a:moveTo>
                <a:lnTo>
                  <a:pt x="43" y="24"/>
                </a:lnTo>
                <a:lnTo>
                  <a:pt x="0" y="0"/>
                </a:lnTo>
                <a:lnTo>
                  <a:pt x="0" y="4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2" name="Rectangle 148"/>
          <p:cNvSpPr>
            <a:spLocks noChangeArrowheads="1"/>
          </p:cNvSpPr>
          <p:nvPr/>
        </p:nvSpPr>
        <p:spPr bwMode="auto">
          <a:xfrm>
            <a:off x="4020953" y="6256519"/>
            <a:ext cx="1432643" cy="65164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3" name="Freeform 149"/>
          <p:cNvSpPr>
            <a:spLocks/>
          </p:cNvSpPr>
          <p:nvPr/>
        </p:nvSpPr>
        <p:spPr bwMode="auto">
          <a:xfrm>
            <a:off x="5423932" y="6185032"/>
            <a:ext cx="178959" cy="206678"/>
          </a:xfrm>
          <a:custGeom>
            <a:avLst/>
            <a:gdLst>
              <a:gd name="T0" fmla="*/ 0 w 368"/>
              <a:gd name="T1" fmla="*/ 425 h 425"/>
              <a:gd name="T2" fmla="*/ 368 w 368"/>
              <a:gd name="T3" fmla="*/ 214 h 425"/>
              <a:gd name="T4" fmla="*/ 0 w 368"/>
              <a:gd name="T5" fmla="*/ 0 h 425"/>
              <a:gd name="T6" fmla="*/ 0 w 368"/>
              <a:gd name="T7" fmla="*/ 425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425">
                <a:moveTo>
                  <a:pt x="0" y="425"/>
                </a:moveTo>
                <a:lnTo>
                  <a:pt x="368" y="214"/>
                </a:lnTo>
                <a:lnTo>
                  <a:pt x="0" y="0"/>
                </a:lnTo>
                <a:lnTo>
                  <a:pt x="0" y="425"/>
                </a:ln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" name="Rectangle 150"/>
          <p:cNvSpPr>
            <a:spLocks noChangeArrowheads="1"/>
          </p:cNvSpPr>
          <p:nvPr/>
        </p:nvSpPr>
        <p:spPr bwMode="auto">
          <a:xfrm>
            <a:off x="1707618" y="6409704"/>
            <a:ext cx="739178" cy="427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5" name="Rectangle 151"/>
          <p:cNvSpPr>
            <a:spLocks noChangeArrowheads="1"/>
          </p:cNvSpPr>
          <p:nvPr/>
        </p:nvSpPr>
        <p:spPr bwMode="auto">
          <a:xfrm>
            <a:off x="1707618" y="6043519"/>
            <a:ext cx="739178" cy="71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" name="Rectangle 152"/>
          <p:cNvSpPr>
            <a:spLocks noChangeArrowheads="1"/>
          </p:cNvSpPr>
          <p:nvPr/>
        </p:nvSpPr>
        <p:spPr bwMode="auto">
          <a:xfrm>
            <a:off x="1707618" y="6169471"/>
            <a:ext cx="739178" cy="145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Rectangle 153"/>
          <p:cNvSpPr>
            <a:spLocks noChangeArrowheads="1"/>
          </p:cNvSpPr>
          <p:nvPr/>
        </p:nvSpPr>
        <p:spPr bwMode="auto">
          <a:xfrm>
            <a:off x="1707618" y="5964738"/>
            <a:ext cx="739178" cy="6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8" name="Rectangle 154"/>
          <p:cNvSpPr>
            <a:spLocks noChangeArrowheads="1"/>
          </p:cNvSpPr>
          <p:nvPr/>
        </p:nvSpPr>
        <p:spPr bwMode="auto">
          <a:xfrm>
            <a:off x="1707618" y="6256519"/>
            <a:ext cx="739178" cy="65164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9" name="Freeform 155"/>
          <p:cNvSpPr>
            <a:spLocks noEditPoints="1"/>
          </p:cNvSpPr>
          <p:nvPr/>
        </p:nvSpPr>
        <p:spPr bwMode="auto">
          <a:xfrm>
            <a:off x="6816212" y="5323307"/>
            <a:ext cx="565568" cy="566055"/>
          </a:xfrm>
          <a:custGeom>
            <a:avLst/>
            <a:gdLst>
              <a:gd name="T0" fmla="*/ 218 w 436"/>
              <a:gd name="T1" fmla="*/ 436 h 436"/>
              <a:gd name="T2" fmla="*/ 0 w 436"/>
              <a:gd name="T3" fmla="*/ 218 h 436"/>
              <a:gd name="T4" fmla="*/ 218 w 436"/>
              <a:gd name="T5" fmla="*/ 0 h 436"/>
              <a:gd name="T6" fmla="*/ 436 w 436"/>
              <a:gd name="T7" fmla="*/ 218 h 436"/>
              <a:gd name="T8" fmla="*/ 218 w 436"/>
              <a:gd name="T9" fmla="*/ 436 h 436"/>
              <a:gd name="T10" fmla="*/ 218 w 436"/>
              <a:gd name="T11" fmla="*/ 13 h 436"/>
              <a:gd name="T12" fmla="*/ 13 w 436"/>
              <a:gd name="T13" fmla="*/ 218 h 436"/>
              <a:gd name="T14" fmla="*/ 218 w 436"/>
              <a:gd name="T15" fmla="*/ 423 h 436"/>
              <a:gd name="T16" fmla="*/ 423 w 436"/>
              <a:gd name="T17" fmla="*/ 218 h 436"/>
              <a:gd name="T18" fmla="*/ 218 w 436"/>
              <a:gd name="T19" fmla="*/ 13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6" h="436">
                <a:moveTo>
                  <a:pt x="218" y="436"/>
                </a:moveTo>
                <a:cubicBezTo>
                  <a:pt x="98" y="436"/>
                  <a:pt x="0" y="338"/>
                  <a:pt x="0" y="218"/>
                </a:cubicBezTo>
                <a:cubicBezTo>
                  <a:pt x="0" y="98"/>
                  <a:pt x="98" y="0"/>
                  <a:pt x="218" y="0"/>
                </a:cubicBezTo>
                <a:cubicBezTo>
                  <a:pt x="339" y="0"/>
                  <a:pt x="436" y="98"/>
                  <a:pt x="436" y="218"/>
                </a:cubicBezTo>
                <a:cubicBezTo>
                  <a:pt x="436" y="338"/>
                  <a:pt x="339" y="436"/>
                  <a:pt x="218" y="436"/>
                </a:cubicBezTo>
                <a:close/>
                <a:moveTo>
                  <a:pt x="218" y="13"/>
                </a:moveTo>
                <a:cubicBezTo>
                  <a:pt x="105" y="13"/>
                  <a:pt x="13" y="105"/>
                  <a:pt x="13" y="218"/>
                </a:cubicBezTo>
                <a:cubicBezTo>
                  <a:pt x="13" y="331"/>
                  <a:pt x="105" y="423"/>
                  <a:pt x="218" y="423"/>
                </a:cubicBezTo>
                <a:cubicBezTo>
                  <a:pt x="331" y="423"/>
                  <a:pt x="423" y="331"/>
                  <a:pt x="423" y="218"/>
                </a:cubicBezTo>
                <a:cubicBezTo>
                  <a:pt x="423" y="105"/>
                  <a:pt x="331" y="13"/>
                  <a:pt x="218" y="13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0" name="Oval 156"/>
          <p:cNvSpPr>
            <a:spLocks noChangeArrowheads="1"/>
          </p:cNvSpPr>
          <p:nvPr/>
        </p:nvSpPr>
        <p:spPr bwMode="auto">
          <a:xfrm>
            <a:off x="6833233" y="5340327"/>
            <a:ext cx="531527" cy="53201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1" name="Freeform 157"/>
          <p:cNvSpPr>
            <a:spLocks/>
          </p:cNvSpPr>
          <p:nvPr/>
        </p:nvSpPr>
        <p:spPr bwMode="auto">
          <a:xfrm>
            <a:off x="6942164" y="5457039"/>
            <a:ext cx="332144" cy="280596"/>
          </a:xfrm>
          <a:custGeom>
            <a:avLst/>
            <a:gdLst>
              <a:gd name="T0" fmla="*/ 238 w 256"/>
              <a:gd name="T1" fmla="*/ 207 h 216"/>
              <a:gd name="T2" fmla="*/ 226 w 256"/>
              <a:gd name="T3" fmla="*/ 207 h 216"/>
              <a:gd name="T4" fmla="*/ 226 w 256"/>
              <a:gd name="T5" fmla="*/ 28 h 216"/>
              <a:gd name="T6" fmla="*/ 194 w 256"/>
              <a:gd name="T7" fmla="*/ 28 h 216"/>
              <a:gd name="T8" fmla="*/ 194 w 256"/>
              <a:gd name="T9" fmla="*/ 207 h 216"/>
              <a:gd name="T10" fmla="*/ 171 w 256"/>
              <a:gd name="T11" fmla="*/ 207 h 216"/>
              <a:gd name="T12" fmla="*/ 171 w 256"/>
              <a:gd name="T13" fmla="*/ 142 h 216"/>
              <a:gd name="T14" fmla="*/ 139 w 256"/>
              <a:gd name="T15" fmla="*/ 142 h 216"/>
              <a:gd name="T16" fmla="*/ 139 w 256"/>
              <a:gd name="T17" fmla="*/ 207 h 216"/>
              <a:gd name="T18" fmla="*/ 116 w 256"/>
              <a:gd name="T19" fmla="*/ 207 h 216"/>
              <a:gd name="T20" fmla="*/ 116 w 256"/>
              <a:gd name="T21" fmla="*/ 123 h 216"/>
              <a:gd name="T22" fmla="*/ 85 w 256"/>
              <a:gd name="T23" fmla="*/ 123 h 216"/>
              <a:gd name="T24" fmla="*/ 85 w 256"/>
              <a:gd name="T25" fmla="*/ 207 h 216"/>
              <a:gd name="T26" fmla="*/ 62 w 256"/>
              <a:gd name="T27" fmla="*/ 207 h 216"/>
              <a:gd name="T28" fmla="*/ 62 w 256"/>
              <a:gd name="T29" fmla="*/ 142 h 216"/>
              <a:gd name="T30" fmla="*/ 30 w 256"/>
              <a:gd name="T31" fmla="*/ 142 h 216"/>
              <a:gd name="T32" fmla="*/ 30 w 256"/>
              <a:gd name="T33" fmla="*/ 207 h 216"/>
              <a:gd name="T34" fmla="*/ 13 w 256"/>
              <a:gd name="T35" fmla="*/ 207 h 216"/>
              <a:gd name="T36" fmla="*/ 12 w 256"/>
              <a:gd name="T37" fmla="*/ 207 h 216"/>
              <a:gd name="T38" fmla="*/ 12 w 256"/>
              <a:gd name="T39" fmla="*/ 206 h 216"/>
              <a:gd name="T40" fmla="*/ 12 w 256"/>
              <a:gd name="T41" fmla="*/ 206 h 216"/>
              <a:gd name="T42" fmla="*/ 12 w 256"/>
              <a:gd name="T43" fmla="*/ 182 h 216"/>
              <a:gd name="T44" fmla="*/ 13 w 256"/>
              <a:gd name="T45" fmla="*/ 182 h 216"/>
              <a:gd name="T46" fmla="*/ 19 w 256"/>
              <a:gd name="T47" fmla="*/ 177 h 216"/>
              <a:gd name="T48" fmla="*/ 13 w 256"/>
              <a:gd name="T49" fmla="*/ 172 h 216"/>
              <a:gd name="T50" fmla="*/ 12 w 256"/>
              <a:gd name="T51" fmla="*/ 172 h 216"/>
              <a:gd name="T52" fmla="*/ 12 w 256"/>
              <a:gd name="T53" fmla="*/ 147 h 216"/>
              <a:gd name="T54" fmla="*/ 13 w 256"/>
              <a:gd name="T55" fmla="*/ 147 h 216"/>
              <a:gd name="T56" fmla="*/ 19 w 256"/>
              <a:gd name="T57" fmla="*/ 142 h 216"/>
              <a:gd name="T58" fmla="*/ 13 w 256"/>
              <a:gd name="T59" fmla="*/ 138 h 216"/>
              <a:gd name="T60" fmla="*/ 12 w 256"/>
              <a:gd name="T61" fmla="*/ 138 h 216"/>
              <a:gd name="T62" fmla="*/ 12 w 256"/>
              <a:gd name="T63" fmla="*/ 113 h 216"/>
              <a:gd name="T64" fmla="*/ 13 w 256"/>
              <a:gd name="T65" fmla="*/ 113 h 216"/>
              <a:gd name="T66" fmla="*/ 19 w 256"/>
              <a:gd name="T67" fmla="*/ 108 h 216"/>
              <a:gd name="T68" fmla="*/ 13 w 256"/>
              <a:gd name="T69" fmla="*/ 103 h 216"/>
              <a:gd name="T70" fmla="*/ 12 w 256"/>
              <a:gd name="T71" fmla="*/ 103 h 216"/>
              <a:gd name="T72" fmla="*/ 12 w 256"/>
              <a:gd name="T73" fmla="*/ 78 h 216"/>
              <a:gd name="T74" fmla="*/ 13 w 256"/>
              <a:gd name="T75" fmla="*/ 78 h 216"/>
              <a:gd name="T76" fmla="*/ 19 w 256"/>
              <a:gd name="T77" fmla="*/ 73 h 216"/>
              <a:gd name="T78" fmla="*/ 13 w 256"/>
              <a:gd name="T79" fmla="*/ 69 h 216"/>
              <a:gd name="T80" fmla="*/ 12 w 256"/>
              <a:gd name="T81" fmla="*/ 69 h 216"/>
              <a:gd name="T82" fmla="*/ 12 w 256"/>
              <a:gd name="T83" fmla="*/ 44 h 216"/>
              <a:gd name="T84" fmla="*/ 13 w 256"/>
              <a:gd name="T85" fmla="*/ 44 h 216"/>
              <a:gd name="T86" fmla="*/ 19 w 256"/>
              <a:gd name="T87" fmla="*/ 39 h 216"/>
              <a:gd name="T88" fmla="*/ 13 w 256"/>
              <a:gd name="T89" fmla="*/ 34 h 216"/>
              <a:gd name="T90" fmla="*/ 12 w 256"/>
              <a:gd name="T91" fmla="*/ 34 h 216"/>
              <a:gd name="T92" fmla="*/ 12 w 256"/>
              <a:gd name="T93" fmla="*/ 9 h 216"/>
              <a:gd name="T94" fmla="*/ 13 w 256"/>
              <a:gd name="T95" fmla="*/ 9 h 216"/>
              <a:gd name="T96" fmla="*/ 19 w 256"/>
              <a:gd name="T97" fmla="*/ 4 h 216"/>
              <a:gd name="T98" fmla="*/ 13 w 256"/>
              <a:gd name="T99" fmla="*/ 0 h 216"/>
              <a:gd name="T100" fmla="*/ 6 w 256"/>
              <a:gd name="T101" fmla="*/ 0 h 216"/>
              <a:gd name="T102" fmla="*/ 0 w 256"/>
              <a:gd name="T103" fmla="*/ 4 h 216"/>
              <a:gd name="T104" fmla="*/ 0 w 256"/>
              <a:gd name="T105" fmla="*/ 211 h 216"/>
              <a:gd name="T106" fmla="*/ 6 w 256"/>
              <a:gd name="T107" fmla="*/ 216 h 216"/>
              <a:gd name="T108" fmla="*/ 6 w 256"/>
              <a:gd name="T109" fmla="*/ 216 h 216"/>
              <a:gd name="T110" fmla="*/ 13 w 256"/>
              <a:gd name="T111" fmla="*/ 216 h 216"/>
              <a:gd name="T112" fmla="*/ 250 w 256"/>
              <a:gd name="T113" fmla="*/ 216 h 216"/>
              <a:gd name="T114" fmla="*/ 256 w 256"/>
              <a:gd name="T115" fmla="*/ 211 h 216"/>
              <a:gd name="T116" fmla="*/ 256 w 256"/>
              <a:gd name="T117" fmla="*/ 206 h 216"/>
              <a:gd name="T118" fmla="*/ 250 w 256"/>
              <a:gd name="T119" fmla="*/ 202 h 216"/>
              <a:gd name="T120" fmla="*/ 244 w 256"/>
              <a:gd name="T121" fmla="*/ 206 h 216"/>
              <a:gd name="T122" fmla="*/ 244 w 256"/>
              <a:gd name="T123" fmla="*/ 207 h 216"/>
              <a:gd name="T124" fmla="*/ 231 w 256"/>
              <a:gd name="T125" fmla="*/ 207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6" h="216">
                <a:moveTo>
                  <a:pt x="238" y="207"/>
                </a:moveTo>
                <a:cubicBezTo>
                  <a:pt x="226" y="207"/>
                  <a:pt x="226" y="207"/>
                  <a:pt x="226" y="207"/>
                </a:cubicBezTo>
                <a:cubicBezTo>
                  <a:pt x="226" y="28"/>
                  <a:pt x="226" y="28"/>
                  <a:pt x="226" y="28"/>
                </a:cubicBezTo>
                <a:cubicBezTo>
                  <a:pt x="194" y="28"/>
                  <a:pt x="194" y="28"/>
                  <a:pt x="194" y="28"/>
                </a:cubicBezTo>
                <a:cubicBezTo>
                  <a:pt x="194" y="207"/>
                  <a:pt x="194" y="207"/>
                  <a:pt x="194" y="207"/>
                </a:cubicBezTo>
                <a:cubicBezTo>
                  <a:pt x="171" y="207"/>
                  <a:pt x="171" y="207"/>
                  <a:pt x="171" y="207"/>
                </a:cubicBezTo>
                <a:cubicBezTo>
                  <a:pt x="171" y="142"/>
                  <a:pt x="171" y="142"/>
                  <a:pt x="171" y="142"/>
                </a:cubicBezTo>
                <a:cubicBezTo>
                  <a:pt x="139" y="142"/>
                  <a:pt x="139" y="142"/>
                  <a:pt x="139" y="142"/>
                </a:cubicBezTo>
                <a:cubicBezTo>
                  <a:pt x="139" y="207"/>
                  <a:pt x="139" y="207"/>
                  <a:pt x="139" y="207"/>
                </a:cubicBezTo>
                <a:cubicBezTo>
                  <a:pt x="116" y="207"/>
                  <a:pt x="116" y="207"/>
                  <a:pt x="116" y="207"/>
                </a:cubicBezTo>
                <a:cubicBezTo>
                  <a:pt x="116" y="123"/>
                  <a:pt x="116" y="123"/>
                  <a:pt x="116" y="123"/>
                </a:cubicBezTo>
                <a:cubicBezTo>
                  <a:pt x="85" y="123"/>
                  <a:pt x="85" y="123"/>
                  <a:pt x="85" y="123"/>
                </a:cubicBezTo>
                <a:cubicBezTo>
                  <a:pt x="85" y="207"/>
                  <a:pt x="85" y="207"/>
                  <a:pt x="85" y="207"/>
                </a:cubicBezTo>
                <a:cubicBezTo>
                  <a:pt x="62" y="207"/>
                  <a:pt x="62" y="207"/>
                  <a:pt x="62" y="207"/>
                </a:cubicBezTo>
                <a:cubicBezTo>
                  <a:pt x="62" y="142"/>
                  <a:pt x="62" y="142"/>
                  <a:pt x="62" y="142"/>
                </a:cubicBezTo>
                <a:cubicBezTo>
                  <a:pt x="30" y="142"/>
                  <a:pt x="30" y="142"/>
                  <a:pt x="30" y="142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13" y="207"/>
                  <a:pt x="13" y="207"/>
                  <a:pt x="13" y="207"/>
                </a:cubicBezTo>
                <a:cubicBezTo>
                  <a:pt x="12" y="207"/>
                  <a:pt x="12" y="207"/>
                  <a:pt x="12" y="207"/>
                </a:cubicBezTo>
                <a:cubicBezTo>
                  <a:pt x="12" y="206"/>
                  <a:pt x="12" y="206"/>
                  <a:pt x="12" y="206"/>
                </a:cubicBezTo>
                <a:cubicBezTo>
                  <a:pt x="12" y="206"/>
                  <a:pt x="12" y="206"/>
                  <a:pt x="12" y="20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3" y="182"/>
                  <a:pt x="13" y="182"/>
                  <a:pt x="13" y="182"/>
                </a:cubicBezTo>
                <a:cubicBezTo>
                  <a:pt x="16" y="182"/>
                  <a:pt x="19" y="179"/>
                  <a:pt x="19" y="177"/>
                </a:cubicBezTo>
                <a:cubicBezTo>
                  <a:pt x="19" y="174"/>
                  <a:pt x="16" y="172"/>
                  <a:pt x="13" y="172"/>
                </a:cubicBezTo>
                <a:cubicBezTo>
                  <a:pt x="12" y="172"/>
                  <a:pt x="12" y="172"/>
                  <a:pt x="12" y="172"/>
                </a:cubicBezTo>
                <a:cubicBezTo>
                  <a:pt x="12" y="147"/>
                  <a:pt x="12" y="147"/>
                  <a:pt x="12" y="147"/>
                </a:cubicBezTo>
                <a:cubicBezTo>
                  <a:pt x="13" y="147"/>
                  <a:pt x="13" y="147"/>
                  <a:pt x="13" y="147"/>
                </a:cubicBezTo>
                <a:cubicBezTo>
                  <a:pt x="16" y="147"/>
                  <a:pt x="19" y="145"/>
                  <a:pt x="19" y="142"/>
                </a:cubicBezTo>
                <a:cubicBezTo>
                  <a:pt x="19" y="140"/>
                  <a:pt x="16" y="138"/>
                  <a:pt x="13" y="138"/>
                </a:cubicBezTo>
                <a:cubicBezTo>
                  <a:pt x="12" y="138"/>
                  <a:pt x="12" y="138"/>
                  <a:pt x="12" y="138"/>
                </a:cubicBezTo>
                <a:cubicBezTo>
                  <a:pt x="12" y="113"/>
                  <a:pt x="12" y="113"/>
                  <a:pt x="12" y="113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6" y="113"/>
                  <a:pt x="19" y="110"/>
                  <a:pt x="19" y="108"/>
                </a:cubicBezTo>
                <a:cubicBezTo>
                  <a:pt x="19" y="105"/>
                  <a:pt x="16" y="103"/>
                  <a:pt x="13" y="103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2" y="78"/>
                  <a:pt x="12" y="78"/>
                  <a:pt x="12" y="78"/>
                </a:cubicBezTo>
                <a:cubicBezTo>
                  <a:pt x="13" y="78"/>
                  <a:pt x="13" y="78"/>
                  <a:pt x="13" y="78"/>
                </a:cubicBezTo>
                <a:cubicBezTo>
                  <a:pt x="16" y="78"/>
                  <a:pt x="19" y="76"/>
                  <a:pt x="19" y="73"/>
                </a:cubicBezTo>
                <a:cubicBezTo>
                  <a:pt x="19" y="71"/>
                  <a:pt x="16" y="69"/>
                  <a:pt x="13" y="69"/>
                </a:cubicBezTo>
                <a:cubicBezTo>
                  <a:pt x="12" y="69"/>
                  <a:pt x="12" y="69"/>
                  <a:pt x="12" y="69"/>
                </a:cubicBezTo>
                <a:cubicBezTo>
                  <a:pt x="12" y="44"/>
                  <a:pt x="12" y="44"/>
                  <a:pt x="12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6" y="44"/>
                  <a:pt x="19" y="41"/>
                  <a:pt x="19" y="39"/>
                </a:cubicBezTo>
                <a:cubicBezTo>
                  <a:pt x="19" y="36"/>
                  <a:pt x="16" y="34"/>
                  <a:pt x="13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2" y="9"/>
                  <a:pt x="12" y="9"/>
                  <a:pt x="12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6" y="9"/>
                  <a:pt x="19" y="7"/>
                  <a:pt x="19" y="4"/>
                </a:cubicBezTo>
                <a:cubicBezTo>
                  <a:pt x="19" y="2"/>
                  <a:pt x="16" y="0"/>
                  <a:pt x="13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4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4"/>
                  <a:pt x="3" y="216"/>
                  <a:pt x="6" y="216"/>
                </a:cubicBezTo>
                <a:cubicBezTo>
                  <a:pt x="6" y="216"/>
                  <a:pt x="6" y="216"/>
                  <a:pt x="6" y="216"/>
                </a:cubicBezTo>
                <a:cubicBezTo>
                  <a:pt x="13" y="216"/>
                  <a:pt x="13" y="216"/>
                  <a:pt x="13" y="216"/>
                </a:cubicBezTo>
                <a:cubicBezTo>
                  <a:pt x="250" y="216"/>
                  <a:pt x="250" y="216"/>
                  <a:pt x="250" y="216"/>
                </a:cubicBezTo>
                <a:cubicBezTo>
                  <a:pt x="253" y="216"/>
                  <a:pt x="256" y="214"/>
                  <a:pt x="256" y="211"/>
                </a:cubicBezTo>
                <a:cubicBezTo>
                  <a:pt x="256" y="206"/>
                  <a:pt x="256" y="206"/>
                  <a:pt x="256" y="206"/>
                </a:cubicBezTo>
                <a:cubicBezTo>
                  <a:pt x="256" y="204"/>
                  <a:pt x="253" y="202"/>
                  <a:pt x="250" y="202"/>
                </a:cubicBezTo>
                <a:cubicBezTo>
                  <a:pt x="247" y="202"/>
                  <a:pt x="244" y="204"/>
                  <a:pt x="244" y="206"/>
                </a:cubicBezTo>
                <a:cubicBezTo>
                  <a:pt x="244" y="207"/>
                  <a:pt x="244" y="207"/>
                  <a:pt x="244" y="207"/>
                </a:cubicBezTo>
                <a:cubicBezTo>
                  <a:pt x="231" y="207"/>
                  <a:pt x="231" y="207"/>
                  <a:pt x="231" y="207"/>
                </a:cubicBezTo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" name="Freeform 158"/>
          <p:cNvSpPr>
            <a:spLocks noEditPoints="1"/>
          </p:cNvSpPr>
          <p:nvPr/>
        </p:nvSpPr>
        <p:spPr bwMode="auto">
          <a:xfrm>
            <a:off x="1370611" y="5902491"/>
            <a:ext cx="564109" cy="564109"/>
          </a:xfrm>
          <a:custGeom>
            <a:avLst/>
            <a:gdLst>
              <a:gd name="T0" fmla="*/ 217 w 435"/>
              <a:gd name="T1" fmla="*/ 435 h 435"/>
              <a:gd name="T2" fmla="*/ 0 w 435"/>
              <a:gd name="T3" fmla="*/ 217 h 435"/>
              <a:gd name="T4" fmla="*/ 217 w 435"/>
              <a:gd name="T5" fmla="*/ 0 h 435"/>
              <a:gd name="T6" fmla="*/ 435 w 435"/>
              <a:gd name="T7" fmla="*/ 217 h 435"/>
              <a:gd name="T8" fmla="*/ 217 w 435"/>
              <a:gd name="T9" fmla="*/ 435 h 435"/>
              <a:gd name="T10" fmla="*/ 217 w 435"/>
              <a:gd name="T11" fmla="*/ 13 h 435"/>
              <a:gd name="T12" fmla="*/ 13 w 435"/>
              <a:gd name="T13" fmla="*/ 217 h 435"/>
              <a:gd name="T14" fmla="*/ 217 w 435"/>
              <a:gd name="T15" fmla="*/ 422 h 435"/>
              <a:gd name="T16" fmla="*/ 421 w 435"/>
              <a:gd name="T17" fmla="*/ 217 h 435"/>
              <a:gd name="T18" fmla="*/ 217 w 435"/>
              <a:gd name="T19" fmla="*/ 13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35">
                <a:moveTo>
                  <a:pt x="217" y="435"/>
                </a:moveTo>
                <a:cubicBezTo>
                  <a:pt x="97" y="435"/>
                  <a:pt x="0" y="337"/>
                  <a:pt x="0" y="217"/>
                </a:cubicBezTo>
                <a:cubicBezTo>
                  <a:pt x="0" y="97"/>
                  <a:pt x="97" y="0"/>
                  <a:pt x="217" y="0"/>
                </a:cubicBezTo>
                <a:cubicBezTo>
                  <a:pt x="337" y="0"/>
                  <a:pt x="435" y="97"/>
                  <a:pt x="435" y="217"/>
                </a:cubicBezTo>
                <a:cubicBezTo>
                  <a:pt x="435" y="337"/>
                  <a:pt x="337" y="435"/>
                  <a:pt x="217" y="435"/>
                </a:cubicBezTo>
                <a:close/>
                <a:moveTo>
                  <a:pt x="217" y="13"/>
                </a:moveTo>
                <a:cubicBezTo>
                  <a:pt x="105" y="13"/>
                  <a:pt x="13" y="105"/>
                  <a:pt x="13" y="217"/>
                </a:cubicBezTo>
                <a:cubicBezTo>
                  <a:pt x="13" y="330"/>
                  <a:pt x="105" y="422"/>
                  <a:pt x="217" y="422"/>
                </a:cubicBezTo>
                <a:cubicBezTo>
                  <a:pt x="330" y="422"/>
                  <a:pt x="421" y="330"/>
                  <a:pt x="421" y="217"/>
                </a:cubicBezTo>
                <a:cubicBezTo>
                  <a:pt x="421" y="105"/>
                  <a:pt x="330" y="13"/>
                  <a:pt x="217" y="13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Oval 159"/>
          <p:cNvSpPr>
            <a:spLocks noChangeArrowheads="1"/>
          </p:cNvSpPr>
          <p:nvPr/>
        </p:nvSpPr>
        <p:spPr bwMode="auto">
          <a:xfrm>
            <a:off x="1387145" y="5919025"/>
            <a:ext cx="530555" cy="53104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" name="Freeform 160"/>
          <p:cNvSpPr>
            <a:spLocks noEditPoints="1"/>
          </p:cNvSpPr>
          <p:nvPr/>
        </p:nvSpPr>
        <p:spPr bwMode="auto">
          <a:xfrm>
            <a:off x="1496077" y="6059080"/>
            <a:ext cx="312692" cy="250931"/>
          </a:xfrm>
          <a:custGeom>
            <a:avLst/>
            <a:gdLst>
              <a:gd name="T0" fmla="*/ 220 w 241"/>
              <a:gd name="T1" fmla="*/ 116 h 193"/>
              <a:gd name="T2" fmla="*/ 227 w 241"/>
              <a:gd name="T3" fmla="*/ 12 h 193"/>
              <a:gd name="T4" fmla="*/ 216 w 241"/>
              <a:gd name="T5" fmla="*/ 0 h 193"/>
              <a:gd name="T6" fmla="*/ 25 w 241"/>
              <a:gd name="T7" fmla="*/ 0 h 193"/>
              <a:gd name="T8" fmla="*/ 13 w 241"/>
              <a:gd name="T9" fmla="*/ 12 h 193"/>
              <a:gd name="T10" fmla="*/ 20 w 241"/>
              <a:gd name="T11" fmla="*/ 116 h 193"/>
              <a:gd name="T12" fmla="*/ 0 w 241"/>
              <a:gd name="T13" fmla="*/ 184 h 193"/>
              <a:gd name="T14" fmla="*/ 11 w 241"/>
              <a:gd name="T15" fmla="*/ 193 h 193"/>
              <a:gd name="T16" fmla="*/ 229 w 241"/>
              <a:gd name="T17" fmla="*/ 193 h 193"/>
              <a:gd name="T18" fmla="*/ 241 w 241"/>
              <a:gd name="T19" fmla="*/ 184 h 193"/>
              <a:gd name="T20" fmla="*/ 220 w 241"/>
              <a:gd name="T21" fmla="*/ 116 h 193"/>
              <a:gd name="T22" fmla="*/ 146 w 241"/>
              <a:gd name="T23" fmla="*/ 185 h 193"/>
              <a:gd name="T24" fmla="*/ 93 w 241"/>
              <a:gd name="T25" fmla="*/ 185 h 193"/>
              <a:gd name="T26" fmla="*/ 86 w 241"/>
              <a:gd name="T27" fmla="*/ 179 h 193"/>
              <a:gd name="T28" fmla="*/ 88 w 241"/>
              <a:gd name="T29" fmla="*/ 166 h 193"/>
              <a:gd name="T30" fmla="*/ 95 w 241"/>
              <a:gd name="T31" fmla="*/ 159 h 193"/>
              <a:gd name="T32" fmla="*/ 144 w 241"/>
              <a:gd name="T33" fmla="*/ 159 h 193"/>
              <a:gd name="T34" fmla="*/ 152 w 241"/>
              <a:gd name="T35" fmla="*/ 166 h 193"/>
              <a:gd name="T36" fmla="*/ 154 w 241"/>
              <a:gd name="T37" fmla="*/ 179 h 193"/>
              <a:gd name="T38" fmla="*/ 146 w 241"/>
              <a:gd name="T39" fmla="*/ 185 h 193"/>
              <a:gd name="T40" fmla="*/ 210 w 241"/>
              <a:gd name="T41" fmla="*/ 127 h 193"/>
              <a:gd name="T42" fmla="*/ 209 w 241"/>
              <a:gd name="T43" fmla="*/ 128 h 193"/>
              <a:gd name="T44" fmla="*/ 209 w 241"/>
              <a:gd name="T45" fmla="*/ 128 h 193"/>
              <a:gd name="T46" fmla="*/ 31 w 241"/>
              <a:gd name="T47" fmla="*/ 128 h 193"/>
              <a:gd name="T48" fmla="*/ 30 w 241"/>
              <a:gd name="T49" fmla="*/ 128 h 193"/>
              <a:gd name="T50" fmla="*/ 28 w 241"/>
              <a:gd name="T51" fmla="*/ 127 h 193"/>
              <a:gd name="T52" fmla="*/ 26 w 241"/>
              <a:gd name="T53" fmla="*/ 123 h 193"/>
              <a:gd name="T54" fmla="*/ 30 w 241"/>
              <a:gd name="T55" fmla="*/ 118 h 193"/>
              <a:gd name="T56" fmla="*/ 209 w 241"/>
              <a:gd name="T57" fmla="*/ 118 h 193"/>
              <a:gd name="T58" fmla="*/ 214 w 241"/>
              <a:gd name="T59" fmla="*/ 123 h 193"/>
              <a:gd name="T60" fmla="*/ 210 w 241"/>
              <a:gd name="T61" fmla="*/ 127 h 193"/>
              <a:gd name="T62" fmla="*/ 208 w 241"/>
              <a:gd name="T63" fmla="*/ 107 h 193"/>
              <a:gd name="T64" fmla="*/ 200 w 241"/>
              <a:gd name="T65" fmla="*/ 109 h 193"/>
              <a:gd name="T66" fmla="*/ 39 w 241"/>
              <a:gd name="T67" fmla="*/ 109 h 193"/>
              <a:gd name="T68" fmla="*/ 32 w 241"/>
              <a:gd name="T69" fmla="*/ 107 h 193"/>
              <a:gd name="T70" fmla="*/ 29 w 241"/>
              <a:gd name="T71" fmla="*/ 100 h 193"/>
              <a:gd name="T72" fmla="*/ 22 w 241"/>
              <a:gd name="T73" fmla="*/ 17 h 193"/>
              <a:gd name="T74" fmla="*/ 33 w 241"/>
              <a:gd name="T75" fmla="*/ 8 h 193"/>
              <a:gd name="T76" fmla="*/ 207 w 241"/>
              <a:gd name="T77" fmla="*/ 8 h 193"/>
              <a:gd name="T78" fmla="*/ 217 w 241"/>
              <a:gd name="T79" fmla="*/ 17 h 193"/>
              <a:gd name="T80" fmla="*/ 211 w 241"/>
              <a:gd name="T81" fmla="*/ 100 h 193"/>
              <a:gd name="T82" fmla="*/ 208 w 241"/>
              <a:gd name="T83" fmla="*/ 10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1" h="193">
                <a:moveTo>
                  <a:pt x="220" y="116"/>
                </a:moveTo>
                <a:cubicBezTo>
                  <a:pt x="227" y="12"/>
                  <a:pt x="227" y="12"/>
                  <a:pt x="227" y="12"/>
                </a:cubicBezTo>
                <a:cubicBezTo>
                  <a:pt x="227" y="5"/>
                  <a:pt x="222" y="0"/>
                  <a:pt x="216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3" y="5"/>
                  <a:pt x="13" y="12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5" y="193"/>
                  <a:pt x="11" y="193"/>
                </a:cubicBezTo>
                <a:cubicBezTo>
                  <a:pt x="229" y="193"/>
                  <a:pt x="229" y="193"/>
                  <a:pt x="229" y="193"/>
                </a:cubicBezTo>
                <a:cubicBezTo>
                  <a:pt x="236" y="193"/>
                  <a:pt x="241" y="188"/>
                  <a:pt x="241" y="184"/>
                </a:cubicBezTo>
                <a:lnTo>
                  <a:pt x="220" y="116"/>
                </a:lnTo>
                <a:close/>
                <a:moveTo>
                  <a:pt x="146" y="185"/>
                </a:moveTo>
                <a:cubicBezTo>
                  <a:pt x="93" y="185"/>
                  <a:pt x="93" y="185"/>
                  <a:pt x="93" y="185"/>
                </a:cubicBezTo>
                <a:cubicBezTo>
                  <a:pt x="89" y="185"/>
                  <a:pt x="86" y="182"/>
                  <a:pt x="86" y="179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2"/>
                  <a:pt x="91" y="159"/>
                  <a:pt x="95" y="159"/>
                </a:cubicBezTo>
                <a:cubicBezTo>
                  <a:pt x="144" y="159"/>
                  <a:pt x="144" y="159"/>
                  <a:pt x="144" y="159"/>
                </a:cubicBezTo>
                <a:cubicBezTo>
                  <a:pt x="148" y="159"/>
                  <a:pt x="152" y="162"/>
                  <a:pt x="152" y="166"/>
                </a:cubicBezTo>
                <a:cubicBezTo>
                  <a:pt x="154" y="179"/>
                  <a:pt x="154" y="179"/>
                  <a:pt x="154" y="179"/>
                </a:cubicBezTo>
                <a:cubicBezTo>
                  <a:pt x="154" y="182"/>
                  <a:pt x="150" y="185"/>
                  <a:pt x="146" y="185"/>
                </a:cubicBezTo>
                <a:close/>
                <a:moveTo>
                  <a:pt x="210" y="127"/>
                </a:moveTo>
                <a:cubicBezTo>
                  <a:pt x="210" y="127"/>
                  <a:pt x="209" y="128"/>
                  <a:pt x="209" y="128"/>
                </a:cubicBezTo>
                <a:cubicBezTo>
                  <a:pt x="209" y="128"/>
                  <a:pt x="209" y="128"/>
                  <a:pt x="209" y="128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30" y="128"/>
                  <a:pt x="30" y="128"/>
                  <a:pt x="30" y="128"/>
                </a:cubicBezTo>
                <a:cubicBezTo>
                  <a:pt x="30" y="128"/>
                  <a:pt x="29" y="127"/>
                  <a:pt x="28" y="127"/>
                </a:cubicBezTo>
                <a:cubicBezTo>
                  <a:pt x="27" y="126"/>
                  <a:pt x="26" y="125"/>
                  <a:pt x="26" y="123"/>
                </a:cubicBezTo>
                <a:cubicBezTo>
                  <a:pt x="26" y="121"/>
                  <a:pt x="28" y="118"/>
                  <a:pt x="30" y="118"/>
                </a:cubicBezTo>
                <a:cubicBezTo>
                  <a:pt x="209" y="118"/>
                  <a:pt x="209" y="118"/>
                  <a:pt x="209" y="118"/>
                </a:cubicBezTo>
                <a:cubicBezTo>
                  <a:pt x="212" y="118"/>
                  <a:pt x="214" y="121"/>
                  <a:pt x="214" y="123"/>
                </a:cubicBezTo>
                <a:cubicBezTo>
                  <a:pt x="214" y="125"/>
                  <a:pt x="212" y="127"/>
                  <a:pt x="210" y="127"/>
                </a:cubicBezTo>
                <a:close/>
                <a:moveTo>
                  <a:pt x="208" y="107"/>
                </a:moveTo>
                <a:cubicBezTo>
                  <a:pt x="206" y="108"/>
                  <a:pt x="203" y="109"/>
                  <a:pt x="200" y="109"/>
                </a:cubicBezTo>
                <a:cubicBezTo>
                  <a:pt x="39" y="109"/>
                  <a:pt x="39" y="109"/>
                  <a:pt x="39" y="109"/>
                </a:cubicBezTo>
                <a:cubicBezTo>
                  <a:pt x="36" y="109"/>
                  <a:pt x="34" y="108"/>
                  <a:pt x="32" y="107"/>
                </a:cubicBezTo>
                <a:cubicBezTo>
                  <a:pt x="30" y="105"/>
                  <a:pt x="29" y="103"/>
                  <a:pt x="29" y="100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2"/>
                  <a:pt x="27" y="8"/>
                  <a:pt x="33" y="8"/>
                </a:cubicBezTo>
                <a:cubicBezTo>
                  <a:pt x="207" y="8"/>
                  <a:pt x="207" y="8"/>
                  <a:pt x="207" y="8"/>
                </a:cubicBezTo>
                <a:cubicBezTo>
                  <a:pt x="213" y="8"/>
                  <a:pt x="217" y="12"/>
                  <a:pt x="217" y="17"/>
                </a:cubicBezTo>
                <a:cubicBezTo>
                  <a:pt x="211" y="100"/>
                  <a:pt x="211" y="100"/>
                  <a:pt x="211" y="100"/>
                </a:cubicBezTo>
                <a:cubicBezTo>
                  <a:pt x="211" y="103"/>
                  <a:pt x="210" y="105"/>
                  <a:pt x="208" y="107"/>
                </a:cubicBez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Freeform 161"/>
          <p:cNvSpPr>
            <a:spLocks/>
          </p:cNvSpPr>
          <p:nvPr/>
        </p:nvSpPr>
        <p:spPr bwMode="auto">
          <a:xfrm>
            <a:off x="1559782" y="6095553"/>
            <a:ext cx="185281" cy="84616"/>
          </a:xfrm>
          <a:custGeom>
            <a:avLst/>
            <a:gdLst>
              <a:gd name="T0" fmla="*/ 133 w 143"/>
              <a:gd name="T1" fmla="*/ 0 h 65"/>
              <a:gd name="T2" fmla="*/ 123 w 143"/>
              <a:gd name="T3" fmla="*/ 10 h 65"/>
              <a:gd name="T4" fmla="*/ 124 w 143"/>
              <a:gd name="T5" fmla="*/ 13 h 65"/>
              <a:gd name="T6" fmla="*/ 93 w 143"/>
              <a:gd name="T7" fmla="*/ 38 h 65"/>
              <a:gd name="T8" fmla="*/ 87 w 143"/>
              <a:gd name="T9" fmla="*/ 36 h 65"/>
              <a:gd name="T10" fmla="*/ 79 w 143"/>
              <a:gd name="T11" fmla="*/ 39 h 65"/>
              <a:gd name="T12" fmla="*/ 56 w 143"/>
              <a:gd name="T13" fmla="*/ 28 h 65"/>
              <a:gd name="T14" fmla="*/ 57 w 143"/>
              <a:gd name="T15" fmla="*/ 27 h 65"/>
              <a:gd name="T16" fmla="*/ 47 w 143"/>
              <a:gd name="T17" fmla="*/ 18 h 65"/>
              <a:gd name="T18" fmla="*/ 37 w 143"/>
              <a:gd name="T19" fmla="*/ 27 h 65"/>
              <a:gd name="T20" fmla="*/ 38 w 143"/>
              <a:gd name="T21" fmla="*/ 31 h 65"/>
              <a:gd name="T22" fmla="*/ 15 w 143"/>
              <a:gd name="T23" fmla="*/ 48 h 65"/>
              <a:gd name="T24" fmla="*/ 9 w 143"/>
              <a:gd name="T25" fmla="*/ 46 h 65"/>
              <a:gd name="T26" fmla="*/ 0 w 143"/>
              <a:gd name="T27" fmla="*/ 56 h 65"/>
              <a:gd name="T28" fmla="*/ 9 w 143"/>
              <a:gd name="T29" fmla="*/ 65 h 65"/>
              <a:gd name="T30" fmla="*/ 19 w 143"/>
              <a:gd name="T31" fmla="*/ 56 h 65"/>
              <a:gd name="T32" fmla="*/ 18 w 143"/>
              <a:gd name="T33" fmla="*/ 52 h 65"/>
              <a:gd name="T34" fmla="*/ 41 w 143"/>
              <a:gd name="T35" fmla="*/ 35 h 65"/>
              <a:gd name="T36" fmla="*/ 47 w 143"/>
              <a:gd name="T37" fmla="*/ 37 h 65"/>
              <a:gd name="T38" fmla="*/ 55 w 143"/>
              <a:gd name="T39" fmla="*/ 33 h 65"/>
              <a:gd name="T40" fmla="*/ 77 w 143"/>
              <a:gd name="T41" fmla="*/ 44 h 65"/>
              <a:gd name="T42" fmla="*/ 77 w 143"/>
              <a:gd name="T43" fmla="*/ 45 h 65"/>
              <a:gd name="T44" fmla="*/ 87 w 143"/>
              <a:gd name="T45" fmla="*/ 55 h 65"/>
              <a:gd name="T46" fmla="*/ 97 w 143"/>
              <a:gd name="T47" fmla="*/ 45 h 65"/>
              <a:gd name="T48" fmla="*/ 96 w 143"/>
              <a:gd name="T49" fmla="*/ 42 h 65"/>
              <a:gd name="T50" fmla="*/ 127 w 143"/>
              <a:gd name="T51" fmla="*/ 17 h 65"/>
              <a:gd name="T52" fmla="*/ 133 w 143"/>
              <a:gd name="T53" fmla="*/ 19 h 65"/>
              <a:gd name="T54" fmla="*/ 143 w 143"/>
              <a:gd name="T55" fmla="*/ 10 h 65"/>
              <a:gd name="T56" fmla="*/ 133 w 143"/>
              <a:gd name="T57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" h="65">
                <a:moveTo>
                  <a:pt x="133" y="0"/>
                </a:moveTo>
                <a:cubicBezTo>
                  <a:pt x="128" y="0"/>
                  <a:pt x="123" y="4"/>
                  <a:pt x="123" y="10"/>
                </a:cubicBezTo>
                <a:cubicBezTo>
                  <a:pt x="123" y="11"/>
                  <a:pt x="124" y="12"/>
                  <a:pt x="124" y="13"/>
                </a:cubicBezTo>
                <a:cubicBezTo>
                  <a:pt x="93" y="38"/>
                  <a:pt x="93" y="38"/>
                  <a:pt x="93" y="38"/>
                </a:cubicBezTo>
                <a:cubicBezTo>
                  <a:pt x="91" y="36"/>
                  <a:pt x="89" y="36"/>
                  <a:pt x="87" y="36"/>
                </a:cubicBezTo>
                <a:cubicBezTo>
                  <a:pt x="84" y="36"/>
                  <a:pt x="81" y="37"/>
                  <a:pt x="79" y="39"/>
                </a:cubicBezTo>
                <a:cubicBezTo>
                  <a:pt x="56" y="28"/>
                  <a:pt x="56" y="28"/>
                  <a:pt x="56" y="28"/>
                </a:cubicBezTo>
                <a:cubicBezTo>
                  <a:pt x="57" y="28"/>
                  <a:pt x="57" y="28"/>
                  <a:pt x="57" y="27"/>
                </a:cubicBezTo>
                <a:cubicBezTo>
                  <a:pt x="57" y="22"/>
                  <a:pt x="52" y="18"/>
                  <a:pt x="47" y="18"/>
                </a:cubicBezTo>
                <a:cubicBezTo>
                  <a:pt x="42" y="18"/>
                  <a:pt x="37" y="22"/>
                  <a:pt x="37" y="27"/>
                </a:cubicBezTo>
                <a:cubicBezTo>
                  <a:pt x="37" y="28"/>
                  <a:pt x="38" y="30"/>
                  <a:pt x="38" y="31"/>
                </a:cubicBezTo>
                <a:cubicBezTo>
                  <a:pt x="15" y="48"/>
                  <a:pt x="15" y="48"/>
                  <a:pt x="15" y="48"/>
                </a:cubicBezTo>
                <a:cubicBezTo>
                  <a:pt x="13" y="47"/>
                  <a:pt x="11" y="46"/>
                  <a:pt x="9" y="46"/>
                </a:cubicBezTo>
                <a:cubicBezTo>
                  <a:pt x="4" y="46"/>
                  <a:pt x="0" y="50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cubicBezTo>
                  <a:pt x="19" y="54"/>
                  <a:pt x="19" y="53"/>
                  <a:pt x="18" y="52"/>
                </a:cubicBezTo>
                <a:cubicBezTo>
                  <a:pt x="41" y="35"/>
                  <a:pt x="41" y="35"/>
                  <a:pt x="41" y="35"/>
                </a:cubicBezTo>
                <a:cubicBezTo>
                  <a:pt x="43" y="36"/>
                  <a:pt x="45" y="37"/>
                  <a:pt x="47" y="37"/>
                </a:cubicBezTo>
                <a:cubicBezTo>
                  <a:pt x="50" y="37"/>
                  <a:pt x="53" y="35"/>
                  <a:pt x="55" y="33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44"/>
                  <a:pt x="77" y="45"/>
                  <a:pt x="77" y="45"/>
                </a:cubicBezTo>
                <a:cubicBezTo>
                  <a:pt x="77" y="50"/>
                  <a:pt x="82" y="55"/>
                  <a:pt x="87" y="55"/>
                </a:cubicBezTo>
                <a:cubicBezTo>
                  <a:pt x="92" y="55"/>
                  <a:pt x="97" y="50"/>
                  <a:pt x="97" y="45"/>
                </a:cubicBezTo>
                <a:cubicBezTo>
                  <a:pt x="97" y="44"/>
                  <a:pt x="96" y="43"/>
                  <a:pt x="96" y="42"/>
                </a:cubicBezTo>
                <a:cubicBezTo>
                  <a:pt x="127" y="17"/>
                  <a:pt x="127" y="17"/>
                  <a:pt x="127" y="17"/>
                </a:cubicBezTo>
                <a:cubicBezTo>
                  <a:pt x="129" y="18"/>
                  <a:pt x="131" y="19"/>
                  <a:pt x="133" y="19"/>
                </a:cubicBezTo>
                <a:cubicBezTo>
                  <a:pt x="138" y="19"/>
                  <a:pt x="143" y="15"/>
                  <a:pt x="143" y="10"/>
                </a:cubicBezTo>
                <a:cubicBezTo>
                  <a:pt x="143" y="4"/>
                  <a:pt x="138" y="0"/>
                  <a:pt x="133" y="0"/>
                </a:cubicBezTo>
                <a:close/>
              </a:path>
            </a:pathLst>
          </a:custGeom>
          <a:solidFill>
            <a:srgbClr val="4D4E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81" name="组合 180"/>
          <p:cNvGrpSpPr/>
          <p:nvPr/>
        </p:nvGrpSpPr>
        <p:grpSpPr>
          <a:xfrm>
            <a:off x="2389331" y="2272644"/>
            <a:ext cx="1695327" cy="877427"/>
            <a:chOff x="2389331" y="2272644"/>
            <a:chExt cx="1695327" cy="877427"/>
          </a:xfrm>
        </p:grpSpPr>
        <p:sp>
          <p:nvSpPr>
            <p:cNvPr id="179" name="文本框 178"/>
            <p:cNvSpPr txBox="1"/>
            <p:nvPr/>
          </p:nvSpPr>
          <p:spPr>
            <a:xfrm>
              <a:off x="2629208" y="2272644"/>
              <a:ext cx="13480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180" name="文本框 179"/>
            <p:cNvSpPr txBox="1"/>
            <p:nvPr/>
          </p:nvSpPr>
          <p:spPr>
            <a:xfrm>
              <a:off x="2389331" y="2432336"/>
              <a:ext cx="1695327" cy="71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8428078" y="1705542"/>
            <a:ext cx="1695327" cy="877427"/>
            <a:chOff x="2389331" y="2272644"/>
            <a:chExt cx="1695327" cy="877427"/>
          </a:xfrm>
        </p:grpSpPr>
        <p:sp>
          <p:nvSpPr>
            <p:cNvPr id="183" name="文本框 182"/>
            <p:cNvSpPr txBox="1"/>
            <p:nvPr/>
          </p:nvSpPr>
          <p:spPr>
            <a:xfrm>
              <a:off x="2629208" y="2272644"/>
              <a:ext cx="13480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184" name="文本框 183"/>
            <p:cNvSpPr txBox="1"/>
            <p:nvPr/>
          </p:nvSpPr>
          <p:spPr>
            <a:xfrm>
              <a:off x="2389331" y="2432336"/>
              <a:ext cx="1695327" cy="71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2389331" y="3441687"/>
            <a:ext cx="1695327" cy="877427"/>
            <a:chOff x="2389331" y="2272644"/>
            <a:chExt cx="1695327" cy="877427"/>
          </a:xfrm>
        </p:grpSpPr>
        <p:sp>
          <p:nvSpPr>
            <p:cNvPr id="186" name="文本框 185"/>
            <p:cNvSpPr txBox="1"/>
            <p:nvPr/>
          </p:nvSpPr>
          <p:spPr>
            <a:xfrm>
              <a:off x="2629208" y="2272644"/>
              <a:ext cx="13480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389331" y="2432336"/>
              <a:ext cx="1695327" cy="71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2389331" y="4610730"/>
            <a:ext cx="1695327" cy="877427"/>
            <a:chOff x="2389331" y="2272644"/>
            <a:chExt cx="1695327" cy="877427"/>
          </a:xfrm>
        </p:grpSpPr>
        <p:sp>
          <p:nvSpPr>
            <p:cNvPr id="189" name="文本框 188"/>
            <p:cNvSpPr txBox="1"/>
            <p:nvPr/>
          </p:nvSpPr>
          <p:spPr>
            <a:xfrm>
              <a:off x="2629208" y="2272644"/>
              <a:ext cx="13480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190" name="文本框 189"/>
            <p:cNvSpPr txBox="1"/>
            <p:nvPr/>
          </p:nvSpPr>
          <p:spPr>
            <a:xfrm>
              <a:off x="2389331" y="2432336"/>
              <a:ext cx="1695327" cy="71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2389331" y="5779774"/>
            <a:ext cx="1695327" cy="877427"/>
            <a:chOff x="2389331" y="2272644"/>
            <a:chExt cx="1695327" cy="877427"/>
          </a:xfrm>
        </p:grpSpPr>
        <p:sp>
          <p:nvSpPr>
            <p:cNvPr id="192" name="文本框 191"/>
            <p:cNvSpPr txBox="1"/>
            <p:nvPr/>
          </p:nvSpPr>
          <p:spPr>
            <a:xfrm>
              <a:off x="2629208" y="2272644"/>
              <a:ext cx="13480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193" name="文本框 192"/>
            <p:cNvSpPr txBox="1"/>
            <p:nvPr/>
          </p:nvSpPr>
          <p:spPr>
            <a:xfrm>
              <a:off x="2389331" y="2432336"/>
              <a:ext cx="1695327" cy="71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8428078" y="2882301"/>
            <a:ext cx="1695327" cy="877427"/>
            <a:chOff x="2389331" y="2272644"/>
            <a:chExt cx="1695327" cy="877427"/>
          </a:xfrm>
        </p:grpSpPr>
        <p:sp>
          <p:nvSpPr>
            <p:cNvPr id="195" name="文本框 194"/>
            <p:cNvSpPr txBox="1"/>
            <p:nvPr/>
          </p:nvSpPr>
          <p:spPr>
            <a:xfrm>
              <a:off x="2629208" y="2272644"/>
              <a:ext cx="13480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文本框 195"/>
            <p:cNvSpPr txBox="1"/>
            <p:nvPr/>
          </p:nvSpPr>
          <p:spPr>
            <a:xfrm>
              <a:off x="2389331" y="2432336"/>
              <a:ext cx="1695327" cy="71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8428078" y="4059060"/>
            <a:ext cx="1695327" cy="877427"/>
            <a:chOff x="2389331" y="2272644"/>
            <a:chExt cx="1695327" cy="877427"/>
          </a:xfrm>
        </p:grpSpPr>
        <p:sp>
          <p:nvSpPr>
            <p:cNvPr id="198" name="文本框 197"/>
            <p:cNvSpPr txBox="1"/>
            <p:nvPr/>
          </p:nvSpPr>
          <p:spPr>
            <a:xfrm>
              <a:off x="2629208" y="2272644"/>
              <a:ext cx="13480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199" name="文本框 198"/>
            <p:cNvSpPr txBox="1"/>
            <p:nvPr/>
          </p:nvSpPr>
          <p:spPr>
            <a:xfrm>
              <a:off x="2389331" y="2432336"/>
              <a:ext cx="1695327" cy="71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8428078" y="5235818"/>
            <a:ext cx="1695327" cy="877427"/>
            <a:chOff x="2389331" y="2272644"/>
            <a:chExt cx="1695327" cy="877427"/>
          </a:xfrm>
        </p:grpSpPr>
        <p:sp>
          <p:nvSpPr>
            <p:cNvPr id="201" name="文本框 200"/>
            <p:cNvSpPr txBox="1"/>
            <p:nvPr/>
          </p:nvSpPr>
          <p:spPr>
            <a:xfrm>
              <a:off x="2629208" y="2272644"/>
              <a:ext cx="13480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文本框 201"/>
            <p:cNvSpPr txBox="1"/>
            <p:nvPr/>
          </p:nvSpPr>
          <p:spPr>
            <a:xfrm>
              <a:off x="2389331" y="2432336"/>
              <a:ext cx="1695327" cy="717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人有自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01363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56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098769" y="1547573"/>
            <a:ext cx="152224" cy="206992"/>
          </a:xfrm>
          <a:custGeom>
            <a:avLst/>
            <a:gdLst>
              <a:gd name="T0" fmla="*/ 211 w 211"/>
              <a:gd name="T1" fmla="*/ 143 h 289"/>
              <a:gd name="T2" fmla="*/ 105 w 211"/>
              <a:gd name="T3" fmla="*/ 289 h 289"/>
              <a:gd name="T4" fmla="*/ 0 w 211"/>
              <a:gd name="T5" fmla="*/ 145 h 289"/>
              <a:gd name="T6" fmla="*/ 107 w 211"/>
              <a:gd name="T7" fmla="*/ 0 h 289"/>
              <a:gd name="T8" fmla="*/ 211 w 211"/>
              <a:gd name="T9" fmla="*/ 143 h 289"/>
              <a:gd name="T10" fmla="*/ 66 w 211"/>
              <a:gd name="T11" fmla="*/ 145 h 289"/>
              <a:gd name="T12" fmla="*/ 106 w 211"/>
              <a:gd name="T13" fmla="*/ 239 h 289"/>
              <a:gd name="T14" fmla="*/ 146 w 211"/>
              <a:gd name="T15" fmla="*/ 144 h 289"/>
              <a:gd name="T16" fmla="*/ 106 w 211"/>
              <a:gd name="T17" fmla="*/ 49 h 289"/>
              <a:gd name="T18" fmla="*/ 66 w 211"/>
              <a:gd name="T19" fmla="*/ 14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1" h="289">
                <a:moveTo>
                  <a:pt x="211" y="143"/>
                </a:moveTo>
                <a:cubicBezTo>
                  <a:pt x="211" y="229"/>
                  <a:pt x="176" y="289"/>
                  <a:pt x="105" y="289"/>
                </a:cubicBezTo>
                <a:cubicBezTo>
                  <a:pt x="33" y="289"/>
                  <a:pt x="1" y="224"/>
                  <a:pt x="0" y="145"/>
                </a:cubicBezTo>
                <a:cubicBezTo>
                  <a:pt x="0" y="64"/>
                  <a:pt x="35" y="0"/>
                  <a:pt x="107" y="0"/>
                </a:cubicBezTo>
                <a:cubicBezTo>
                  <a:pt x="182" y="0"/>
                  <a:pt x="211" y="67"/>
                  <a:pt x="211" y="143"/>
                </a:cubicBezTo>
                <a:close/>
                <a:moveTo>
                  <a:pt x="66" y="145"/>
                </a:moveTo>
                <a:cubicBezTo>
                  <a:pt x="66" y="209"/>
                  <a:pt x="81" y="239"/>
                  <a:pt x="106" y="239"/>
                </a:cubicBezTo>
                <a:cubicBezTo>
                  <a:pt x="132" y="239"/>
                  <a:pt x="146" y="207"/>
                  <a:pt x="146" y="144"/>
                </a:cubicBezTo>
                <a:cubicBezTo>
                  <a:pt x="146" y="82"/>
                  <a:pt x="132" y="49"/>
                  <a:pt x="106" y="49"/>
                </a:cubicBezTo>
                <a:cubicBezTo>
                  <a:pt x="82" y="49"/>
                  <a:pt x="66" y="80"/>
                  <a:pt x="66" y="145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287505" y="1551063"/>
            <a:ext cx="92355" cy="200012"/>
          </a:xfrm>
          <a:custGeom>
            <a:avLst/>
            <a:gdLst>
              <a:gd name="T0" fmla="*/ 175 w 344"/>
              <a:gd name="T1" fmla="*/ 155 h 745"/>
              <a:gd name="T2" fmla="*/ 172 w 344"/>
              <a:gd name="T3" fmla="*/ 155 h 745"/>
              <a:gd name="T4" fmla="*/ 27 w 344"/>
              <a:gd name="T5" fmla="*/ 222 h 745"/>
              <a:gd name="T6" fmla="*/ 0 w 344"/>
              <a:gd name="T7" fmla="*/ 91 h 745"/>
              <a:gd name="T8" fmla="*/ 199 w 344"/>
              <a:gd name="T9" fmla="*/ 0 h 745"/>
              <a:gd name="T10" fmla="*/ 344 w 344"/>
              <a:gd name="T11" fmla="*/ 0 h 745"/>
              <a:gd name="T12" fmla="*/ 344 w 344"/>
              <a:gd name="T13" fmla="*/ 745 h 745"/>
              <a:gd name="T14" fmla="*/ 175 w 344"/>
              <a:gd name="T15" fmla="*/ 745 h 745"/>
              <a:gd name="T16" fmla="*/ 175 w 344"/>
              <a:gd name="T17" fmla="*/ 155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4" h="745">
                <a:moveTo>
                  <a:pt x="175" y="155"/>
                </a:moveTo>
                <a:lnTo>
                  <a:pt x="172" y="155"/>
                </a:lnTo>
                <a:lnTo>
                  <a:pt x="27" y="222"/>
                </a:lnTo>
                <a:lnTo>
                  <a:pt x="0" y="91"/>
                </a:lnTo>
                <a:lnTo>
                  <a:pt x="199" y="0"/>
                </a:lnTo>
                <a:lnTo>
                  <a:pt x="344" y="0"/>
                </a:lnTo>
                <a:lnTo>
                  <a:pt x="344" y="745"/>
                </a:lnTo>
                <a:lnTo>
                  <a:pt x="175" y="745"/>
                </a:lnTo>
                <a:lnTo>
                  <a:pt x="175" y="155"/>
                </a:ln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6101906" y="3545478"/>
            <a:ext cx="151150" cy="206992"/>
          </a:xfrm>
          <a:custGeom>
            <a:avLst/>
            <a:gdLst>
              <a:gd name="T0" fmla="*/ 210 w 210"/>
              <a:gd name="T1" fmla="*/ 143 h 289"/>
              <a:gd name="T2" fmla="*/ 104 w 210"/>
              <a:gd name="T3" fmla="*/ 289 h 289"/>
              <a:gd name="T4" fmla="*/ 0 w 210"/>
              <a:gd name="T5" fmla="*/ 145 h 289"/>
              <a:gd name="T6" fmla="*/ 106 w 210"/>
              <a:gd name="T7" fmla="*/ 0 h 289"/>
              <a:gd name="T8" fmla="*/ 210 w 210"/>
              <a:gd name="T9" fmla="*/ 143 h 289"/>
              <a:gd name="T10" fmla="*/ 66 w 210"/>
              <a:gd name="T11" fmla="*/ 145 h 289"/>
              <a:gd name="T12" fmla="*/ 106 w 210"/>
              <a:gd name="T13" fmla="*/ 239 h 289"/>
              <a:gd name="T14" fmla="*/ 145 w 210"/>
              <a:gd name="T15" fmla="*/ 144 h 289"/>
              <a:gd name="T16" fmla="*/ 106 w 210"/>
              <a:gd name="T17" fmla="*/ 49 h 289"/>
              <a:gd name="T18" fmla="*/ 66 w 210"/>
              <a:gd name="T19" fmla="*/ 14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89">
                <a:moveTo>
                  <a:pt x="210" y="143"/>
                </a:moveTo>
                <a:cubicBezTo>
                  <a:pt x="210" y="229"/>
                  <a:pt x="176" y="289"/>
                  <a:pt x="104" y="289"/>
                </a:cubicBezTo>
                <a:cubicBezTo>
                  <a:pt x="32" y="289"/>
                  <a:pt x="0" y="224"/>
                  <a:pt x="0" y="145"/>
                </a:cubicBezTo>
                <a:cubicBezTo>
                  <a:pt x="0" y="64"/>
                  <a:pt x="34" y="0"/>
                  <a:pt x="106" y="0"/>
                </a:cubicBezTo>
                <a:cubicBezTo>
                  <a:pt x="181" y="0"/>
                  <a:pt x="210" y="67"/>
                  <a:pt x="210" y="143"/>
                </a:cubicBezTo>
                <a:close/>
                <a:moveTo>
                  <a:pt x="66" y="145"/>
                </a:moveTo>
                <a:cubicBezTo>
                  <a:pt x="65" y="209"/>
                  <a:pt x="81" y="239"/>
                  <a:pt x="106" y="239"/>
                </a:cubicBezTo>
                <a:cubicBezTo>
                  <a:pt x="131" y="239"/>
                  <a:pt x="145" y="208"/>
                  <a:pt x="145" y="144"/>
                </a:cubicBezTo>
                <a:cubicBezTo>
                  <a:pt x="145" y="82"/>
                  <a:pt x="132" y="49"/>
                  <a:pt x="106" y="49"/>
                </a:cubicBezTo>
                <a:cubicBezTo>
                  <a:pt x="81" y="49"/>
                  <a:pt x="65" y="80"/>
                  <a:pt x="66" y="145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6275608" y="3545478"/>
            <a:ext cx="141754" cy="206992"/>
          </a:xfrm>
          <a:custGeom>
            <a:avLst/>
            <a:gdLst>
              <a:gd name="T0" fmla="*/ 13 w 197"/>
              <a:gd name="T1" fmla="*/ 220 h 289"/>
              <a:gd name="T2" fmla="*/ 78 w 197"/>
              <a:gd name="T3" fmla="*/ 237 h 289"/>
              <a:gd name="T4" fmla="*/ 129 w 197"/>
              <a:gd name="T5" fmla="*/ 200 h 289"/>
              <a:gd name="T6" fmla="*/ 73 w 197"/>
              <a:gd name="T7" fmla="*/ 160 h 289"/>
              <a:gd name="T8" fmla="*/ 46 w 197"/>
              <a:gd name="T9" fmla="*/ 160 h 289"/>
              <a:gd name="T10" fmla="*/ 46 w 197"/>
              <a:gd name="T11" fmla="*/ 113 h 289"/>
              <a:gd name="T12" fmla="*/ 72 w 197"/>
              <a:gd name="T13" fmla="*/ 113 h 289"/>
              <a:gd name="T14" fmla="*/ 122 w 197"/>
              <a:gd name="T15" fmla="*/ 81 h 289"/>
              <a:gd name="T16" fmla="*/ 80 w 197"/>
              <a:gd name="T17" fmla="*/ 52 h 289"/>
              <a:gd name="T18" fmla="*/ 22 w 197"/>
              <a:gd name="T19" fmla="*/ 68 h 289"/>
              <a:gd name="T20" fmla="*/ 9 w 197"/>
              <a:gd name="T21" fmla="*/ 21 h 289"/>
              <a:gd name="T22" fmla="*/ 95 w 197"/>
              <a:gd name="T23" fmla="*/ 0 h 289"/>
              <a:gd name="T24" fmla="*/ 188 w 197"/>
              <a:gd name="T25" fmla="*/ 70 h 289"/>
              <a:gd name="T26" fmla="*/ 137 w 197"/>
              <a:gd name="T27" fmla="*/ 134 h 289"/>
              <a:gd name="T28" fmla="*/ 137 w 197"/>
              <a:gd name="T29" fmla="*/ 135 h 289"/>
              <a:gd name="T30" fmla="*/ 197 w 197"/>
              <a:gd name="T31" fmla="*/ 203 h 289"/>
              <a:gd name="T32" fmla="*/ 83 w 197"/>
              <a:gd name="T33" fmla="*/ 289 h 289"/>
              <a:gd name="T34" fmla="*/ 0 w 197"/>
              <a:gd name="T35" fmla="*/ 269 h 289"/>
              <a:gd name="T36" fmla="*/ 13 w 197"/>
              <a:gd name="T37" fmla="*/ 22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7" h="289">
                <a:moveTo>
                  <a:pt x="13" y="220"/>
                </a:moveTo>
                <a:cubicBezTo>
                  <a:pt x="25" y="226"/>
                  <a:pt x="51" y="237"/>
                  <a:pt x="78" y="237"/>
                </a:cubicBezTo>
                <a:cubicBezTo>
                  <a:pt x="112" y="237"/>
                  <a:pt x="129" y="221"/>
                  <a:pt x="129" y="200"/>
                </a:cubicBezTo>
                <a:cubicBezTo>
                  <a:pt x="129" y="172"/>
                  <a:pt x="102" y="160"/>
                  <a:pt x="73" y="160"/>
                </a:cubicBezTo>
                <a:cubicBezTo>
                  <a:pt x="46" y="160"/>
                  <a:pt x="46" y="160"/>
                  <a:pt x="46" y="160"/>
                </a:cubicBezTo>
                <a:cubicBezTo>
                  <a:pt x="46" y="113"/>
                  <a:pt x="46" y="113"/>
                  <a:pt x="46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94" y="113"/>
                  <a:pt x="122" y="104"/>
                  <a:pt x="122" y="81"/>
                </a:cubicBezTo>
                <a:cubicBezTo>
                  <a:pt x="122" y="64"/>
                  <a:pt x="108" y="52"/>
                  <a:pt x="80" y="52"/>
                </a:cubicBezTo>
                <a:cubicBezTo>
                  <a:pt x="58" y="52"/>
                  <a:pt x="33" y="61"/>
                  <a:pt x="22" y="68"/>
                </a:cubicBezTo>
                <a:cubicBezTo>
                  <a:pt x="9" y="21"/>
                  <a:pt x="9" y="21"/>
                  <a:pt x="9" y="21"/>
                </a:cubicBezTo>
                <a:cubicBezTo>
                  <a:pt x="25" y="10"/>
                  <a:pt x="59" y="0"/>
                  <a:pt x="95" y="0"/>
                </a:cubicBezTo>
                <a:cubicBezTo>
                  <a:pt x="155" y="0"/>
                  <a:pt x="188" y="31"/>
                  <a:pt x="188" y="70"/>
                </a:cubicBezTo>
                <a:cubicBezTo>
                  <a:pt x="188" y="99"/>
                  <a:pt x="171" y="122"/>
                  <a:pt x="137" y="134"/>
                </a:cubicBezTo>
                <a:cubicBezTo>
                  <a:pt x="137" y="135"/>
                  <a:pt x="137" y="135"/>
                  <a:pt x="137" y="135"/>
                </a:cubicBezTo>
                <a:cubicBezTo>
                  <a:pt x="170" y="141"/>
                  <a:pt x="197" y="167"/>
                  <a:pt x="197" y="203"/>
                </a:cubicBezTo>
                <a:cubicBezTo>
                  <a:pt x="197" y="253"/>
                  <a:pt x="154" y="289"/>
                  <a:pt x="83" y="289"/>
                </a:cubicBezTo>
                <a:cubicBezTo>
                  <a:pt x="47" y="289"/>
                  <a:pt x="16" y="279"/>
                  <a:pt x="0" y="269"/>
                </a:cubicBezTo>
                <a:lnTo>
                  <a:pt x="13" y="220"/>
                </a:ln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6096000" y="4575736"/>
            <a:ext cx="152224" cy="206992"/>
          </a:xfrm>
          <a:custGeom>
            <a:avLst/>
            <a:gdLst>
              <a:gd name="T0" fmla="*/ 211 w 211"/>
              <a:gd name="T1" fmla="*/ 143 h 289"/>
              <a:gd name="T2" fmla="*/ 105 w 211"/>
              <a:gd name="T3" fmla="*/ 289 h 289"/>
              <a:gd name="T4" fmla="*/ 0 w 211"/>
              <a:gd name="T5" fmla="*/ 145 h 289"/>
              <a:gd name="T6" fmla="*/ 107 w 211"/>
              <a:gd name="T7" fmla="*/ 0 h 289"/>
              <a:gd name="T8" fmla="*/ 211 w 211"/>
              <a:gd name="T9" fmla="*/ 143 h 289"/>
              <a:gd name="T10" fmla="*/ 66 w 211"/>
              <a:gd name="T11" fmla="*/ 145 h 289"/>
              <a:gd name="T12" fmla="*/ 106 w 211"/>
              <a:gd name="T13" fmla="*/ 240 h 289"/>
              <a:gd name="T14" fmla="*/ 145 w 211"/>
              <a:gd name="T15" fmla="*/ 144 h 289"/>
              <a:gd name="T16" fmla="*/ 106 w 211"/>
              <a:gd name="T17" fmla="*/ 50 h 289"/>
              <a:gd name="T18" fmla="*/ 66 w 211"/>
              <a:gd name="T19" fmla="*/ 14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1" h="289">
                <a:moveTo>
                  <a:pt x="211" y="143"/>
                </a:moveTo>
                <a:cubicBezTo>
                  <a:pt x="211" y="230"/>
                  <a:pt x="176" y="289"/>
                  <a:pt x="105" y="289"/>
                </a:cubicBezTo>
                <a:cubicBezTo>
                  <a:pt x="32" y="289"/>
                  <a:pt x="1" y="224"/>
                  <a:pt x="0" y="145"/>
                </a:cubicBezTo>
                <a:cubicBezTo>
                  <a:pt x="0" y="64"/>
                  <a:pt x="34" y="0"/>
                  <a:pt x="107" y="0"/>
                </a:cubicBezTo>
                <a:cubicBezTo>
                  <a:pt x="181" y="0"/>
                  <a:pt x="211" y="67"/>
                  <a:pt x="211" y="143"/>
                </a:cubicBezTo>
                <a:close/>
                <a:moveTo>
                  <a:pt x="66" y="145"/>
                </a:moveTo>
                <a:cubicBezTo>
                  <a:pt x="65" y="209"/>
                  <a:pt x="81" y="240"/>
                  <a:pt x="106" y="240"/>
                </a:cubicBezTo>
                <a:cubicBezTo>
                  <a:pt x="132" y="240"/>
                  <a:pt x="145" y="208"/>
                  <a:pt x="145" y="144"/>
                </a:cubicBezTo>
                <a:cubicBezTo>
                  <a:pt x="145" y="82"/>
                  <a:pt x="132" y="50"/>
                  <a:pt x="106" y="50"/>
                </a:cubicBezTo>
                <a:cubicBezTo>
                  <a:pt x="82" y="50"/>
                  <a:pt x="65" y="80"/>
                  <a:pt x="66" y="145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20"/>
          <p:cNvSpPr>
            <a:spLocks noEditPoints="1"/>
          </p:cNvSpPr>
          <p:nvPr/>
        </p:nvSpPr>
        <p:spPr bwMode="auto">
          <a:xfrm>
            <a:off x="6265406" y="4579226"/>
            <a:ext cx="157862" cy="199743"/>
          </a:xfrm>
          <a:custGeom>
            <a:avLst/>
            <a:gdLst>
              <a:gd name="T0" fmla="*/ 124 w 219"/>
              <a:gd name="T1" fmla="*/ 279 h 279"/>
              <a:gd name="T2" fmla="*/ 124 w 219"/>
              <a:gd name="T3" fmla="*/ 213 h 279"/>
              <a:gd name="T4" fmla="*/ 0 w 219"/>
              <a:gd name="T5" fmla="*/ 213 h 279"/>
              <a:gd name="T6" fmla="*/ 0 w 219"/>
              <a:gd name="T7" fmla="*/ 170 h 279"/>
              <a:gd name="T8" fmla="*/ 105 w 219"/>
              <a:gd name="T9" fmla="*/ 0 h 279"/>
              <a:gd name="T10" fmla="*/ 185 w 219"/>
              <a:gd name="T11" fmla="*/ 0 h 279"/>
              <a:gd name="T12" fmla="*/ 185 w 219"/>
              <a:gd name="T13" fmla="*/ 164 h 279"/>
              <a:gd name="T14" fmla="*/ 219 w 219"/>
              <a:gd name="T15" fmla="*/ 164 h 279"/>
              <a:gd name="T16" fmla="*/ 219 w 219"/>
              <a:gd name="T17" fmla="*/ 213 h 279"/>
              <a:gd name="T18" fmla="*/ 185 w 219"/>
              <a:gd name="T19" fmla="*/ 213 h 279"/>
              <a:gd name="T20" fmla="*/ 185 w 219"/>
              <a:gd name="T21" fmla="*/ 279 h 279"/>
              <a:gd name="T22" fmla="*/ 124 w 219"/>
              <a:gd name="T23" fmla="*/ 279 h 279"/>
              <a:gd name="T24" fmla="*/ 124 w 219"/>
              <a:gd name="T25" fmla="*/ 164 h 279"/>
              <a:gd name="T26" fmla="*/ 124 w 219"/>
              <a:gd name="T27" fmla="*/ 102 h 279"/>
              <a:gd name="T28" fmla="*/ 126 w 219"/>
              <a:gd name="T29" fmla="*/ 50 h 279"/>
              <a:gd name="T30" fmla="*/ 124 w 219"/>
              <a:gd name="T31" fmla="*/ 50 h 279"/>
              <a:gd name="T32" fmla="*/ 98 w 219"/>
              <a:gd name="T33" fmla="*/ 102 h 279"/>
              <a:gd name="T34" fmla="*/ 61 w 219"/>
              <a:gd name="T35" fmla="*/ 163 h 279"/>
              <a:gd name="T36" fmla="*/ 61 w 219"/>
              <a:gd name="T37" fmla="*/ 164 h 279"/>
              <a:gd name="T38" fmla="*/ 124 w 219"/>
              <a:gd name="T39" fmla="*/ 164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9" h="279">
                <a:moveTo>
                  <a:pt x="124" y="279"/>
                </a:moveTo>
                <a:cubicBezTo>
                  <a:pt x="124" y="213"/>
                  <a:pt x="124" y="213"/>
                  <a:pt x="124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70"/>
                  <a:pt x="0" y="170"/>
                  <a:pt x="0" y="170"/>
                </a:cubicBezTo>
                <a:cubicBezTo>
                  <a:pt x="105" y="0"/>
                  <a:pt x="105" y="0"/>
                  <a:pt x="105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185" y="164"/>
                  <a:pt x="185" y="164"/>
                  <a:pt x="185" y="164"/>
                </a:cubicBezTo>
                <a:cubicBezTo>
                  <a:pt x="219" y="164"/>
                  <a:pt x="219" y="164"/>
                  <a:pt x="219" y="164"/>
                </a:cubicBezTo>
                <a:cubicBezTo>
                  <a:pt x="219" y="213"/>
                  <a:pt x="219" y="213"/>
                  <a:pt x="219" y="213"/>
                </a:cubicBezTo>
                <a:cubicBezTo>
                  <a:pt x="185" y="213"/>
                  <a:pt x="185" y="213"/>
                  <a:pt x="185" y="213"/>
                </a:cubicBezTo>
                <a:cubicBezTo>
                  <a:pt x="185" y="279"/>
                  <a:pt x="185" y="279"/>
                  <a:pt x="185" y="279"/>
                </a:cubicBezTo>
                <a:lnTo>
                  <a:pt x="124" y="279"/>
                </a:lnTo>
                <a:close/>
                <a:moveTo>
                  <a:pt x="124" y="164"/>
                </a:moveTo>
                <a:cubicBezTo>
                  <a:pt x="124" y="102"/>
                  <a:pt x="124" y="102"/>
                  <a:pt x="124" y="102"/>
                </a:cubicBezTo>
                <a:cubicBezTo>
                  <a:pt x="124" y="85"/>
                  <a:pt x="124" y="68"/>
                  <a:pt x="126" y="50"/>
                </a:cubicBezTo>
                <a:cubicBezTo>
                  <a:pt x="124" y="50"/>
                  <a:pt x="124" y="50"/>
                  <a:pt x="124" y="50"/>
                </a:cubicBezTo>
                <a:cubicBezTo>
                  <a:pt x="115" y="68"/>
                  <a:pt x="108" y="84"/>
                  <a:pt x="98" y="102"/>
                </a:cubicBezTo>
                <a:cubicBezTo>
                  <a:pt x="61" y="163"/>
                  <a:pt x="61" y="163"/>
                  <a:pt x="61" y="163"/>
                </a:cubicBezTo>
                <a:cubicBezTo>
                  <a:pt x="61" y="164"/>
                  <a:pt x="61" y="164"/>
                  <a:pt x="61" y="164"/>
                </a:cubicBezTo>
                <a:lnTo>
                  <a:pt x="124" y="164"/>
                </a:ln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26"/>
          <p:cNvSpPr>
            <a:spLocks noEditPoints="1"/>
          </p:cNvSpPr>
          <p:nvPr/>
        </p:nvSpPr>
        <p:spPr bwMode="auto">
          <a:xfrm>
            <a:off x="6101101" y="2560960"/>
            <a:ext cx="151419" cy="206992"/>
          </a:xfrm>
          <a:custGeom>
            <a:avLst/>
            <a:gdLst>
              <a:gd name="T0" fmla="*/ 210 w 210"/>
              <a:gd name="T1" fmla="*/ 143 h 289"/>
              <a:gd name="T2" fmla="*/ 104 w 210"/>
              <a:gd name="T3" fmla="*/ 289 h 289"/>
              <a:gd name="T4" fmla="*/ 0 w 210"/>
              <a:gd name="T5" fmla="*/ 145 h 289"/>
              <a:gd name="T6" fmla="*/ 106 w 210"/>
              <a:gd name="T7" fmla="*/ 0 h 289"/>
              <a:gd name="T8" fmla="*/ 210 w 210"/>
              <a:gd name="T9" fmla="*/ 143 h 289"/>
              <a:gd name="T10" fmla="*/ 65 w 210"/>
              <a:gd name="T11" fmla="*/ 145 h 289"/>
              <a:gd name="T12" fmla="*/ 106 w 210"/>
              <a:gd name="T13" fmla="*/ 239 h 289"/>
              <a:gd name="T14" fmla="*/ 145 w 210"/>
              <a:gd name="T15" fmla="*/ 144 h 289"/>
              <a:gd name="T16" fmla="*/ 105 w 210"/>
              <a:gd name="T17" fmla="*/ 49 h 289"/>
              <a:gd name="T18" fmla="*/ 65 w 210"/>
              <a:gd name="T19" fmla="*/ 14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89">
                <a:moveTo>
                  <a:pt x="210" y="143"/>
                </a:moveTo>
                <a:cubicBezTo>
                  <a:pt x="210" y="230"/>
                  <a:pt x="175" y="289"/>
                  <a:pt x="104" y="289"/>
                </a:cubicBezTo>
                <a:cubicBezTo>
                  <a:pt x="32" y="289"/>
                  <a:pt x="0" y="224"/>
                  <a:pt x="0" y="145"/>
                </a:cubicBezTo>
                <a:cubicBezTo>
                  <a:pt x="0" y="64"/>
                  <a:pt x="34" y="0"/>
                  <a:pt x="106" y="0"/>
                </a:cubicBezTo>
                <a:cubicBezTo>
                  <a:pt x="181" y="0"/>
                  <a:pt x="210" y="67"/>
                  <a:pt x="210" y="143"/>
                </a:cubicBezTo>
                <a:close/>
                <a:moveTo>
                  <a:pt x="65" y="145"/>
                </a:moveTo>
                <a:cubicBezTo>
                  <a:pt x="65" y="209"/>
                  <a:pt x="80" y="239"/>
                  <a:pt x="106" y="239"/>
                </a:cubicBezTo>
                <a:cubicBezTo>
                  <a:pt x="131" y="239"/>
                  <a:pt x="145" y="208"/>
                  <a:pt x="145" y="144"/>
                </a:cubicBezTo>
                <a:cubicBezTo>
                  <a:pt x="145" y="82"/>
                  <a:pt x="131" y="49"/>
                  <a:pt x="105" y="49"/>
                </a:cubicBezTo>
                <a:cubicBezTo>
                  <a:pt x="81" y="49"/>
                  <a:pt x="65" y="80"/>
                  <a:pt x="65" y="145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27"/>
          <p:cNvSpPr>
            <a:spLocks/>
          </p:cNvSpPr>
          <p:nvPr/>
        </p:nvSpPr>
        <p:spPr bwMode="auto">
          <a:xfrm>
            <a:off x="6275608" y="2560960"/>
            <a:ext cx="142559" cy="203502"/>
          </a:xfrm>
          <a:custGeom>
            <a:avLst/>
            <a:gdLst>
              <a:gd name="T0" fmla="*/ 0 w 198"/>
              <a:gd name="T1" fmla="*/ 284 h 284"/>
              <a:gd name="T2" fmla="*/ 0 w 198"/>
              <a:gd name="T3" fmla="*/ 245 h 284"/>
              <a:gd name="T4" fmla="*/ 36 w 198"/>
              <a:gd name="T5" fmla="*/ 212 h 284"/>
              <a:gd name="T6" fmla="*/ 128 w 198"/>
              <a:gd name="T7" fmla="*/ 93 h 284"/>
              <a:gd name="T8" fmla="*/ 82 w 198"/>
              <a:gd name="T9" fmla="*/ 52 h 284"/>
              <a:gd name="T10" fmla="*/ 22 w 198"/>
              <a:gd name="T11" fmla="*/ 76 h 284"/>
              <a:gd name="T12" fmla="*/ 4 w 198"/>
              <a:gd name="T13" fmla="*/ 29 h 284"/>
              <a:gd name="T14" fmla="*/ 95 w 198"/>
              <a:gd name="T15" fmla="*/ 0 h 284"/>
              <a:gd name="T16" fmla="*/ 193 w 198"/>
              <a:gd name="T17" fmla="*/ 88 h 284"/>
              <a:gd name="T18" fmla="*/ 119 w 198"/>
              <a:gd name="T19" fmla="*/ 208 h 284"/>
              <a:gd name="T20" fmla="*/ 93 w 198"/>
              <a:gd name="T21" fmla="*/ 230 h 284"/>
              <a:gd name="T22" fmla="*/ 93 w 198"/>
              <a:gd name="T23" fmla="*/ 230 h 284"/>
              <a:gd name="T24" fmla="*/ 198 w 198"/>
              <a:gd name="T25" fmla="*/ 230 h 284"/>
              <a:gd name="T26" fmla="*/ 198 w 198"/>
              <a:gd name="T27" fmla="*/ 284 h 284"/>
              <a:gd name="T28" fmla="*/ 0 w 198"/>
              <a:gd name="T29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8" h="284">
                <a:moveTo>
                  <a:pt x="0" y="284"/>
                </a:moveTo>
                <a:cubicBezTo>
                  <a:pt x="0" y="245"/>
                  <a:pt x="0" y="245"/>
                  <a:pt x="0" y="245"/>
                </a:cubicBezTo>
                <a:cubicBezTo>
                  <a:pt x="36" y="212"/>
                  <a:pt x="36" y="212"/>
                  <a:pt x="36" y="212"/>
                </a:cubicBezTo>
                <a:cubicBezTo>
                  <a:pt x="97" y="157"/>
                  <a:pt x="127" y="126"/>
                  <a:pt x="128" y="93"/>
                </a:cubicBezTo>
                <a:cubicBezTo>
                  <a:pt x="128" y="71"/>
                  <a:pt x="114" y="52"/>
                  <a:pt x="82" y="52"/>
                </a:cubicBezTo>
                <a:cubicBezTo>
                  <a:pt x="58" y="52"/>
                  <a:pt x="37" y="64"/>
                  <a:pt x="22" y="76"/>
                </a:cubicBezTo>
                <a:cubicBezTo>
                  <a:pt x="4" y="29"/>
                  <a:pt x="4" y="29"/>
                  <a:pt x="4" y="29"/>
                </a:cubicBezTo>
                <a:cubicBezTo>
                  <a:pt x="25" y="13"/>
                  <a:pt x="58" y="0"/>
                  <a:pt x="95" y="0"/>
                </a:cubicBezTo>
                <a:cubicBezTo>
                  <a:pt x="158" y="0"/>
                  <a:pt x="193" y="37"/>
                  <a:pt x="193" y="88"/>
                </a:cubicBezTo>
                <a:cubicBezTo>
                  <a:pt x="193" y="135"/>
                  <a:pt x="159" y="172"/>
                  <a:pt x="119" y="208"/>
                </a:cubicBezTo>
                <a:cubicBezTo>
                  <a:pt x="93" y="230"/>
                  <a:pt x="93" y="230"/>
                  <a:pt x="93" y="230"/>
                </a:cubicBezTo>
                <a:cubicBezTo>
                  <a:pt x="93" y="230"/>
                  <a:pt x="93" y="230"/>
                  <a:pt x="93" y="230"/>
                </a:cubicBezTo>
                <a:cubicBezTo>
                  <a:pt x="198" y="230"/>
                  <a:pt x="198" y="230"/>
                  <a:pt x="198" y="230"/>
                </a:cubicBezTo>
                <a:cubicBezTo>
                  <a:pt x="198" y="284"/>
                  <a:pt x="198" y="284"/>
                  <a:pt x="198" y="284"/>
                </a:cubicBezTo>
                <a:lnTo>
                  <a:pt x="0" y="284"/>
                </a:ln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Freeform 33"/>
          <p:cNvSpPr>
            <a:spLocks noEditPoints="1"/>
          </p:cNvSpPr>
          <p:nvPr/>
        </p:nvSpPr>
        <p:spPr bwMode="auto">
          <a:xfrm>
            <a:off x="6106202" y="5559201"/>
            <a:ext cx="146855" cy="194911"/>
          </a:xfrm>
          <a:custGeom>
            <a:avLst/>
            <a:gdLst>
              <a:gd name="T0" fmla="*/ 204 w 204"/>
              <a:gd name="T1" fmla="*/ 135 h 272"/>
              <a:gd name="T2" fmla="*/ 101 w 204"/>
              <a:gd name="T3" fmla="*/ 272 h 272"/>
              <a:gd name="T4" fmla="*/ 0 w 204"/>
              <a:gd name="T5" fmla="*/ 136 h 272"/>
              <a:gd name="T6" fmla="*/ 103 w 204"/>
              <a:gd name="T7" fmla="*/ 0 h 272"/>
              <a:gd name="T8" fmla="*/ 204 w 204"/>
              <a:gd name="T9" fmla="*/ 135 h 272"/>
              <a:gd name="T10" fmla="*/ 63 w 204"/>
              <a:gd name="T11" fmla="*/ 136 h 272"/>
              <a:gd name="T12" fmla="*/ 102 w 204"/>
              <a:gd name="T13" fmla="*/ 225 h 272"/>
              <a:gd name="T14" fmla="*/ 140 w 204"/>
              <a:gd name="T15" fmla="*/ 136 h 272"/>
              <a:gd name="T16" fmla="*/ 102 w 204"/>
              <a:gd name="T17" fmla="*/ 47 h 272"/>
              <a:gd name="T18" fmla="*/ 63 w 204"/>
              <a:gd name="T19" fmla="*/ 13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4" h="272">
                <a:moveTo>
                  <a:pt x="204" y="135"/>
                </a:moveTo>
                <a:cubicBezTo>
                  <a:pt x="204" y="216"/>
                  <a:pt x="170" y="272"/>
                  <a:pt x="101" y="272"/>
                </a:cubicBezTo>
                <a:cubicBezTo>
                  <a:pt x="31" y="272"/>
                  <a:pt x="0" y="211"/>
                  <a:pt x="0" y="136"/>
                </a:cubicBezTo>
                <a:cubicBezTo>
                  <a:pt x="0" y="60"/>
                  <a:pt x="33" y="0"/>
                  <a:pt x="103" y="0"/>
                </a:cubicBezTo>
                <a:cubicBezTo>
                  <a:pt x="175" y="0"/>
                  <a:pt x="204" y="63"/>
                  <a:pt x="204" y="135"/>
                </a:cubicBezTo>
                <a:close/>
                <a:moveTo>
                  <a:pt x="63" y="136"/>
                </a:moveTo>
                <a:cubicBezTo>
                  <a:pt x="63" y="197"/>
                  <a:pt x="78" y="225"/>
                  <a:pt x="102" y="225"/>
                </a:cubicBezTo>
                <a:cubicBezTo>
                  <a:pt x="127" y="225"/>
                  <a:pt x="140" y="195"/>
                  <a:pt x="140" y="136"/>
                </a:cubicBezTo>
                <a:cubicBezTo>
                  <a:pt x="140" y="77"/>
                  <a:pt x="127" y="47"/>
                  <a:pt x="102" y="47"/>
                </a:cubicBezTo>
                <a:cubicBezTo>
                  <a:pt x="79" y="47"/>
                  <a:pt x="63" y="75"/>
                  <a:pt x="63" y="136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Freeform 34"/>
          <p:cNvSpPr>
            <a:spLocks/>
          </p:cNvSpPr>
          <p:nvPr/>
        </p:nvSpPr>
        <p:spPr bwMode="auto">
          <a:xfrm>
            <a:off x="6275608" y="5562960"/>
            <a:ext cx="137458" cy="191152"/>
          </a:xfrm>
          <a:custGeom>
            <a:avLst/>
            <a:gdLst>
              <a:gd name="T0" fmla="*/ 180 w 191"/>
              <a:gd name="T1" fmla="*/ 50 h 267"/>
              <a:gd name="T2" fmla="*/ 76 w 191"/>
              <a:gd name="T3" fmla="*/ 50 h 267"/>
              <a:gd name="T4" fmla="*/ 70 w 191"/>
              <a:gd name="T5" fmla="*/ 91 h 267"/>
              <a:gd name="T6" fmla="*/ 87 w 191"/>
              <a:gd name="T7" fmla="*/ 90 h 267"/>
              <a:gd name="T8" fmla="*/ 158 w 191"/>
              <a:gd name="T9" fmla="*/ 109 h 267"/>
              <a:gd name="T10" fmla="*/ 191 w 191"/>
              <a:gd name="T11" fmla="*/ 175 h 267"/>
              <a:gd name="T12" fmla="*/ 75 w 191"/>
              <a:gd name="T13" fmla="*/ 267 h 267"/>
              <a:gd name="T14" fmla="*/ 0 w 191"/>
              <a:gd name="T15" fmla="*/ 252 h 267"/>
              <a:gd name="T16" fmla="*/ 11 w 191"/>
              <a:gd name="T17" fmla="*/ 206 h 267"/>
              <a:gd name="T18" fmla="*/ 72 w 191"/>
              <a:gd name="T19" fmla="*/ 219 h 267"/>
              <a:gd name="T20" fmla="*/ 126 w 191"/>
              <a:gd name="T21" fmla="*/ 179 h 267"/>
              <a:gd name="T22" fmla="*/ 50 w 191"/>
              <a:gd name="T23" fmla="*/ 135 h 267"/>
              <a:gd name="T24" fmla="*/ 14 w 191"/>
              <a:gd name="T25" fmla="*/ 137 h 267"/>
              <a:gd name="T26" fmla="*/ 32 w 191"/>
              <a:gd name="T27" fmla="*/ 0 h 267"/>
              <a:gd name="T28" fmla="*/ 180 w 191"/>
              <a:gd name="T29" fmla="*/ 0 h 267"/>
              <a:gd name="T30" fmla="*/ 180 w 191"/>
              <a:gd name="T31" fmla="*/ 5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1" h="267">
                <a:moveTo>
                  <a:pt x="180" y="50"/>
                </a:moveTo>
                <a:cubicBezTo>
                  <a:pt x="76" y="50"/>
                  <a:pt x="76" y="50"/>
                  <a:pt x="76" y="50"/>
                </a:cubicBezTo>
                <a:cubicBezTo>
                  <a:pt x="70" y="91"/>
                  <a:pt x="70" y="91"/>
                  <a:pt x="70" y="91"/>
                </a:cubicBezTo>
                <a:cubicBezTo>
                  <a:pt x="76" y="90"/>
                  <a:pt x="81" y="90"/>
                  <a:pt x="87" y="90"/>
                </a:cubicBezTo>
                <a:cubicBezTo>
                  <a:pt x="113" y="90"/>
                  <a:pt x="139" y="95"/>
                  <a:pt x="158" y="109"/>
                </a:cubicBezTo>
                <a:cubicBezTo>
                  <a:pt x="179" y="122"/>
                  <a:pt x="191" y="144"/>
                  <a:pt x="191" y="175"/>
                </a:cubicBezTo>
                <a:cubicBezTo>
                  <a:pt x="191" y="223"/>
                  <a:pt x="148" y="267"/>
                  <a:pt x="75" y="267"/>
                </a:cubicBezTo>
                <a:cubicBezTo>
                  <a:pt x="42" y="267"/>
                  <a:pt x="15" y="259"/>
                  <a:pt x="0" y="252"/>
                </a:cubicBezTo>
                <a:cubicBezTo>
                  <a:pt x="11" y="206"/>
                  <a:pt x="11" y="206"/>
                  <a:pt x="11" y="206"/>
                </a:cubicBezTo>
                <a:cubicBezTo>
                  <a:pt x="23" y="211"/>
                  <a:pt x="48" y="219"/>
                  <a:pt x="72" y="219"/>
                </a:cubicBezTo>
                <a:cubicBezTo>
                  <a:pt x="99" y="219"/>
                  <a:pt x="126" y="206"/>
                  <a:pt x="126" y="179"/>
                </a:cubicBezTo>
                <a:cubicBezTo>
                  <a:pt x="126" y="152"/>
                  <a:pt x="104" y="135"/>
                  <a:pt x="50" y="135"/>
                </a:cubicBezTo>
                <a:cubicBezTo>
                  <a:pt x="35" y="135"/>
                  <a:pt x="25" y="136"/>
                  <a:pt x="14" y="137"/>
                </a:cubicBezTo>
                <a:cubicBezTo>
                  <a:pt x="32" y="0"/>
                  <a:pt x="32" y="0"/>
                  <a:pt x="32" y="0"/>
                </a:cubicBezTo>
                <a:cubicBezTo>
                  <a:pt x="180" y="0"/>
                  <a:pt x="180" y="0"/>
                  <a:pt x="180" y="0"/>
                </a:cubicBezTo>
                <a:lnTo>
                  <a:pt x="180" y="50"/>
                </a:ln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Oval 40"/>
          <p:cNvSpPr>
            <a:spLocks noChangeArrowheads="1"/>
          </p:cNvSpPr>
          <p:nvPr/>
        </p:nvSpPr>
        <p:spPr bwMode="auto">
          <a:xfrm>
            <a:off x="6193455" y="1817581"/>
            <a:ext cx="132625" cy="131015"/>
          </a:xfrm>
          <a:prstGeom prst="ellipse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Oval 41"/>
          <p:cNvSpPr>
            <a:spLocks noChangeArrowheads="1"/>
          </p:cNvSpPr>
          <p:nvPr/>
        </p:nvSpPr>
        <p:spPr bwMode="auto">
          <a:xfrm>
            <a:off x="6193455" y="2814385"/>
            <a:ext cx="132625" cy="131015"/>
          </a:xfrm>
          <a:prstGeom prst="ellipse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Oval 42"/>
          <p:cNvSpPr>
            <a:spLocks noChangeArrowheads="1"/>
          </p:cNvSpPr>
          <p:nvPr/>
        </p:nvSpPr>
        <p:spPr bwMode="auto">
          <a:xfrm>
            <a:off x="6193455" y="3835784"/>
            <a:ext cx="132625" cy="131283"/>
          </a:xfrm>
          <a:prstGeom prst="ellipse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Oval 43"/>
          <p:cNvSpPr>
            <a:spLocks noChangeArrowheads="1"/>
          </p:cNvSpPr>
          <p:nvPr/>
        </p:nvSpPr>
        <p:spPr bwMode="auto">
          <a:xfrm>
            <a:off x="6193455" y="4837132"/>
            <a:ext cx="132625" cy="131015"/>
          </a:xfrm>
          <a:prstGeom prst="ellipse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Oval 44"/>
          <p:cNvSpPr>
            <a:spLocks noChangeArrowheads="1"/>
          </p:cNvSpPr>
          <p:nvPr/>
        </p:nvSpPr>
        <p:spPr bwMode="auto">
          <a:xfrm>
            <a:off x="6193455" y="5798376"/>
            <a:ext cx="132625" cy="131015"/>
          </a:xfrm>
          <a:prstGeom prst="ellipse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Oval 45"/>
          <p:cNvSpPr>
            <a:spLocks noChangeArrowheads="1"/>
          </p:cNvSpPr>
          <p:nvPr/>
        </p:nvSpPr>
        <p:spPr bwMode="auto">
          <a:xfrm>
            <a:off x="6235069" y="2140553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Oval 46"/>
          <p:cNvSpPr>
            <a:spLocks noChangeArrowheads="1"/>
          </p:cNvSpPr>
          <p:nvPr/>
        </p:nvSpPr>
        <p:spPr bwMode="auto">
          <a:xfrm>
            <a:off x="6235069" y="2220826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Oval 47"/>
          <p:cNvSpPr>
            <a:spLocks noChangeArrowheads="1"/>
          </p:cNvSpPr>
          <p:nvPr/>
        </p:nvSpPr>
        <p:spPr bwMode="auto">
          <a:xfrm>
            <a:off x="6235069" y="2300294"/>
            <a:ext cx="49131" cy="4859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Oval 48"/>
          <p:cNvSpPr>
            <a:spLocks noChangeArrowheads="1"/>
          </p:cNvSpPr>
          <p:nvPr/>
        </p:nvSpPr>
        <p:spPr bwMode="auto">
          <a:xfrm>
            <a:off x="6235069" y="2380567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Oval 49"/>
          <p:cNvSpPr>
            <a:spLocks noChangeArrowheads="1"/>
          </p:cNvSpPr>
          <p:nvPr/>
        </p:nvSpPr>
        <p:spPr bwMode="auto">
          <a:xfrm>
            <a:off x="6235069" y="2460841"/>
            <a:ext cx="49131" cy="477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Oval 50"/>
          <p:cNvSpPr>
            <a:spLocks noChangeArrowheads="1"/>
          </p:cNvSpPr>
          <p:nvPr/>
        </p:nvSpPr>
        <p:spPr bwMode="auto">
          <a:xfrm>
            <a:off x="6235069" y="1980275"/>
            <a:ext cx="49131" cy="477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Oval 51"/>
          <p:cNvSpPr>
            <a:spLocks noChangeArrowheads="1"/>
          </p:cNvSpPr>
          <p:nvPr/>
        </p:nvSpPr>
        <p:spPr bwMode="auto">
          <a:xfrm>
            <a:off x="6235069" y="2060280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Oval 52"/>
          <p:cNvSpPr>
            <a:spLocks noChangeArrowheads="1"/>
          </p:cNvSpPr>
          <p:nvPr/>
        </p:nvSpPr>
        <p:spPr bwMode="auto">
          <a:xfrm>
            <a:off x="6235069" y="3143801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Oval 53"/>
          <p:cNvSpPr>
            <a:spLocks noChangeArrowheads="1"/>
          </p:cNvSpPr>
          <p:nvPr/>
        </p:nvSpPr>
        <p:spPr bwMode="auto">
          <a:xfrm>
            <a:off x="6235069" y="3224074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Oval 54"/>
          <p:cNvSpPr>
            <a:spLocks noChangeArrowheads="1"/>
          </p:cNvSpPr>
          <p:nvPr/>
        </p:nvSpPr>
        <p:spPr bwMode="auto">
          <a:xfrm>
            <a:off x="6235069" y="3304347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Oval 55"/>
          <p:cNvSpPr>
            <a:spLocks noChangeArrowheads="1"/>
          </p:cNvSpPr>
          <p:nvPr/>
        </p:nvSpPr>
        <p:spPr bwMode="auto">
          <a:xfrm>
            <a:off x="6235069" y="3383815"/>
            <a:ext cx="49131" cy="4859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6235069" y="3464089"/>
            <a:ext cx="49131" cy="47788"/>
          </a:xfrm>
          <a:prstGeom prst="ellipse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Oval 57"/>
          <p:cNvSpPr>
            <a:spLocks noChangeArrowheads="1"/>
          </p:cNvSpPr>
          <p:nvPr/>
        </p:nvSpPr>
        <p:spPr bwMode="auto">
          <a:xfrm>
            <a:off x="6235069" y="2983523"/>
            <a:ext cx="49131" cy="477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Oval 58"/>
          <p:cNvSpPr>
            <a:spLocks noChangeArrowheads="1"/>
          </p:cNvSpPr>
          <p:nvPr/>
        </p:nvSpPr>
        <p:spPr bwMode="auto">
          <a:xfrm>
            <a:off x="6235069" y="3063528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Oval 59"/>
          <p:cNvSpPr>
            <a:spLocks noChangeArrowheads="1"/>
          </p:cNvSpPr>
          <p:nvPr/>
        </p:nvSpPr>
        <p:spPr bwMode="auto">
          <a:xfrm>
            <a:off x="6235069" y="4172449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Oval 60"/>
          <p:cNvSpPr>
            <a:spLocks noChangeArrowheads="1"/>
          </p:cNvSpPr>
          <p:nvPr/>
        </p:nvSpPr>
        <p:spPr bwMode="auto">
          <a:xfrm>
            <a:off x="6235069" y="4252722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Oval 61"/>
          <p:cNvSpPr>
            <a:spLocks noChangeArrowheads="1"/>
          </p:cNvSpPr>
          <p:nvPr/>
        </p:nvSpPr>
        <p:spPr bwMode="auto">
          <a:xfrm>
            <a:off x="6235069" y="4332995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Oval 62"/>
          <p:cNvSpPr>
            <a:spLocks noChangeArrowheads="1"/>
          </p:cNvSpPr>
          <p:nvPr/>
        </p:nvSpPr>
        <p:spPr bwMode="auto">
          <a:xfrm>
            <a:off x="6235069" y="4412463"/>
            <a:ext cx="49131" cy="4859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Oval 63"/>
          <p:cNvSpPr>
            <a:spLocks noChangeArrowheads="1"/>
          </p:cNvSpPr>
          <p:nvPr/>
        </p:nvSpPr>
        <p:spPr bwMode="auto">
          <a:xfrm>
            <a:off x="6235069" y="4492736"/>
            <a:ext cx="49131" cy="48594"/>
          </a:xfrm>
          <a:prstGeom prst="ellipse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Oval 64"/>
          <p:cNvSpPr>
            <a:spLocks noChangeArrowheads="1"/>
          </p:cNvSpPr>
          <p:nvPr/>
        </p:nvSpPr>
        <p:spPr bwMode="auto">
          <a:xfrm>
            <a:off x="6235069" y="4012171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Oval 65"/>
          <p:cNvSpPr>
            <a:spLocks noChangeArrowheads="1"/>
          </p:cNvSpPr>
          <p:nvPr/>
        </p:nvSpPr>
        <p:spPr bwMode="auto">
          <a:xfrm>
            <a:off x="6235069" y="4092444"/>
            <a:ext cx="49131" cy="477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Oval 66"/>
          <p:cNvSpPr>
            <a:spLocks noChangeArrowheads="1"/>
          </p:cNvSpPr>
          <p:nvPr/>
        </p:nvSpPr>
        <p:spPr bwMode="auto">
          <a:xfrm>
            <a:off x="6235069" y="6149346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Oval 67"/>
          <p:cNvSpPr>
            <a:spLocks noChangeArrowheads="1"/>
          </p:cNvSpPr>
          <p:nvPr/>
        </p:nvSpPr>
        <p:spPr bwMode="auto">
          <a:xfrm>
            <a:off x="6235069" y="6229619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Oval 68"/>
          <p:cNvSpPr>
            <a:spLocks noChangeArrowheads="1"/>
          </p:cNvSpPr>
          <p:nvPr/>
        </p:nvSpPr>
        <p:spPr bwMode="auto">
          <a:xfrm>
            <a:off x="6235069" y="6309892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Oval 69"/>
          <p:cNvSpPr>
            <a:spLocks noChangeArrowheads="1"/>
          </p:cNvSpPr>
          <p:nvPr/>
        </p:nvSpPr>
        <p:spPr bwMode="auto">
          <a:xfrm>
            <a:off x="6235069" y="6390166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Oval 70"/>
          <p:cNvSpPr>
            <a:spLocks noChangeArrowheads="1"/>
          </p:cNvSpPr>
          <p:nvPr/>
        </p:nvSpPr>
        <p:spPr bwMode="auto">
          <a:xfrm>
            <a:off x="6235069" y="6470439"/>
            <a:ext cx="49131" cy="47788"/>
          </a:xfrm>
          <a:prstGeom prst="ellipse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Oval 71"/>
          <p:cNvSpPr>
            <a:spLocks noChangeArrowheads="1"/>
          </p:cNvSpPr>
          <p:nvPr/>
        </p:nvSpPr>
        <p:spPr bwMode="auto">
          <a:xfrm>
            <a:off x="6235069" y="5989873"/>
            <a:ext cx="49131" cy="477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Oval 72"/>
          <p:cNvSpPr>
            <a:spLocks noChangeArrowheads="1"/>
          </p:cNvSpPr>
          <p:nvPr/>
        </p:nvSpPr>
        <p:spPr bwMode="auto">
          <a:xfrm>
            <a:off x="6235069" y="6069341"/>
            <a:ext cx="49131" cy="4859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Oval 66"/>
          <p:cNvSpPr>
            <a:spLocks noChangeArrowheads="1"/>
          </p:cNvSpPr>
          <p:nvPr/>
        </p:nvSpPr>
        <p:spPr bwMode="auto">
          <a:xfrm>
            <a:off x="6235069" y="5167890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Oval 67"/>
          <p:cNvSpPr>
            <a:spLocks noChangeArrowheads="1"/>
          </p:cNvSpPr>
          <p:nvPr/>
        </p:nvSpPr>
        <p:spPr bwMode="auto">
          <a:xfrm>
            <a:off x="6235069" y="5248163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Oval 68"/>
          <p:cNvSpPr>
            <a:spLocks noChangeArrowheads="1"/>
          </p:cNvSpPr>
          <p:nvPr/>
        </p:nvSpPr>
        <p:spPr bwMode="auto">
          <a:xfrm>
            <a:off x="6235069" y="5328436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Oval 69"/>
          <p:cNvSpPr>
            <a:spLocks noChangeArrowheads="1"/>
          </p:cNvSpPr>
          <p:nvPr/>
        </p:nvSpPr>
        <p:spPr bwMode="auto">
          <a:xfrm>
            <a:off x="6235069" y="5408710"/>
            <a:ext cx="49131" cy="48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Oval 70"/>
          <p:cNvSpPr>
            <a:spLocks noChangeArrowheads="1"/>
          </p:cNvSpPr>
          <p:nvPr/>
        </p:nvSpPr>
        <p:spPr bwMode="auto">
          <a:xfrm>
            <a:off x="6235069" y="5488983"/>
            <a:ext cx="49131" cy="47788"/>
          </a:xfrm>
          <a:prstGeom prst="ellipse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Oval 71"/>
          <p:cNvSpPr>
            <a:spLocks noChangeArrowheads="1"/>
          </p:cNvSpPr>
          <p:nvPr/>
        </p:nvSpPr>
        <p:spPr bwMode="auto">
          <a:xfrm>
            <a:off x="6235069" y="5008417"/>
            <a:ext cx="49131" cy="477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Oval 72"/>
          <p:cNvSpPr>
            <a:spLocks noChangeArrowheads="1"/>
          </p:cNvSpPr>
          <p:nvPr/>
        </p:nvSpPr>
        <p:spPr bwMode="auto">
          <a:xfrm>
            <a:off x="6235069" y="5087885"/>
            <a:ext cx="49131" cy="4859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Freeform 76"/>
          <p:cNvSpPr>
            <a:spLocks/>
          </p:cNvSpPr>
          <p:nvPr/>
        </p:nvSpPr>
        <p:spPr bwMode="auto">
          <a:xfrm>
            <a:off x="6567805" y="5635199"/>
            <a:ext cx="2656085" cy="481013"/>
          </a:xfrm>
          <a:custGeom>
            <a:avLst/>
            <a:gdLst>
              <a:gd name="T0" fmla="*/ 520 w 8084"/>
              <a:gd name="T1" fmla="*/ 0 h 1464"/>
              <a:gd name="T2" fmla="*/ 520 w 8084"/>
              <a:gd name="T3" fmla="*/ 431 h 1464"/>
              <a:gd name="T4" fmla="*/ 0 w 8084"/>
              <a:gd name="T5" fmla="*/ 732 h 1464"/>
              <a:gd name="T6" fmla="*/ 520 w 8084"/>
              <a:gd name="T7" fmla="*/ 1035 h 1464"/>
              <a:gd name="T8" fmla="*/ 520 w 8084"/>
              <a:gd name="T9" fmla="*/ 1464 h 1464"/>
              <a:gd name="T10" fmla="*/ 8084 w 8084"/>
              <a:gd name="T11" fmla="*/ 1464 h 1464"/>
              <a:gd name="T12" fmla="*/ 8084 w 8084"/>
              <a:gd name="T13" fmla="*/ 0 h 1464"/>
              <a:gd name="T14" fmla="*/ 520 w 8084"/>
              <a:gd name="T15" fmla="*/ 0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84" h="1464">
                <a:moveTo>
                  <a:pt x="520" y="0"/>
                </a:moveTo>
                <a:lnTo>
                  <a:pt x="520" y="431"/>
                </a:lnTo>
                <a:lnTo>
                  <a:pt x="0" y="732"/>
                </a:lnTo>
                <a:lnTo>
                  <a:pt x="520" y="1035"/>
                </a:lnTo>
                <a:lnTo>
                  <a:pt x="520" y="1464"/>
                </a:lnTo>
                <a:lnTo>
                  <a:pt x="8084" y="1464"/>
                </a:lnTo>
                <a:lnTo>
                  <a:pt x="8084" y="0"/>
                </a:lnTo>
                <a:lnTo>
                  <a:pt x="520" y="0"/>
                </a:lnTo>
                <a:close/>
              </a:path>
            </a:pathLst>
          </a:custGeom>
          <a:solidFill>
            <a:srgbClr val="008CFF"/>
          </a:solidFill>
          <a:ln>
            <a:noFill/>
          </a:ln>
          <a:effectLst>
            <a:outerShdw blurRad="88900" dist="635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Freeform 76"/>
          <p:cNvSpPr>
            <a:spLocks/>
          </p:cNvSpPr>
          <p:nvPr/>
        </p:nvSpPr>
        <p:spPr bwMode="auto">
          <a:xfrm>
            <a:off x="6567805" y="1632159"/>
            <a:ext cx="2656085" cy="481013"/>
          </a:xfrm>
          <a:custGeom>
            <a:avLst/>
            <a:gdLst>
              <a:gd name="T0" fmla="*/ 520 w 8084"/>
              <a:gd name="T1" fmla="*/ 0 h 1464"/>
              <a:gd name="T2" fmla="*/ 520 w 8084"/>
              <a:gd name="T3" fmla="*/ 431 h 1464"/>
              <a:gd name="T4" fmla="*/ 0 w 8084"/>
              <a:gd name="T5" fmla="*/ 732 h 1464"/>
              <a:gd name="T6" fmla="*/ 520 w 8084"/>
              <a:gd name="T7" fmla="*/ 1035 h 1464"/>
              <a:gd name="T8" fmla="*/ 520 w 8084"/>
              <a:gd name="T9" fmla="*/ 1464 h 1464"/>
              <a:gd name="T10" fmla="*/ 8084 w 8084"/>
              <a:gd name="T11" fmla="*/ 1464 h 1464"/>
              <a:gd name="T12" fmla="*/ 8084 w 8084"/>
              <a:gd name="T13" fmla="*/ 0 h 1464"/>
              <a:gd name="T14" fmla="*/ 520 w 8084"/>
              <a:gd name="T15" fmla="*/ 0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84" h="1464">
                <a:moveTo>
                  <a:pt x="520" y="0"/>
                </a:moveTo>
                <a:lnTo>
                  <a:pt x="520" y="431"/>
                </a:lnTo>
                <a:lnTo>
                  <a:pt x="0" y="732"/>
                </a:lnTo>
                <a:lnTo>
                  <a:pt x="520" y="1035"/>
                </a:lnTo>
                <a:lnTo>
                  <a:pt x="520" y="1464"/>
                </a:lnTo>
                <a:lnTo>
                  <a:pt x="8084" y="1464"/>
                </a:lnTo>
                <a:lnTo>
                  <a:pt x="8084" y="0"/>
                </a:lnTo>
                <a:lnTo>
                  <a:pt x="520" y="0"/>
                </a:lnTo>
                <a:close/>
              </a:path>
            </a:pathLst>
          </a:custGeom>
          <a:solidFill>
            <a:srgbClr val="008CFF"/>
          </a:solidFill>
          <a:ln>
            <a:noFill/>
          </a:ln>
          <a:effectLst>
            <a:outerShdw blurRad="88900" dist="635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Freeform 76"/>
          <p:cNvSpPr>
            <a:spLocks/>
          </p:cNvSpPr>
          <p:nvPr/>
        </p:nvSpPr>
        <p:spPr bwMode="auto">
          <a:xfrm>
            <a:off x="6567805" y="3633679"/>
            <a:ext cx="2656085" cy="481013"/>
          </a:xfrm>
          <a:custGeom>
            <a:avLst/>
            <a:gdLst>
              <a:gd name="T0" fmla="*/ 520 w 8084"/>
              <a:gd name="T1" fmla="*/ 0 h 1464"/>
              <a:gd name="T2" fmla="*/ 520 w 8084"/>
              <a:gd name="T3" fmla="*/ 431 h 1464"/>
              <a:gd name="T4" fmla="*/ 0 w 8084"/>
              <a:gd name="T5" fmla="*/ 732 h 1464"/>
              <a:gd name="T6" fmla="*/ 520 w 8084"/>
              <a:gd name="T7" fmla="*/ 1035 h 1464"/>
              <a:gd name="T8" fmla="*/ 520 w 8084"/>
              <a:gd name="T9" fmla="*/ 1464 h 1464"/>
              <a:gd name="T10" fmla="*/ 8084 w 8084"/>
              <a:gd name="T11" fmla="*/ 1464 h 1464"/>
              <a:gd name="T12" fmla="*/ 8084 w 8084"/>
              <a:gd name="T13" fmla="*/ 0 h 1464"/>
              <a:gd name="T14" fmla="*/ 520 w 8084"/>
              <a:gd name="T15" fmla="*/ 0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84" h="1464">
                <a:moveTo>
                  <a:pt x="520" y="0"/>
                </a:moveTo>
                <a:lnTo>
                  <a:pt x="520" y="431"/>
                </a:lnTo>
                <a:lnTo>
                  <a:pt x="0" y="732"/>
                </a:lnTo>
                <a:lnTo>
                  <a:pt x="520" y="1035"/>
                </a:lnTo>
                <a:lnTo>
                  <a:pt x="520" y="1464"/>
                </a:lnTo>
                <a:lnTo>
                  <a:pt x="8084" y="1464"/>
                </a:lnTo>
                <a:lnTo>
                  <a:pt x="8084" y="0"/>
                </a:lnTo>
                <a:lnTo>
                  <a:pt x="520" y="0"/>
                </a:lnTo>
                <a:close/>
              </a:path>
            </a:pathLst>
          </a:custGeom>
          <a:solidFill>
            <a:srgbClr val="DB3396"/>
          </a:solidFill>
          <a:ln>
            <a:noFill/>
          </a:ln>
          <a:effectLst>
            <a:outerShdw blurRad="88900" dist="635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Freeform 76"/>
          <p:cNvSpPr>
            <a:spLocks/>
          </p:cNvSpPr>
          <p:nvPr/>
        </p:nvSpPr>
        <p:spPr bwMode="auto">
          <a:xfrm flipH="1">
            <a:off x="3154680" y="2622030"/>
            <a:ext cx="2656085" cy="481013"/>
          </a:xfrm>
          <a:custGeom>
            <a:avLst/>
            <a:gdLst>
              <a:gd name="T0" fmla="*/ 520 w 8084"/>
              <a:gd name="T1" fmla="*/ 0 h 1464"/>
              <a:gd name="T2" fmla="*/ 520 w 8084"/>
              <a:gd name="T3" fmla="*/ 431 h 1464"/>
              <a:gd name="T4" fmla="*/ 0 w 8084"/>
              <a:gd name="T5" fmla="*/ 732 h 1464"/>
              <a:gd name="T6" fmla="*/ 520 w 8084"/>
              <a:gd name="T7" fmla="*/ 1035 h 1464"/>
              <a:gd name="T8" fmla="*/ 520 w 8084"/>
              <a:gd name="T9" fmla="*/ 1464 h 1464"/>
              <a:gd name="T10" fmla="*/ 8084 w 8084"/>
              <a:gd name="T11" fmla="*/ 1464 h 1464"/>
              <a:gd name="T12" fmla="*/ 8084 w 8084"/>
              <a:gd name="T13" fmla="*/ 0 h 1464"/>
              <a:gd name="T14" fmla="*/ 520 w 8084"/>
              <a:gd name="T15" fmla="*/ 0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84" h="1464">
                <a:moveTo>
                  <a:pt x="520" y="0"/>
                </a:moveTo>
                <a:lnTo>
                  <a:pt x="520" y="431"/>
                </a:lnTo>
                <a:lnTo>
                  <a:pt x="0" y="732"/>
                </a:lnTo>
                <a:lnTo>
                  <a:pt x="520" y="1035"/>
                </a:lnTo>
                <a:lnTo>
                  <a:pt x="520" y="1464"/>
                </a:lnTo>
                <a:lnTo>
                  <a:pt x="8084" y="1464"/>
                </a:lnTo>
                <a:lnTo>
                  <a:pt x="8084" y="0"/>
                </a:lnTo>
                <a:lnTo>
                  <a:pt x="520" y="0"/>
                </a:lnTo>
                <a:close/>
              </a:path>
            </a:pathLst>
          </a:custGeom>
          <a:solidFill>
            <a:srgbClr val="008CFF"/>
          </a:solidFill>
          <a:ln>
            <a:noFill/>
          </a:ln>
          <a:effectLst>
            <a:outerShdw blurRad="88900" dist="635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Freeform 76"/>
          <p:cNvSpPr>
            <a:spLocks/>
          </p:cNvSpPr>
          <p:nvPr/>
        </p:nvSpPr>
        <p:spPr bwMode="auto">
          <a:xfrm flipH="1">
            <a:off x="3154680" y="2622030"/>
            <a:ext cx="2656085" cy="481013"/>
          </a:xfrm>
          <a:custGeom>
            <a:avLst/>
            <a:gdLst>
              <a:gd name="T0" fmla="*/ 520 w 8084"/>
              <a:gd name="T1" fmla="*/ 0 h 1464"/>
              <a:gd name="T2" fmla="*/ 520 w 8084"/>
              <a:gd name="T3" fmla="*/ 431 h 1464"/>
              <a:gd name="T4" fmla="*/ 0 w 8084"/>
              <a:gd name="T5" fmla="*/ 732 h 1464"/>
              <a:gd name="T6" fmla="*/ 520 w 8084"/>
              <a:gd name="T7" fmla="*/ 1035 h 1464"/>
              <a:gd name="T8" fmla="*/ 520 w 8084"/>
              <a:gd name="T9" fmla="*/ 1464 h 1464"/>
              <a:gd name="T10" fmla="*/ 8084 w 8084"/>
              <a:gd name="T11" fmla="*/ 1464 h 1464"/>
              <a:gd name="T12" fmla="*/ 8084 w 8084"/>
              <a:gd name="T13" fmla="*/ 0 h 1464"/>
              <a:gd name="T14" fmla="*/ 520 w 8084"/>
              <a:gd name="T15" fmla="*/ 0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84" h="1464">
                <a:moveTo>
                  <a:pt x="520" y="0"/>
                </a:moveTo>
                <a:lnTo>
                  <a:pt x="520" y="431"/>
                </a:lnTo>
                <a:lnTo>
                  <a:pt x="0" y="732"/>
                </a:lnTo>
                <a:lnTo>
                  <a:pt x="520" y="1035"/>
                </a:lnTo>
                <a:lnTo>
                  <a:pt x="520" y="1464"/>
                </a:lnTo>
                <a:lnTo>
                  <a:pt x="8084" y="1464"/>
                </a:lnTo>
                <a:lnTo>
                  <a:pt x="8084" y="0"/>
                </a:lnTo>
                <a:lnTo>
                  <a:pt x="520" y="0"/>
                </a:lnTo>
                <a:close/>
              </a:path>
            </a:pathLst>
          </a:custGeom>
          <a:solidFill>
            <a:srgbClr val="FF2A00"/>
          </a:solidFill>
          <a:ln>
            <a:noFill/>
          </a:ln>
          <a:effectLst>
            <a:outerShdw blurRad="88900" dist="635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Freeform 76"/>
          <p:cNvSpPr>
            <a:spLocks/>
          </p:cNvSpPr>
          <p:nvPr/>
        </p:nvSpPr>
        <p:spPr bwMode="auto">
          <a:xfrm flipH="1">
            <a:off x="3154680" y="4665626"/>
            <a:ext cx="2656085" cy="481013"/>
          </a:xfrm>
          <a:custGeom>
            <a:avLst/>
            <a:gdLst>
              <a:gd name="T0" fmla="*/ 520 w 8084"/>
              <a:gd name="T1" fmla="*/ 0 h 1464"/>
              <a:gd name="T2" fmla="*/ 520 w 8084"/>
              <a:gd name="T3" fmla="*/ 431 h 1464"/>
              <a:gd name="T4" fmla="*/ 0 w 8084"/>
              <a:gd name="T5" fmla="*/ 732 h 1464"/>
              <a:gd name="T6" fmla="*/ 520 w 8084"/>
              <a:gd name="T7" fmla="*/ 1035 h 1464"/>
              <a:gd name="T8" fmla="*/ 520 w 8084"/>
              <a:gd name="T9" fmla="*/ 1464 h 1464"/>
              <a:gd name="T10" fmla="*/ 8084 w 8084"/>
              <a:gd name="T11" fmla="*/ 1464 h 1464"/>
              <a:gd name="T12" fmla="*/ 8084 w 8084"/>
              <a:gd name="T13" fmla="*/ 0 h 1464"/>
              <a:gd name="T14" fmla="*/ 520 w 8084"/>
              <a:gd name="T15" fmla="*/ 0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84" h="1464">
                <a:moveTo>
                  <a:pt x="520" y="0"/>
                </a:moveTo>
                <a:lnTo>
                  <a:pt x="520" y="431"/>
                </a:lnTo>
                <a:lnTo>
                  <a:pt x="0" y="732"/>
                </a:lnTo>
                <a:lnTo>
                  <a:pt x="520" y="1035"/>
                </a:lnTo>
                <a:lnTo>
                  <a:pt x="520" y="1464"/>
                </a:lnTo>
                <a:lnTo>
                  <a:pt x="8084" y="1464"/>
                </a:lnTo>
                <a:lnTo>
                  <a:pt x="8084" y="0"/>
                </a:lnTo>
                <a:lnTo>
                  <a:pt x="520" y="0"/>
                </a:lnTo>
                <a:close/>
              </a:path>
            </a:pathLst>
          </a:custGeom>
          <a:solidFill>
            <a:srgbClr val="FF6E00"/>
          </a:solidFill>
          <a:ln>
            <a:noFill/>
          </a:ln>
          <a:effectLst>
            <a:outerShdw blurRad="88900" dist="635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43" name="组合 142"/>
          <p:cNvGrpSpPr/>
          <p:nvPr/>
        </p:nvGrpSpPr>
        <p:grpSpPr>
          <a:xfrm>
            <a:off x="6653740" y="2387596"/>
            <a:ext cx="752768" cy="917581"/>
            <a:chOff x="12836525" y="-8736013"/>
            <a:chExt cx="3603625" cy="439261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7" name="Freeform 80"/>
            <p:cNvSpPr>
              <a:spLocks/>
            </p:cNvSpPr>
            <p:nvPr/>
          </p:nvSpPr>
          <p:spPr bwMode="auto">
            <a:xfrm>
              <a:off x="14419263" y="-4589463"/>
              <a:ext cx="436563" cy="246063"/>
            </a:xfrm>
            <a:custGeom>
              <a:avLst/>
              <a:gdLst>
                <a:gd name="T0" fmla="*/ 74 w 103"/>
                <a:gd name="T1" fmla="*/ 0 h 58"/>
                <a:gd name="T2" fmla="*/ 29 w 103"/>
                <a:gd name="T3" fmla="*/ 0 h 58"/>
                <a:gd name="T4" fmla="*/ 0 w 103"/>
                <a:gd name="T5" fmla="*/ 29 h 58"/>
                <a:gd name="T6" fmla="*/ 29 w 103"/>
                <a:gd name="T7" fmla="*/ 58 h 58"/>
                <a:gd name="T8" fmla="*/ 74 w 103"/>
                <a:gd name="T9" fmla="*/ 58 h 58"/>
                <a:gd name="T10" fmla="*/ 103 w 103"/>
                <a:gd name="T11" fmla="*/ 29 h 58"/>
                <a:gd name="T12" fmla="*/ 74 w 103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8">
                  <a:moveTo>
                    <a:pt x="74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90" y="58"/>
                    <a:pt x="103" y="45"/>
                    <a:pt x="103" y="29"/>
                  </a:cubicBezTo>
                  <a:cubicBezTo>
                    <a:pt x="103" y="13"/>
                    <a:pt x="90" y="0"/>
                    <a:pt x="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auto">
            <a:xfrm>
              <a:off x="14258925" y="-4856163"/>
              <a:ext cx="762000" cy="233363"/>
            </a:xfrm>
            <a:custGeom>
              <a:avLst/>
              <a:gdLst>
                <a:gd name="T0" fmla="*/ 153 w 180"/>
                <a:gd name="T1" fmla="*/ 0 h 55"/>
                <a:gd name="T2" fmla="*/ 27 w 180"/>
                <a:gd name="T3" fmla="*/ 0 h 55"/>
                <a:gd name="T4" fmla="*/ 0 w 180"/>
                <a:gd name="T5" fmla="*/ 28 h 55"/>
                <a:gd name="T6" fmla="*/ 27 w 180"/>
                <a:gd name="T7" fmla="*/ 55 h 55"/>
                <a:gd name="T8" fmla="*/ 153 w 180"/>
                <a:gd name="T9" fmla="*/ 55 h 55"/>
                <a:gd name="T10" fmla="*/ 180 w 180"/>
                <a:gd name="T11" fmla="*/ 28 h 55"/>
                <a:gd name="T12" fmla="*/ 153 w 18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55">
                  <a:moveTo>
                    <a:pt x="153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153" y="55"/>
                    <a:pt x="153" y="55"/>
                    <a:pt x="153" y="55"/>
                  </a:cubicBezTo>
                  <a:cubicBezTo>
                    <a:pt x="168" y="55"/>
                    <a:pt x="180" y="43"/>
                    <a:pt x="180" y="28"/>
                  </a:cubicBezTo>
                  <a:cubicBezTo>
                    <a:pt x="180" y="13"/>
                    <a:pt x="168" y="0"/>
                    <a:pt x="1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auto">
            <a:xfrm>
              <a:off x="14149388" y="-5203825"/>
              <a:ext cx="981075" cy="314325"/>
            </a:xfrm>
            <a:custGeom>
              <a:avLst/>
              <a:gdLst>
                <a:gd name="T0" fmla="*/ 195 w 232"/>
                <a:gd name="T1" fmla="*/ 0 h 74"/>
                <a:gd name="T2" fmla="*/ 36 w 232"/>
                <a:gd name="T3" fmla="*/ 0 h 74"/>
                <a:gd name="T4" fmla="*/ 0 w 232"/>
                <a:gd name="T5" fmla="*/ 37 h 74"/>
                <a:gd name="T6" fmla="*/ 36 w 232"/>
                <a:gd name="T7" fmla="*/ 74 h 74"/>
                <a:gd name="T8" fmla="*/ 195 w 232"/>
                <a:gd name="T9" fmla="*/ 74 h 74"/>
                <a:gd name="T10" fmla="*/ 232 w 232"/>
                <a:gd name="T11" fmla="*/ 37 h 74"/>
                <a:gd name="T12" fmla="*/ 195 w 232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74">
                  <a:moveTo>
                    <a:pt x="19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4"/>
                    <a:pt x="36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216" y="74"/>
                    <a:pt x="232" y="57"/>
                    <a:pt x="232" y="37"/>
                  </a:cubicBezTo>
                  <a:cubicBezTo>
                    <a:pt x="232" y="17"/>
                    <a:pt x="216" y="0"/>
                    <a:pt x="1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Rectangle 83"/>
            <p:cNvSpPr>
              <a:spLocks noChangeArrowheads="1"/>
            </p:cNvSpPr>
            <p:nvPr/>
          </p:nvSpPr>
          <p:spPr bwMode="auto">
            <a:xfrm>
              <a:off x="14551025" y="-8736013"/>
              <a:ext cx="177800" cy="431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Rectangle 84"/>
            <p:cNvSpPr>
              <a:spLocks noChangeArrowheads="1"/>
            </p:cNvSpPr>
            <p:nvPr/>
          </p:nvSpPr>
          <p:spPr bwMode="auto">
            <a:xfrm>
              <a:off x="14551025" y="-8736013"/>
              <a:ext cx="177800" cy="431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auto">
            <a:xfrm>
              <a:off x="15508288" y="-8304213"/>
              <a:ext cx="422275" cy="436563"/>
            </a:xfrm>
            <a:custGeom>
              <a:avLst/>
              <a:gdLst>
                <a:gd name="T0" fmla="*/ 184 w 266"/>
                <a:gd name="T1" fmla="*/ 0 h 275"/>
                <a:gd name="T2" fmla="*/ 0 w 266"/>
                <a:gd name="T3" fmla="*/ 198 h 275"/>
                <a:gd name="T4" fmla="*/ 82 w 266"/>
                <a:gd name="T5" fmla="*/ 275 h 275"/>
                <a:gd name="T6" fmla="*/ 266 w 266"/>
                <a:gd name="T7" fmla="*/ 75 h 275"/>
                <a:gd name="T8" fmla="*/ 184 w 266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275">
                  <a:moveTo>
                    <a:pt x="184" y="0"/>
                  </a:moveTo>
                  <a:lnTo>
                    <a:pt x="0" y="198"/>
                  </a:lnTo>
                  <a:lnTo>
                    <a:pt x="82" y="275"/>
                  </a:lnTo>
                  <a:lnTo>
                    <a:pt x="266" y="75"/>
                  </a:lnTo>
                  <a:lnTo>
                    <a:pt x="1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86"/>
            <p:cNvSpPr>
              <a:spLocks/>
            </p:cNvSpPr>
            <p:nvPr/>
          </p:nvSpPr>
          <p:spPr bwMode="auto">
            <a:xfrm>
              <a:off x="15508288" y="-8304213"/>
              <a:ext cx="422275" cy="436563"/>
            </a:xfrm>
            <a:custGeom>
              <a:avLst/>
              <a:gdLst>
                <a:gd name="T0" fmla="*/ 184 w 266"/>
                <a:gd name="T1" fmla="*/ 0 h 275"/>
                <a:gd name="T2" fmla="*/ 0 w 266"/>
                <a:gd name="T3" fmla="*/ 198 h 275"/>
                <a:gd name="T4" fmla="*/ 82 w 266"/>
                <a:gd name="T5" fmla="*/ 275 h 275"/>
                <a:gd name="T6" fmla="*/ 266 w 266"/>
                <a:gd name="T7" fmla="*/ 75 h 275"/>
                <a:gd name="T8" fmla="*/ 184 w 266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275">
                  <a:moveTo>
                    <a:pt x="184" y="0"/>
                  </a:moveTo>
                  <a:lnTo>
                    <a:pt x="0" y="198"/>
                  </a:lnTo>
                  <a:lnTo>
                    <a:pt x="82" y="275"/>
                  </a:lnTo>
                  <a:lnTo>
                    <a:pt x="266" y="75"/>
                  </a:lnTo>
                  <a:lnTo>
                    <a:pt x="18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87"/>
            <p:cNvSpPr>
              <a:spLocks/>
            </p:cNvSpPr>
            <p:nvPr/>
          </p:nvSpPr>
          <p:spPr bwMode="auto">
            <a:xfrm>
              <a:off x="15998825" y="-7131050"/>
              <a:ext cx="441325" cy="207963"/>
            </a:xfrm>
            <a:custGeom>
              <a:avLst/>
              <a:gdLst>
                <a:gd name="T0" fmla="*/ 270 w 278"/>
                <a:gd name="T1" fmla="*/ 0 h 131"/>
                <a:gd name="T2" fmla="*/ 0 w 278"/>
                <a:gd name="T3" fmla="*/ 19 h 131"/>
                <a:gd name="T4" fmla="*/ 8 w 278"/>
                <a:gd name="T5" fmla="*/ 131 h 131"/>
                <a:gd name="T6" fmla="*/ 278 w 278"/>
                <a:gd name="T7" fmla="*/ 110 h 131"/>
                <a:gd name="T8" fmla="*/ 270 w 27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131">
                  <a:moveTo>
                    <a:pt x="270" y="0"/>
                  </a:moveTo>
                  <a:lnTo>
                    <a:pt x="0" y="19"/>
                  </a:lnTo>
                  <a:lnTo>
                    <a:pt x="8" y="131"/>
                  </a:lnTo>
                  <a:lnTo>
                    <a:pt x="278" y="110"/>
                  </a:lnTo>
                  <a:lnTo>
                    <a:pt x="2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88"/>
            <p:cNvSpPr>
              <a:spLocks/>
            </p:cNvSpPr>
            <p:nvPr/>
          </p:nvSpPr>
          <p:spPr bwMode="auto">
            <a:xfrm>
              <a:off x="15998825" y="-7131050"/>
              <a:ext cx="441325" cy="207963"/>
            </a:xfrm>
            <a:custGeom>
              <a:avLst/>
              <a:gdLst>
                <a:gd name="T0" fmla="*/ 270 w 278"/>
                <a:gd name="T1" fmla="*/ 0 h 131"/>
                <a:gd name="T2" fmla="*/ 0 w 278"/>
                <a:gd name="T3" fmla="*/ 19 h 131"/>
                <a:gd name="T4" fmla="*/ 8 w 278"/>
                <a:gd name="T5" fmla="*/ 131 h 131"/>
                <a:gd name="T6" fmla="*/ 278 w 278"/>
                <a:gd name="T7" fmla="*/ 110 h 131"/>
                <a:gd name="T8" fmla="*/ 270 w 27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131">
                  <a:moveTo>
                    <a:pt x="270" y="0"/>
                  </a:moveTo>
                  <a:lnTo>
                    <a:pt x="0" y="19"/>
                  </a:lnTo>
                  <a:lnTo>
                    <a:pt x="8" y="131"/>
                  </a:lnTo>
                  <a:lnTo>
                    <a:pt x="278" y="110"/>
                  </a:lnTo>
                  <a:lnTo>
                    <a:pt x="2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89"/>
            <p:cNvSpPr>
              <a:spLocks/>
            </p:cNvSpPr>
            <p:nvPr/>
          </p:nvSpPr>
          <p:spPr bwMode="auto">
            <a:xfrm>
              <a:off x="15643225" y="-6118225"/>
              <a:ext cx="444500" cy="411163"/>
            </a:xfrm>
            <a:custGeom>
              <a:avLst/>
              <a:gdLst>
                <a:gd name="T0" fmla="*/ 69 w 280"/>
                <a:gd name="T1" fmla="*/ 0 h 259"/>
                <a:gd name="T2" fmla="*/ 0 w 280"/>
                <a:gd name="T3" fmla="*/ 88 h 259"/>
                <a:gd name="T4" fmla="*/ 211 w 280"/>
                <a:gd name="T5" fmla="*/ 259 h 259"/>
                <a:gd name="T6" fmla="*/ 280 w 280"/>
                <a:gd name="T7" fmla="*/ 171 h 259"/>
                <a:gd name="T8" fmla="*/ 69 w 280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59">
                  <a:moveTo>
                    <a:pt x="69" y="0"/>
                  </a:moveTo>
                  <a:lnTo>
                    <a:pt x="0" y="88"/>
                  </a:lnTo>
                  <a:lnTo>
                    <a:pt x="211" y="259"/>
                  </a:lnTo>
                  <a:lnTo>
                    <a:pt x="280" y="171"/>
                  </a:lnTo>
                  <a:lnTo>
                    <a:pt x="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90"/>
            <p:cNvSpPr>
              <a:spLocks/>
            </p:cNvSpPr>
            <p:nvPr/>
          </p:nvSpPr>
          <p:spPr bwMode="auto">
            <a:xfrm>
              <a:off x="15643225" y="-6118225"/>
              <a:ext cx="444500" cy="411163"/>
            </a:xfrm>
            <a:custGeom>
              <a:avLst/>
              <a:gdLst>
                <a:gd name="T0" fmla="*/ 69 w 280"/>
                <a:gd name="T1" fmla="*/ 0 h 259"/>
                <a:gd name="T2" fmla="*/ 0 w 280"/>
                <a:gd name="T3" fmla="*/ 88 h 259"/>
                <a:gd name="T4" fmla="*/ 211 w 280"/>
                <a:gd name="T5" fmla="*/ 259 h 259"/>
                <a:gd name="T6" fmla="*/ 280 w 280"/>
                <a:gd name="T7" fmla="*/ 171 h 259"/>
                <a:gd name="T8" fmla="*/ 69 w 280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59">
                  <a:moveTo>
                    <a:pt x="69" y="0"/>
                  </a:moveTo>
                  <a:lnTo>
                    <a:pt x="0" y="88"/>
                  </a:lnTo>
                  <a:lnTo>
                    <a:pt x="211" y="259"/>
                  </a:lnTo>
                  <a:lnTo>
                    <a:pt x="280" y="171"/>
                  </a:lnTo>
                  <a:lnTo>
                    <a:pt x="6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91"/>
            <p:cNvSpPr>
              <a:spLocks/>
            </p:cNvSpPr>
            <p:nvPr/>
          </p:nvSpPr>
          <p:spPr bwMode="auto">
            <a:xfrm>
              <a:off x="13344525" y="-8324850"/>
              <a:ext cx="427038" cy="436563"/>
            </a:xfrm>
            <a:custGeom>
              <a:avLst/>
              <a:gdLst>
                <a:gd name="T0" fmla="*/ 83 w 269"/>
                <a:gd name="T1" fmla="*/ 0 h 275"/>
                <a:gd name="T2" fmla="*/ 0 w 269"/>
                <a:gd name="T3" fmla="*/ 75 h 275"/>
                <a:gd name="T4" fmla="*/ 187 w 269"/>
                <a:gd name="T5" fmla="*/ 275 h 275"/>
                <a:gd name="T6" fmla="*/ 269 w 269"/>
                <a:gd name="T7" fmla="*/ 198 h 275"/>
                <a:gd name="T8" fmla="*/ 83 w 269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275">
                  <a:moveTo>
                    <a:pt x="83" y="0"/>
                  </a:moveTo>
                  <a:lnTo>
                    <a:pt x="0" y="75"/>
                  </a:lnTo>
                  <a:lnTo>
                    <a:pt x="187" y="275"/>
                  </a:lnTo>
                  <a:lnTo>
                    <a:pt x="269" y="198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92"/>
            <p:cNvSpPr>
              <a:spLocks/>
            </p:cNvSpPr>
            <p:nvPr/>
          </p:nvSpPr>
          <p:spPr bwMode="auto">
            <a:xfrm>
              <a:off x="13344525" y="-8324850"/>
              <a:ext cx="427038" cy="436563"/>
            </a:xfrm>
            <a:custGeom>
              <a:avLst/>
              <a:gdLst>
                <a:gd name="T0" fmla="*/ 83 w 269"/>
                <a:gd name="T1" fmla="*/ 0 h 275"/>
                <a:gd name="T2" fmla="*/ 0 w 269"/>
                <a:gd name="T3" fmla="*/ 75 h 275"/>
                <a:gd name="T4" fmla="*/ 187 w 269"/>
                <a:gd name="T5" fmla="*/ 275 h 275"/>
                <a:gd name="T6" fmla="*/ 269 w 269"/>
                <a:gd name="T7" fmla="*/ 198 h 275"/>
                <a:gd name="T8" fmla="*/ 83 w 269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275">
                  <a:moveTo>
                    <a:pt x="83" y="0"/>
                  </a:moveTo>
                  <a:lnTo>
                    <a:pt x="0" y="75"/>
                  </a:lnTo>
                  <a:lnTo>
                    <a:pt x="187" y="275"/>
                  </a:lnTo>
                  <a:lnTo>
                    <a:pt x="269" y="198"/>
                  </a:lnTo>
                  <a:lnTo>
                    <a:pt x="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93"/>
            <p:cNvSpPr>
              <a:spLocks/>
            </p:cNvSpPr>
            <p:nvPr/>
          </p:nvSpPr>
          <p:spPr bwMode="auto">
            <a:xfrm>
              <a:off x="12836525" y="-7156450"/>
              <a:ext cx="444500" cy="212725"/>
            </a:xfrm>
            <a:custGeom>
              <a:avLst/>
              <a:gdLst>
                <a:gd name="T0" fmla="*/ 8 w 280"/>
                <a:gd name="T1" fmla="*/ 0 h 134"/>
                <a:gd name="T2" fmla="*/ 0 w 280"/>
                <a:gd name="T3" fmla="*/ 113 h 134"/>
                <a:gd name="T4" fmla="*/ 272 w 280"/>
                <a:gd name="T5" fmla="*/ 134 h 134"/>
                <a:gd name="T6" fmla="*/ 280 w 280"/>
                <a:gd name="T7" fmla="*/ 22 h 134"/>
                <a:gd name="T8" fmla="*/ 8 w 280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34">
                  <a:moveTo>
                    <a:pt x="8" y="0"/>
                  </a:moveTo>
                  <a:lnTo>
                    <a:pt x="0" y="113"/>
                  </a:lnTo>
                  <a:lnTo>
                    <a:pt x="272" y="134"/>
                  </a:lnTo>
                  <a:lnTo>
                    <a:pt x="280" y="22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94"/>
            <p:cNvSpPr>
              <a:spLocks/>
            </p:cNvSpPr>
            <p:nvPr/>
          </p:nvSpPr>
          <p:spPr bwMode="auto">
            <a:xfrm>
              <a:off x="12836525" y="-7156450"/>
              <a:ext cx="444500" cy="212725"/>
            </a:xfrm>
            <a:custGeom>
              <a:avLst/>
              <a:gdLst>
                <a:gd name="T0" fmla="*/ 8 w 280"/>
                <a:gd name="T1" fmla="*/ 0 h 134"/>
                <a:gd name="T2" fmla="*/ 0 w 280"/>
                <a:gd name="T3" fmla="*/ 113 h 134"/>
                <a:gd name="T4" fmla="*/ 272 w 280"/>
                <a:gd name="T5" fmla="*/ 134 h 134"/>
                <a:gd name="T6" fmla="*/ 280 w 280"/>
                <a:gd name="T7" fmla="*/ 22 h 134"/>
                <a:gd name="T8" fmla="*/ 8 w 280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34">
                  <a:moveTo>
                    <a:pt x="8" y="0"/>
                  </a:moveTo>
                  <a:lnTo>
                    <a:pt x="0" y="113"/>
                  </a:lnTo>
                  <a:lnTo>
                    <a:pt x="272" y="134"/>
                  </a:lnTo>
                  <a:lnTo>
                    <a:pt x="280" y="22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95"/>
            <p:cNvSpPr>
              <a:spLocks/>
            </p:cNvSpPr>
            <p:nvPr/>
          </p:nvSpPr>
          <p:spPr bwMode="auto">
            <a:xfrm>
              <a:off x="13187363" y="-6138863"/>
              <a:ext cx="449263" cy="406400"/>
            </a:xfrm>
            <a:custGeom>
              <a:avLst/>
              <a:gdLst>
                <a:gd name="T0" fmla="*/ 214 w 283"/>
                <a:gd name="T1" fmla="*/ 0 h 256"/>
                <a:gd name="T2" fmla="*/ 0 w 283"/>
                <a:gd name="T3" fmla="*/ 171 h 256"/>
                <a:gd name="T4" fmla="*/ 72 w 283"/>
                <a:gd name="T5" fmla="*/ 256 h 256"/>
                <a:gd name="T6" fmla="*/ 283 w 283"/>
                <a:gd name="T7" fmla="*/ 88 h 256"/>
                <a:gd name="T8" fmla="*/ 214 w 283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56">
                  <a:moveTo>
                    <a:pt x="214" y="0"/>
                  </a:moveTo>
                  <a:lnTo>
                    <a:pt x="0" y="171"/>
                  </a:lnTo>
                  <a:lnTo>
                    <a:pt x="72" y="256"/>
                  </a:lnTo>
                  <a:lnTo>
                    <a:pt x="283" y="88"/>
                  </a:lnTo>
                  <a:lnTo>
                    <a:pt x="2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96"/>
            <p:cNvSpPr>
              <a:spLocks/>
            </p:cNvSpPr>
            <p:nvPr/>
          </p:nvSpPr>
          <p:spPr bwMode="auto">
            <a:xfrm>
              <a:off x="13187363" y="-6138863"/>
              <a:ext cx="449263" cy="406400"/>
            </a:xfrm>
            <a:custGeom>
              <a:avLst/>
              <a:gdLst>
                <a:gd name="T0" fmla="*/ 214 w 283"/>
                <a:gd name="T1" fmla="*/ 0 h 256"/>
                <a:gd name="T2" fmla="*/ 0 w 283"/>
                <a:gd name="T3" fmla="*/ 171 h 256"/>
                <a:gd name="T4" fmla="*/ 72 w 283"/>
                <a:gd name="T5" fmla="*/ 256 h 256"/>
                <a:gd name="T6" fmla="*/ 283 w 283"/>
                <a:gd name="T7" fmla="*/ 88 h 256"/>
                <a:gd name="T8" fmla="*/ 214 w 283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56">
                  <a:moveTo>
                    <a:pt x="214" y="0"/>
                  </a:moveTo>
                  <a:lnTo>
                    <a:pt x="0" y="171"/>
                  </a:lnTo>
                  <a:lnTo>
                    <a:pt x="72" y="256"/>
                  </a:lnTo>
                  <a:lnTo>
                    <a:pt x="283" y="88"/>
                  </a:lnTo>
                  <a:lnTo>
                    <a:pt x="21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97"/>
            <p:cNvSpPr>
              <a:spLocks/>
            </p:cNvSpPr>
            <p:nvPr/>
          </p:nvSpPr>
          <p:spPr bwMode="auto">
            <a:xfrm>
              <a:off x="14720888" y="-6516688"/>
              <a:ext cx="152400" cy="284163"/>
            </a:xfrm>
            <a:custGeom>
              <a:avLst/>
              <a:gdLst>
                <a:gd name="T0" fmla="*/ 0 w 36"/>
                <a:gd name="T1" fmla="*/ 0 h 67"/>
                <a:gd name="T2" fmla="*/ 0 w 36"/>
                <a:gd name="T3" fmla="*/ 0 h 67"/>
                <a:gd name="T4" fmla="*/ 0 w 36"/>
                <a:gd name="T5" fmla="*/ 67 h 67"/>
                <a:gd name="T6" fmla="*/ 36 w 36"/>
                <a:gd name="T7" fmla="*/ 33 h 67"/>
                <a:gd name="T8" fmla="*/ 36 w 36"/>
                <a:gd name="T9" fmla="*/ 33 h 67"/>
                <a:gd name="T10" fmla="*/ 17 w 36"/>
                <a:gd name="T11" fmla="*/ 5 h 67"/>
                <a:gd name="T12" fmla="*/ 0 w 36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4" y="64"/>
                    <a:pt x="36" y="52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9"/>
                    <a:pt x="30" y="9"/>
                    <a:pt x="17" y="5"/>
                  </a:cubicBezTo>
                  <a:cubicBezTo>
                    <a:pt x="15" y="4"/>
                    <a:pt x="9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98"/>
            <p:cNvSpPr>
              <a:spLocks/>
            </p:cNvSpPr>
            <p:nvPr/>
          </p:nvSpPr>
          <p:spPr bwMode="auto">
            <a:xfrm>
              <a:off x="14444663" y="-6989763"/>
              <a:ext cx="114300" cy="241300"/>
            </a:xfrm>
            <a:custGeom>
              <a:avLst/>
              <a:gdLst>
                <a:gd name="T0" fmla="*/ 27 w 27"/>
                <a:gd name="T1" fmla="*/ 0 h 57"/>
                <a:gd name="T2" fmla="*/ 0 w 27"/>
                <a:gd name="T3" fmla="*/ 28 h 57"/>
                <a:gd name="T4" fmla="*/ 27 w 27"/>
                <a:gd name="T5" fmla="*/ 57 h 57"/>
                <a:gd name="T6" fmla="*/ 27 w 27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57">
                  <a:moveTo>
                    <a:pt x="27" y="0"/>
                  </a:moveTo>
                  <a:cubicBezTo>
                    <a:pt x="9" y="3"/>
                    <a:pt x="0" y="12"/>
                    <a:pt x="0" y="28"/>
                  </a:cubicBezTo>
                  <a:cubicBezTo>
                    <a:pt x="0" y="42"/>
                    <a:pt x="9" y="52"/>
                    <a:pt x="27" y="57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99"/>
            <p:cNvSpPr>
              <a:spLocks noEditPoints="1"/>
            </p:cNvSpPr>
            <p:nvPr/>
          </p:nvSpPr>
          <p:spPr bwMode="auto">
            <a:xfrm>
              <a:off x="13522325" y="-8104188"/>
              <a:ext cx="2235200" cy="2668588"/>
            </a:xfrm>
            <a:custGeom>
              <a:avLst/>
              <a:gdLst>
                <a:gd name="T0" fmla="*/ 245 w 528"/>
                <a:gd name="T1" fmla="*/ 440 h 630"/>
                <a:gd name="T2" fmla="*/ 245 w 528"/>
                <a:gd name="T3" fmla="*/ 365 h 630"/>
                <a:gd name="T4" fmla="*/ 227 w 528"/>
                <a:gd name="T5" fmla="*/ 360 h 630"/>
                <a:gd name="T6" fmla="*/ 171 w 528"/>
                <a:gd name="T7" fmla="*/ 296 h 630"/>
                <a:gd name="T8" fmla="*/ 199 w 528"/>
                <a:gd name="T9" fmla="*/ 240 h 630"/>
                <a:gd name="T10" fmla="*/ 245 w 528"/>
                <a:gd name="T11" fmla="*/ 224 h 630"/>
                <a:gd name="T12" fmla="*/ 245 w 528"/>
                <a:gd name="T13" fmla="*/ 164 h 630"/>
                <a:gd name="T14" fmla="*/ 283 w 528"/>
                <a:gd name="T15" fmla="*/ 164 h 630"/>
                <a:gd name="T16" fmla="*/ 283 w 528"/>
                <a:gd name="T17" fmla="*/ 224 h 630"/>
                <a:gd name="T18" fmla="*/ 331 w 528"/>
                <a:gd name="T19" fmla="*/ 243 h 630"/>
                <a:gd name="T20" fmla="*/ 360 w 528"/>
                <a:gd name="T21" fmla="*/ 304 h 630"/>
                <a:gd name="T22" fmla="*/ 312 w 528"/>
                <a:gd name="T23" fmla="*/ 304 h 630"/>
                <a:gd name="T24" fmla="*/ 283 w 528"/>
                <a:gd name="T25" fmla="*/ 264 h 630"/>
                <a:gd name="T26" fmla="*/ 283 w 528"/>
                <a:gd name="T27" fmla="*/ 264 h 630"/>
                <a:gd name="T28" fmla="*/ 283 w 528"/>
                <a:gd name="T29" fmla="*/ 330 h 630"/>
                <a:gd name="T30" fmla="*/ 317 w 528"/>
                <a:gd name="T31" fmla="*/ 338 h 630"/>
                <a:gd name="T32" fmla="*/ 355 w 528"/>
                <a:gd name="T33" fmla="*/ 365 h 630"/>
                <a:gd name="T34" fmla="*/ 367 w 528"/>
                <a:gd name="T35" fmla="*/ 402 h 630"/>
                <a:gd name="T36" fmla="*/ 367 w 528"/>
                <a:gd name="T37" fmla="*/ 402 h 630"/>
                <a:gd name="T38" fmla="*/ 335 w 528"/>
                <a:gd name="T39" fmla="*/ 463 h 630"/>
                <a:gd name="T40" fmla="*/ 283 w 528"/>
                <a:gd name="T41" fmla="*/ 479 h 630"/>
                <a:gd name="T42" fmla="*/ 283 w 528"/>
                <a:gd name="T43" fmla="*/ 539 h 630"/>
                <a:gd name="T44" fmla="*/ 245 w 528"/>
                <a:gd name="T45" fmla="*/ 539 h 630"/>
                <a:gd name="T46" fmla="*/ 245 w 528"/>
                <a:gd name="T47" fmla="*/ 479 h 630"/>
                <a:gd name="T48" fmla="*/ 193 w 528"/>
                <a:gd name="T49" fmla="*/ 460 h 630"/>
                <a:gd name="T50" fmla="*/ 161 w 528"/>
                <a:gd name="T51" fmla="*/ 390 h 630"/>
                <a:gd name="T52" fmla="*/ 208 w 528"/>
                <a:gd name="T53" fmla="*/ 390 h 630"/>
                <a:gd name="T54" fmla="*/ 245 w 528"/>
                <a:gd name="T55" fmla="*/ 440 h 630"/>
                <a:gd name="T56" fmla="*/ 79 w 528"/>
                <a:gd name="T57" fmla="*/ 118 h 630"/>
                <a:gd name="T58" fmla="*/ 264 w 528"/>
                <a:gd name="T59" fmla="*/ 22 h 630"/>
                <a:gd name="T60" fmla="*/ 448 w 528"/>
                <a:gd name="T61" fmla="*/ 118 h 630"/>
                <a:gd name="T62" fmla="*/ 264 w 528"/>
                <a:gd name="T63" fmla="*/ 92 h 630"/>
                <a:gd name="T64" fmla="*/ 79 w 528"/>
                <a:gd name="T65" fmla="*/ 118 h 630"/>
                <a:gd name="T66" fmla="*/ 264 w 528"/>
                <a:gd name="T67" fmla="*/ 0 h 630"/>
                <a:gd name="T68" fmla="*/ 0 w 528"/>
                <a:gd name="T69" fmla="*/ 264 h 630"/>
                <a:gd name="T70" fmla="*/ 56 w 528"/>
                <a:gd name="T71" fmla="*/ 427 h 630"/>
                <a:gd name="T72" fmla="*/ 156 w 528"/>
                <a:gd name="T73" fmla="*/ 630 h 630"/>
                <a:gd name="T74" fmla="*/ 165 w 528"/>
                <a:gd name="T75" fmla="*/ 630 h 630"/>
                <a:gd name="T76" fmla="*/ 203 w 528"/>
                <a:gd name="T77" fmla="*/ 630 h 630"/>
                <a:gd name="T78" fmla="*/ 316 w 528"/>
                <a:gd name="T79" fmla="*/ 630 h 630"/>
                <a:gd name="T80" fmla="*/ 363 w 528"/>
                <a:gd name="T81" fmla="*/ 630 h 630"/>
                <a:gd name="T82" fmla="*/ 372 w 528"/>
                <a:gd name="T83" fmla="*/ 630 h 630"/>
                <a:gd name="T84" fmla="*/ 472 w 528"/>
                <a:gd name="T85" fmla="*/ 427 h 630"/>
                <a:gd name="T86" fmla="*/ 528 w 528"/>
                <a:gd name="T87" fmla="*/ 264 h 630"/>
                <a:gd name="T88" fmla="*/ 264 w 528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8" h="630">
                  <a:moveTo>
                    <a:pt x="245" y="440"/>
                  </a:moveTo>
                  <a:cubicBezTo>
                    <a:pt x="245" y="365"/>
                    <a:pt x="245" y="365"/>
                    <a:pt x="245" y="365"/>
                  </a:cubicBezTo>
                  <a:cubicBezTo>
                    <a:pt x="239" y="363"/>
                    <a:pt x="233" y="362"/>
                    <a:pt x="227" y="360"/>
                  </a:cubicBezTo>
                  <a:cubicBezTo>
                    <a:pt x="189" y="350"/>
                    <a:pt x="171" y="329"/>
                    <a:pt x="171" y="296"/>
                  </a:cubicBezTo>
                  <a:cubicBezTo>
                    <a:pt x="171" y="273"/>
                    <a:pt x="180" y="254"/>
                    <a:pt x="199" y="240"/>
                  </a:cubicBezTo>
                  <a:cubicBezTo>
                    <a:pt x="213" y="232"/>
                    <a:pt x="228" y="226"/>
                    <a:pt x="245" y="224"/>
                  </a:cubicBezTo>
                  <a:cubicBezTo>
                    <a:pt x="245" y="164"/>
                    <a:pt x="245" y="164"/>
                    <a:pt x="245" y="164"/>
                  </a:cubicBezTo>
                  <a:cubicBezTo>
                    <a:pt x="283" y="164"/>
                    <a:pt x="283" y="164"/>
                    <a:pt x="283" y="164"/>
                  </a:cubicBezTo>
                  <a:cubicBezTo>
                    <a:pt x="283" y="224"/>
                    <a:pt x="283" y="224"/>
                    <a:pt x="283" y="224"/>
                  </a:cubicBezTo>
                  <a:cubicBezTo>
                    <a:pt x="301" y="227"/>
                    <a:pt x="318" y="233"/>
                    <a:pt x="331" y="243"/>
                  </a:cubicBezTo>
                  <a:cubicBezTo>
                    <a:pt x="350" y="258"/>
                    <a:pt x="360" y="278"/>
                    <a:pt x="360" y="304"/>
                  </a:cubicBezTo>
                  <a:cubicBezTo>
                    <a:pt x="312" y="304"/>
                    <a:pt x="312" y="304"/>
                    <a:pt x="312" y="304"/>
                  </a:cubicBezTo>
                  <a:cubicBezTo>
                    <a:pt x="311" y="283"/>
                    <a:pt x="301" y="269"/>
                    <a:pt x="283" y="264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330"/>
                    <a:pt x="283" y="330"/>
                    <a:pt x="283" y="330"/>
                  </a:cubicBezTo>
                  <a:cubicBezTo>
                    <a:pt x="293" y="332"/>
                    <a:pt x="304" y="335"/>
                    <a:pt x="317" y="338"/>
                  </a:cubicBezTo>
                  <a:cubicBezTo>
                    <a:pt x="333" y="343"/>
                    <a:pt x="345" y="352"/>
                    <a:pt x="355" y="365"/>
                  </a:cubicBezTo>
                  <a:cubicBezTo>
                    <a:pt x="362" y="376"/>
                    <a:pt x="367" y="389"/>
                    <a:pt x="367" y="402"/>
                  </a:cubicBezTo>
                  <a:cubicBezTo>
                    <a:pt x="367" y="402"/>
                    <a:pt x="367" y="402"/>
                    <a:pt x="367" y="402"/>
                  </a:cubicBezTo>
                  <a:cubicBezTo>
                    <a:pt x="367" y="429"/>
                    <a:pt x="356" y="449"/>
                    <a:pt x="335" y="463"/>
                  </a:cubicBezTo>
                  <a:cubicBezTo>
                    <a:pt x="321" y="472"/>
                    <a:pt x="303" y="477"/>
                    <a:pt x="283" y="479"/>
                  </a:cubicBezTo>
                  <a:cubicBezTo>
                    <a:pt x="283" y="539"/>
                    <a:pt x="283" y="539"/>
                    <a:pt x="283" y="539"/>
                  </a:cubicBezTo>
                  <a:cubicBezTo>
                    <a:pt x="245" y="539"/>
                    <a:pt x="245" y="539"/>
                    <a:pt x="245" y="539"/>
                  </a:cubicBezTo>
                  <a:cubicBezTo>
                    <a:pt x="245" y="479"/>
                    <a:pt x="245" y="479"/>
                    <a:pt x="245" y="479"/>
                  </a:cubicBezTo>
                  <a:cubicBezTo>
                    <a:pt x="224" y="477"/>
                    <a:pt x="206" y="470"/>
                    <a:pt x="193" y="460"/>
                  </a:cubicBezTo>
                  <a:cubicBezTo>
                    <a:pt x="172" y="444"/>
                    <a:pt x="161" y="421"/>
                    <a:pt x="161" y="390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08" y="417"/>
                    <a:pt x="221" y="434"/>
                    <a:pt x="245" y="440"/>
                  </a:cubicBezTo>
                  <a:moveTo>
                    <a:pt x="79" y="118"/>
                  </a:moveTo>
                  <a:cubicBezTo>
                    <a:pt x="117" y="60"/>
                    <a:pt x="186" y="22"/>
                    <a:pt x="264" y="22"/>
                  </a:cubicBezTo>
                  <a:cubicBezTo>
                    <a:pt x="342" y="22"/>
                    <a:pt x="410" y="60"/>
                    <a:pt x="448" y="118"/>
                  </a:cubicBezTo>
                  <a:cubicBezTo>
                    <a:pt x="396" y="102"/>
                    <a:pt x="332" y="92"/>
                    <a:pt x="264" y="92"/>
                  </a:cubicBezTo>
                  <a:cubicBezTo>
                    <a:pt x="195" y="92"/>
                    <a:pt x="131" y="102"/>
                    <a:pt x="79" y="118"/>
                  </a:cubicBezTo>
                  <a:moveTo>
                    <a:pt x="264" y="0"/>
                  </a:moveTo>
                  <a:cubicBezTo>
                    <a:pt x="118" y="0"/>
                    <a:pt x="0" y="118"/>
                    <a:pt x="0" y="264"/>
                  </a:cubicBezTo>
                  <a:cubicBezTo>
                    <a:pt x="0" y="326"/>
                    <a:pt x="21" y="382"/>
                    <a:pt x="56" y="427"/>
                  </a:cubicBezTo>
                  <a:cubicBezTo>
                    <a:pt x="76" y="454"/>
                    <a:pt x="146" y="561"/>
                    <a:pt x="156" y="630"/>
                  </a:cubicBezTo>
                  <a:cubicBezTo>
                    <a:pt x="165" y="630"/>
                    <a:pt x="165" y="630"/>
                    <a:pt x="165" y="630"/>
                  </a:cubicBezTo>
                  <a:cubicBezTo>
                    <a:pt x="203" y="630"/>
                    <a:pt x="203" y="630"/>
                    <a:pt x="203" y="630"/>
                  </a:cubicBezTo>
                  <a:cubicBezTo>
                    <a:pt x="316" y="630"/>
                    <a:pt x="316" y="630"/>
                    <a:pt x="316" y="630"/>
                  </a:cubicBezTo>
                  <a:cubicBezTo>
                    <a:pt x="363" y="630"/>
                    <a:pt x="363" y="630"/>
                    <a:pt x="363" y="630"/>
                  </a:cubicBezTo>
                  <a:cubicBezTo>
                    <a:pt x="372" y="630"/>
                    <a:pt x="372" y="630"/>
                    <a:pt x="372" y="630"/>
                  </a:cubicBezTo>
                  <a:cubicBezTo>
                    <a:pt x="381" y="561"/>
                    <a:pt x="452" y="454"/>
                    <a:pt x="472" y="427"/>
                  </a:cubicBezTo>
                  <a:cubicBezTo>
                    <a:pt x="507" y="382"/>
                    <a:pt x="528" y="326"/>
                    <a:pt x="528" y="264"/>
                  </a:cubicBezTo>
                  <a:cubicBezTo>
                    <a:pt x="528" y="118"/>
                    <a:pt x="410" y="0"/>
                    <a:pt x="2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6653740" y="4431061"/>
            <a:ext cx="888490" cy="803257"/>
            <a:chOff x="12925425" y="5267325"/>
            <a:chExt cx="3822700" cy="3455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7" name="Freeform 100"/>
            <p:cNvSpPr>
              <a:spLocks/>
            </p:cNvSpPr>
            <p:nvPr/>
          </p:nvSpPr>
          <p:spPr bwMode="auto">
            <a:xfrm>
              <a:off x="12925425" y="5927725"/>
              <a:ext cx="3822700" cy="2795588"/>
            </a:xfrm>
            <a:custGeom>
              <a:avLst/>
              <a:gdLst>
                <a:gd name="T0" fmla="*/ 21 w 903"/>
                <a:gd name="T1" fmla="*/ 0 h 660"/>
                <a:gd name="T2" fmla="*/ 0 w 903"/>
                <a:gd name="T3" fmla="*/ 21 h 660"/>
                <a:gd name="T4" fmla="*/ 0 w 903"/>
                <a:gd name="T5" fmla="*/ 639 h 660"/>
                <a:gd name="T6" fmla="*/ 21 w 903"/>
                <a:gd name="T7" fmla="*/ 660 h 660"/>
                <a:gd name="T8" fmla="*/ 28 w 903"/>
                <a:gd name="T9" fmla="*/ 659 h 660"/>
                <a:gd name="T10" fmla="*/ 35 w 903"/>
                <a:gd name="T11" fmla="*/ 660 h 660"/>
                <a:gd name="T12" fmla="*/ 881 w 903"/>
                <a:gd name="T13" fmla="*/ 660 h 660"/>
                <a:gd name="T14" fmla="*/ 903 w 903"/>
                <a:gd name="T15" fmla="*/ 639 h 660"/>
                <a:gd name="T16" fmla="*/ 881 w 903"/>
                <a:gd name="T17" fmla="*/ 617 h 660"/>
                <a:gd name="T18" fmla="*/ 43 w 903"/>
                <a:gd name="T19" fmla="*/ 617 h 660"/>
                <a:gd name="T20" fmla="*/ 43 w 903"/>
                <a:gd name="T21" fmla="*/ 21 h 660"/>
                <a:gd name="T22" fmla="*/ 21 w 903"/>
                <a:gd name="T23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3" h="660">
                  <a:moveTo>
                    <a:pt x="21" y="0"/>
                  </a:moveTo>
                  <a:cubicBezTo>
                    <a:pt x="9" y="0"/>
                    <a:pt x="0" y="9"/>
                    <a:pt x="0" y="21"/>
                  </a:cubicBezTo>
                  <a:cubicBezTo>
                    <a:pt x="0" y="639"/>
                    <a:pt x="0" y="639"/>
                    <a:pt x="0" y="639"/>
                  </a:cubicBezTo>
                  <a:cubicBezTo>
                    <a:pt x="0" y="651"/>
                    <a:pt x="9" y="660"/>
                    <a:pt x="21" y="660"/>
                  </a:cubicBezTo>
                  <a:cubicBezTo>
                    <a:pt x="24" y="660"/>
                    <a:pt x="26" y="660"/>
                    <a:pt x="28" y="659"/>
                  </a:cubicBezTo>
                  <a:cubicBezTo>
                    <a:pt x="30" y="660"/>
                    <a:pt x="33" y="660"/>
                    <a:pt x="35" y="660"/>
                  </a:cubicBezTo>
                  <a:cubicBezTo>
                    <a:pt x="881" y="660"/>
                    <a:pt x="881" y="660"/>
                    <a:pt x="881" y="660"/>
                  </a:cubicBezTo>
                  <a:cubicBezTo>
                    <a:pt x="893" y="660"/>
                    <a:pt x="903" y="651"/>
                    <a:pt x="903" y="639"/>
                  </a:cubicBezTo>
                  <a:cubicBezTo>
                    <a:pt x="903" y="627"/>
                    <a:pt x="893" y="617"/>
                    <a:pt x="881" y="617"/>
                  </a:cubicBezTo>
                  <a:cubicBezTo>
                    <a:pt x="43" y="617"/>
                    <a:pt x="43" y="617"/>
                    <a:pt x="43" y="617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Rectangle 101"/>
            <p:cNvSpPr>
              <a:spLocks noChangeArrowheads="1"/>
            </p:cNvSpPr>
            <p:nvPr/>
          </p:nvSpPr>
          <p:spPr bwMode="auto">
            <a:xfrm>
              <a:off x="13438188" y="7435850"/>
              <a:ext cx="765175" cy="1016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Rectangle 102"/>
            <p:cNvSpPr>
              <a:spLocks noChangeArrowheads="1"/>
            </p:cNvSpPr>
            <p:nvPr/>
          </p:nvSpPr>
          <p:spPr bwMode="auto">
            <a:xfrm>
              <a:off x="13438188" y="7435850"/>
              <a:ext cx="765175" cy="1016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Rectangle 103"/>
            <p:cNvSpPr>
              <a:spLocks noChangeArrowheads="1"/>
            </p:cNvSpPr>
            <p:nvPr/>
          </p:nvSpPr>
          <p:spPr bwMode="auto">
            <a:xfrm>
              <a:off x="14487525" y="7113588"/>
              <a:ext cx="769938" cy="133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Rectangle 104"/>
            <p:cNvSpPr>
              <a:spLocks noChangeArrowheads="1"/>
            </p:cNvSpPr>
            <p:nvPr/>
          </p:nvSpPr>
          <p:spPr bwMode="auto">
            <a:xfrm>
              <a:off x="14487525" y="7113588"/>
              <a:ext cx="769938" cy="133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Rectangle 105"/>
            <p:cNvSpPr>
              <a:spLocks noChangeArrowheads="1"/>
            </p:cNvSpPr>
            <p:nvPr/>
          </p:nvSpPr>
          <p:spPr bwMode="auto">
            <a:xfrm>
              <a:off x="15541625" y="6588125"/>
              <a:ext cx="766763" cy="1863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Rectangle 106"/>
            <p:cNvSpPr>
              <a:spLocks noChangeArrowheads="1"/>
            </p:cNvSpPr>
            <p:nvPr/>
          </p:nvSpPr>
          <p:spPr bwMode="auto">
            <a:xfrm>
              <a:off x="15541625" y="6588125"/>
              <a:ext cx="766763" cy="1863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107"/>
            <p:cNvSpPr>
              <a:spLocks/>
            </p:cNvSpPr>
            <p:nvPr/>
          </p:nvSpPr>
          <p:spPr bwMode="auto">
            <a:xfrm>
              <a:off x="13420725" y="5267325"/>
              <a:ext cx="2801938" cy="1536700"/>
            </a:xfrm>
            <a:custGeom>
              <a:avLst/>
              <a:gdLst>
                <a:gd name="T0" fmla="*/ 662 w 662"/>
                <a:gd name="T1" fmla="*/ 0 h 363"/>
                <a:gd name="T2" fmla="*/ 475 w 662"/>
                <a:gd name="T3" fmla="*/ 109 h 363"/>
                <a:gd name="T4" fmla="*/ 538 w 662"/>
                <a:gd name="T5" fmla="*/ 117 h 363"/>
                <a:gd name="T6" fmla="*/ 59 w 662"/>
                <a:gd name="T7" fmla="*/ 312 h 363"/>
                <a:gd name="T8" fmla="*/ 28 w 662"/>
                <a:gd name="T9" fmla="*/ 311 h 363"/>
                <a:gd name="T10" fmla="*/ 26 w 662"/>
                <a:gd name="T11" fmla="*/ 311 h 363"/>
                <a:gd name="T12" fmla="*/ 1 w 662"/>
                <a:gd name="T13" fmla="*/ 334 h 363"/>
                <a:gd name="T14" fmla="*/ 23 w 662"/>
                <a:gd name="T15" fmla="*/ 361 h 363"/>
                <a:gd name="T16" fmla="*/ 64 w 662"/>
                <a:gd name="T17" fmla="*/ 363 h 363"/>
                <a:gd name="T18" fmla="*/ 579 w 662"/>
                <a:gd name="T19" fmla="*/ 147 h 363"/>
                <a:gd name="T20" fmla="*/ 604 w 662"/>
                <a:gd name="T21" fmla="*/ 208 h 363"/>
                <a:gd name="T22" fmla="*/ 662 w 662"/>
                <a:gd name="T2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2" h="363">
                  <a:moveTo>
                    <a:pt x="662" y="0"/>
                  </a:moveTo>
                  <a:cubicBezTo>
                    <a:pt x="475" y="109"/>
                    <a:pt x="475" y="109"/>
                    <a:pt x="475" y="109"/>
                  </a:cubicBezTo>
                  <a:cubicBezTo>
                    <a:pt x="538" y="117"/>
                    <a:pt x="538" y="117"/>
                    <a:pt x="538" y="117"/>
                  </a:cubicBezTo>
                  <a:cubicBezTo>
                    <a:pt x="361" y="295"/>
                    <a:pt x="140" y="312"/>
                    <a:pt x="59" y="312"/>
                  </a:cubicBezTo>
                  <a:cubicBezTo>
                    <a:pt x="40" y="312"/>
                    <a:pt x="29" y="311"/>
                    <a:pt x="28" y="311"/>
                  </a:cubicBezTo>
                  <a:cubicBezTo>
                    <a:pt x="28" y="311"/>
                    <a:pt x="27" y="311"/>
                    <a:pt x="26" y="311"/>
                  </a:cubicBezTo>
                  <a:cubicBezTo>
                    <a:pt x="13" y="311"/>
                    <a:pt x="2" y="321"/>
                    <a:pt x="1" y="334"/>
                  </a:cubicBezTo>
                  <a:cubicBezTo>
                    <a:pt x="0" y="347"/>
                    <a:pt x="10" y="360"/>
                    <a:pt x="23" y="361"/>
                  </a:cubicBezTo>
                  <a:cubicBezTo>
                    <a:pt x="26" y="361"/>
                    <a:pt x="41" y="363"/>
                    <a:pt x="64" y="363"/>
                  </a:cubicBezTo>
                  <a:cubicBezTo>
                    <a:pt x="157" y="363"/>
                    <a:pt x="390" y="341"/>
                    <a:pt x="579" y="147"/>
                  </a:cubicBezTo>
                  <a:cubicBezTo>
                    <a:pt x="604" y="208"/>
                    <a:pt x="604" y="208"/>
                    <a:pt x="604" y="208"/>
                  </a:cubicBezTo>
                  <a:cubicBezTo>
                    <a:pt x="662" y="0"/>
                    <a:pt x="662" y="0"/>
                    <a:pt x="6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4782517" y="5328436"/>
            <a:ext cx="930436" cy="975425"/>
            <a:chOff x="-4543425" y="-1611313"/>
            <a:chExt cx="3611563" cy="37861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5" name="Freeform 108"/>
            <p:cNvSpPr>
              <a:spLocks noEditPoints="1"/>
            </p:cNvSpPr>
            <p:nvPr/>
          </p:nvSpPr>
          <p:spPr bwMode="auto">
            <a:xfrm>
              <a:off x="-4543425" y="320675"/>
              <a:ext cx="3611563" cy="1854200"/>
            </a:xfrm>
            <a:custGeom>
              <a:avLst/>
              <a:gdLst>
                <a:gd name="T0" fmla="*/ 294 w 853"/>
                <a:gd name="T1" fmla="*/ 375 h 438"/>
                <a:gd name="T2" fmla="*/ 170 w 853"/>
                <a:gd name="T3" fmla="*/ 300 h 438"/>
                <a:gd name="T4" fmla="*/ 212 w 853"/>
                <a:gd name="T5" fmla="*/ 243 h 438"/>
                <a:gd name="T6" fmla="*/ 294 w 853"/>
                <a:gd name="T7" fmla="*/ 375 h 438"/>
                <a:gd name="T8" fmla="*/ 562 w 853"/>
                <a:gd name="T9" fmla="*/ 374 h 438"/>
                <a:gd name="T10" fmla="*/ 636 w 853"/>
                <a:gd name="T11" fmla="*/ 243 h 438"/>
                <a:gd name="T12" fmla="*/ 677 w 853"/>
                <a:gd name="T13" fmla="*/ 306 h 438"/>
                <a:gd name="T14" fmla="*/ 562 w 853"/>
                <a:gd name="T15" fmla="*/ 374 h 438"/>
                <a:gd name="T16" fmla="*/ 402 w 853"/>
                <a:gd name="T17" fmla="*/ 386 h 438"/>
                <a:gd name="T18" fmla="*/ 248 w 853"/>
                <a:gd name="T19" fmla="*/ 224 h 438"/>
                <a:gd name="T20" fmla="*/ 402 w 853"/>
                <a:gd name="T21" fmla="*/ 193 h 438"/>
                <a:gd name="T22" fmla="*/ 402 w 853"/>
                <a:gd name="T23" fmla="*/ 386 h 438"/>
                <a:gd name="T24" fmla="*/ 444 w 853"/>
                <a:gd name="T25" fmla="*/ 395 h 438"/>
                <a:gd name="T26" fmla="*/ 444 w 853"/>
                <a:gd name="T27" fmla="*/ 193 h 438"/>
                <a:gd name="T28" fmla="*/ 601 w 853"/>
                <a:gd name="T29" fmla="*/ 224 h 438"/>
                <a:gd name="T30" fmla="*/ 444 w 853"/>
                <a:gd name="T31" fmla="*/ 395 h 438"/>
                <a:gd name="T32" fmla="*/ 138 w 853"/>
                <a:gd name="T33" fmla="*/ 269 h 438"/>
                <a:gd name="T34" fmla="*/ 41 w 853"/>
                <a:gd name="T35" fmla="*/ 36 h 438"/>
                <a:gd name="T36" fmla="*/ 173 w 853"/>
                <a:gd name="T37" fmla="*/ 36 h 438"/>
                <a:gd name="T38" fmla="*/ 200 w 853"/>
                <a:gd name="T39" fmla="*/ 204 h 438"/>
                <a:gd name="T40" fmla="*/ 138 w 853"/>
                <a:gd name="T41" fmla="*/ 269 h 438"/>
                <a:gd name="T42" fmla="*/ 236 w 853"/>
                <a:gd name="T43" fmla="*/ 186 h 438"/>
                <a:gd name="T44" fmla="*/ 213 w 853"/>
                <a:gd name="T45" fmla="*/ 36 h 438"/>
                <a:gd name="T46" fmla="*/ 402 w 853"/>
                <a:gd name="T47" fmla="*/ 36 h 438"/>
                <a:gd name="T48" fmla="*/ 402 w 853"/>
                <a:gd name="T49" fmla="*/ 153 h 438"/>
                <a:gd name="T50" fmla="*/ 236 w 853"/>
                <a:gd name="T51" fmla="*/ 186 h 438"/>
                <a:gd name="T52" fmla="*/ 612 w 853"/>
                <a:gd name="T53" fmla="*/ 186 h 438"/>
                <a:gd name="T54" fmla="*/ 444 w 853"/>
                <a:gd name="T55" fmla="*/ 153 h 438"/>
                <a:gd name="T56" fmla="*/ 444 w 853"/>
                <a:gd name="T57" fmla="*/ 36 h 438"/>
                <a:gd name="T58" fmla="*/ 633 w 853"/>
                <a:gd name="T59" fmla="*/ 36 h 438"/>
                <a:gd name="T60" fmla="*/ 612 w 853"/>
                <a:gd name="T61" fmla="*/ 186 h 438"/>
                <a:gd name="T62" fmla="*/ 711 w 853"/>
                <a:gd name="T63" fmla="*/ 274 h 438"/>
                <a:gd name="T64" fmla="*/ 649 w 853"/>
                <a:gd name="T65" fmla="*/ 204 h 438"/>
                <a:gd name="T66" fmla="*/ 673 w 853"/>
                <a:gd name="T67" fmla="*/ 36 h 438"/>
                <a:gd name="T68" fmla="*/ 813 w 853"/>
                <a:gd name="T69" fmla="*/ 36 h 438"/>
                <a:gd name="T70" fmla="*/ 711 w 853"/>
                <a:gd name="T71" fmla="*/ 274 h 438"/>
                <a:gd name="T72" fmla="*/ 853 w 853"/>
                <a:gd name="T73" fmla="*/ 0 h 438"/>
                <a:gd name="T74" fmla="*/ 0 w 853"/>
                <a:gd name="T75" fmla="*/ 0 h 438"/>
                <a:gd name="T76" fmla="*/ 0 w 853"/>
                <a:gd name="T77" fmla="*/ 21 h 438"/>
                <a:gd name="T78" fmla="*/ 0 w 853"/>
                <a:gd name="T79" fmla="*/ 21 h 438"/>
                <a:gd name="T80" fmla="*/ 427 w 853"/>
                <a:gd name="T81" fmla="*/ 438 h 438"/>
                <a:gd name="T82" fmla="*/ 853 w 853"/>
                <a:gd name="T83" fmla="*/ 21 h 438"/>
                <a:gd name="T84" fmla="*/ 853 w 853"/>
                <a:gd name="T85" fmla="*/ 21 h 438"/>
                <a:gd name="T86" fmla="*/ 853 w 853"/>
                <a:gd name="T87" fmla="*/ 16 h 438"/>
                <a:gd name="T88" fmla="*/ 853 w 853"/>
                <a:gd name="T89" fmla="*/ 11 h 438"/>
                <a:gd name="T90" fmla="*/ 853 w 853"/>
                <a:gd name="T91" fmla="*/ 10 h 438"/>
                <a:gd name="T92" fmla="*/ 853 w 853"/>
                <a:gd name="T93" fmla="*/ 10 h 438"/>
                <a:gd name="T94" fmla="*/ 853 w 853"/>
                <a:gd name="T95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3" h="438">
                  <a:moveTo>
                    <a:pt x="294" y="375"/>
                  </a:moveTo>
                  <a:cubicBezTo>
                    <a:pt x="248" y="358"/>
                    <a:pt x="206" y="332"/>
                    <a:pt x="170" y="300"/>
                  </a:cubicBezTo>
                  <a:cubicBezTo>
                    <a:pt x="173" y="278"/>
                    <a:pt x="189" y="259"/>
                    <a:pt x="212" y="243"/>
                  </a:cubicBezTo>
                  <a:cubicBezTo>
                    <a:pt x="232" y="295"/>
                    <a:pt x="258" y="341"/>
                    <a:pt x="294" y="375"/>
                  </a:cubicBezTo>
                  <a:moveTo>
                    <a:pt x="562" y="374"/>
                  </a:moveTo>
                  <a:cubicBezTo>
                    <a:pt x="594" y="340"/>
                    <a:pt x="619" y="294"/>
                    <a:pt x="636" y="243"/>
                  </a:cubicBezTo>
                  <a:cubicBezTo>
                    <a:pt x="661" y="260"/>
                    <a:pt x="676" y="280"/>
                    <a:pt x="677" y="306"/>
                  </a:cubicBezTo>
                  <a:cubicBezTo>
                    <a:pt x="643" y="335"/>
                    <a:pt x="604" y="358"/>
                    <a:pt x="562" y="374"/>
                  </a:cubicBezTo>
                  <a:moveTo>
                    <a:pt x="402" y="386"/>
                  </a:moveTo>
                  <a:cubicBezTo>
                    <a:pt x="327" y="375"/>
                    <a:pt x="278" y="307"/>
                    <a:pt x="248" y="224"/>
                  </a:cubicBezTo>
                  <a:cubicBezTo>
                    <a:pt x="293" y="205"/>
                    <a:pt x="351" y="195"/>
                    <a:pt x="402" y="193"/>
                  </a:cubicBezTo>
                  <a:cubicBezTo>
                    <a:pt x="402" y="386"/>
                    <a:pt x="402" y="386"/>
                    <a:pt x="402" y="386"/>
                  </a:cubicBezTo>
                  <a:moveTo>
                    <a:pt x="444" y="395"/>
                  </a:moveTo>
                  <a:cubicBezTo>
                    <a:pt x="444" y="193"/>
                    <a:pt x="444" y="193"/>
                    <a:pt x="444" y="193"/>
                  </a:cubicBezTo>
                  <a:cubicBezTo>
                    <a:pt x="494" y="195"/>
                    <a:pt x="554" y="205"/>
                    <a:pt x="601" y="224"/>
                  </a:cubicBezTo>
                  <a:cubicBezTo>
                    <a:pt x="571" y="311"/>
                    <a:pt x="521" y="384"/>
                    <a:pt x="444" y="395"/>
                  </a:cubicBezTo>
                  <a:moveTo>
                    <a:pt x="138" y="269"/>
                  </a:moveTo>
                  <a:cubicBezTo>
                    <a:pt x="82" y="206"/>
                    <a:pt x="46" y="125"/>
                    <a:pt x="41" y="36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5" y="89"/>
                    <a:pt x="183" y="149"/>
                    <a:pt x="200" y="204"/>
                  </a:cubicBezTo>
                  <a:cubicBezTo>
                    <a:pt x="171" y="221"/>
                    <a:pt x="149" y="242"/>
                    <a:pt x="138" y="269"/>
                  </a:cubicBezTo>
                  <a:moveTo>
                    <a:pt x="236" y="186"/>
                  </a:moveTo>
                  <a:cubicBezTo>
                    <a:pt x="222" y="136"/>
                    <a:pt x="215" y="83"/>
                    <a:pt x="213" y="36"/>
                  </a:cubicBezTo>
                  <a:cubicBezTo>
                    <a:pt x="402" y="36"/>
                    <a:pt x="402" y="36"/>
                    <a:pt x="402" y="36"/>
                  </a:cubicBezTo>
                  <a:cubicBezTo>
                    <a:pt x="402" y="153"/>
                    <a:pt x="402" y="153"/>
                    <a:pt x="402" y="153"/>
                  </a:cubicBezTo>
                  <a:cubicBezTo>
                    <a:pt x="349" y="155"/>
                    <a:pt x="287" y="166"/>
                    <a:pt x="236" y="186"/>
                  </a:cubicBezTo>
                  <a:moveTo>
                    <a:pt x="612" y="186"/>
                  </a:moveTo>
                  <a:cubicBezTo>
                    <a:pt x="563" y="166"/>
                    <a:pt x="503" y="155"/>
                    <a:pt x="444" y="153"/>
                  </a:cubicBezTo>
                  <a:cubicBezTo>
                    <a:pt x="444" y="36"/>
                    <a:pt x="444" y="36"/>
                    <a:pt x="444" y="36"/>
                  </a:cubicBezTo>
                  <a:cubicBezTo>
                    <a:pt x="633" y="36"/>
                    <a:pt x="633" y="36"/>
                    <a:pt x="633" y="36"/>
                  </a:cubicBezTo>
                  <a:cubicBezTo>
                    <a:pt x="632" y="82"/>
                    <a:pt x="625" y="135"/>
                    <a:pt x="612" y="186"/>
                  </a:cubicBezTo>
                  <a:moveTo>
                    <a:pt x="711" y="274"/>
                  </a:moveTo>
                  <a:cubicBezTo>
                    <a:pt x="701" y="245"/>
                    <a:pt x="679" y="222"/>
                    <a:pt x="649" y="204"/>
                  </a:cubicBezTo>
                  <a:cubicBezTo>
                    <a:pt x="664" y="148"/>
                    <a:pt x="672" y="89"/>
                    <a:pt x="673" y="36"/>
                  </a:cubicBezTo>
                  <a:cubicBezTo>
                    <a:pt x="813" y="36"/>
                    <a:pt x="813" y="36"/>
                    <a:pt x="813" y="36"/>
                  </a:cubicBezTo>
                  <a:cubicBezTo>
                    <a:pt x="807" y="128"/>
                    <a:pt x="769" y="210"/>
                    <a:pt x="711" y="274"/>
                  </a:cubicBezTo>
                  <a:moveTo>
                    <a:pt x="85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252"/>
                    <a:pt x="195" y="438"/>
                    <a:pt x="427" y="438"/>
                  </a:cubicBezTo>
                  <a:cubicBezTo>
                    <a:pt x="659" y="438"/>
                    <a:pt x="848" y="252"/>
                    <a:pt x="853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3" y="16"/>
                    <a:pt x="853" y="16"/>
                    <a:pt x="853" y="16"/>
                  </a:cubicBezTo>
                  <a:cubicBezTo>
                    <a:pt x="853" y="15"/>
                    <a:pt x="853" y="13"/>
                    <a:pt x="853" y="11"/>
                  </a:cubicBezTo>
                  <a:cubicBezTo>
                    <a:pt x="853" y="11"/>
                    <a:pt x="853" y="11"/>
                    <a:pt x="853" y="10"/>
                  </a:cubicBezTo>
                  <a:cubicBezTo>
                    <a:pt x="853" y="10"/>
                    <a:pt x="853" y="10"/>
                    <a:pt x="853" y="10"/>
                  </a:cubicBezTo>
                  <a:cubicBezTo>
                    <a:pt x="853" y="0"/>
                    <a:pt x="853" y="0"/>
                    <a:pt x="8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Oval 109"/>
            <p:cNvSpPr>
              <a:spLocks noChangeArrowheads="1"/>
            </p:cNvSpPr>
            <p:nvPr/>
          </p:nvSpPr>
          <p:spPr bwMode="auto">
            <a:xfrm>
              <a:off x="-3108325" y="-1611313"/>
              <a:ext cx="685800" cy="796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Freeform 110"/>
            <p:cNvSpPr>
              <a:spLocks/>
            </p:cNvSpPr>
            <p:nvPr/>
          </p:nvSpPr>
          <p:spPr bwMode="auto">
            <a:xfrm>
              <a:off x="-3430588" y="-760413"/>
              <a:ext cx="1330325" cy="974725"/>
            </a:xfrm>
            <a:custGeom>
              <a:avLst/>
              <a:gdLst>
                <a:gd name="T0" fmla="*/ 261 w 314"/>
                <a:gd name="T1" fmla="*/ 0 h 230"/>
                <a:gd name="T2" fmla="*/ 218 w 314"/>
                <a:gd name="T3" fmla="*/ 0 h 230"/>
                <a:gd name="T4" fmla="*/ 182 w 314"/>
                <a:gd name="T5" fmla="*/ 173 h 230"/>
                <a:gd name="T6" fmla="*/ 157 w 314"/>
                <a:gd name="T7" fmla="*/ 33 h 230"/>
                <a:gd name="T8" fmla="*/ 132 w 314"/>
                <a:gd name="T9" fmla="*/ 173 h 230"/>
                <a:gd name="T10" fmla="*/ 97 w 314"/>
                <a:gd name="T11" fmla="*/ 0 h 230"/>
                <a:gd name="T12" fmla="*/ 53 w 314"/>
                <a:gd name="T13" fmla="*/ 0 h 230"/>
                <a:gd name="T14" fmla="*/ 0 w 314"/>
                <a:gd name="T15" fmla="*/ 76 h 230"/>
                <a:gd name="T16" fmla="*/ 0 w 314"/>
                <a:gd name="T17" fmla="*/ 230 h 230"/>
                <a:gd name="T18" fmla="*/ 314 w 314"/>
                <a:gd name="T19" fmla="*/ 230 h 230"/>
                <a:gd name="T20" fmla="*/ 314 w 314"/>
                <a:gd name="T21" fmla="*/ 76 h 230"/>
                <a:gd name="T22" fmla="*/ 261 w 314"/>
                <a:gd name="T2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4" h="230">
                  <a:moveTo>
                    <a:pt x="261" y="0"/>
                  </a:moveTo>
                  <a:cubicBezTo>
                    <a:pt x="218" y="0"/>
                    <a:pt x="218" y="0"/>
                    <a:pt x="218" y="0"/>
                  </a:cubicBezTo>
                  <a:cubicBezTo>
                    <a:pt x="182" y="173"/>
                    <a:pt x="182" y="173"/>
                    <a:pt x="182" y="173"/>
                  </a:cubicBezTo>
                  <a:cubicBezTo>
                    <a:pt x="157" y="33"/>
                    <a:pt x="157" y="33"/>
                    <a:pt x="157" y="33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34"/>
                    <a:pt x="0" y="76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314" y="230"/>
                    <a:pt x="314" y="230"/>
                    <a:pt x="314" y="230"/>
                  </a:cubicBezTo>
                  <a:cubicBezTo>
                    <a:pt x="314" y="76"/>
                    <a:pt x="314" y="76"/>
                    <a:pt x="314" y="76"/>
                  </a:cubicBezTo>
                  <a:cubicBezTo>
                    <a:pt x="314" y="34"/>
                    <a:pt x="290" y="0"/>
                    <a:pt x="2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111"/>
            <p:cNvSpPr>
              <a:spLocks/>
            </p:cNvSpPr>
            <p:nvPr/>
          </p:nvSpPr>
          <p:spPr bwMode="auto">
            <a:xfrm>
              <a:off x="-2854325" y="-760413"/>
              <a:ext cx="177800" cy="139700"/>
            </a:xfrm>
            <a:custGeom>
              <a:avLst/>
              <a:gdLst>
                <a:gd name="T0" fmla="*/ 90 w 112"/>
                <a:gd name="T1" fmla="*/ 0 h 88"/>
                <a:gd name="T2" fmla="*/ 56 w 112"/>
                <a:gd name="T3" fmla="*/ 0 h 88"/>
                <a:gd name="T4" fmla="*/ 21 w 112"/>
                <a:gd name="T5" fmla="*/ 0 h 88"/>
                <a:gd name="T6" fmla="*/ 0 w 112"/>
                <a:gd name="T7" fmla="*/ 24 h 88"/>
                <a:gd name="T8" fmla="*/ 56 w 112"/>
                <a:gd name="T9" fmla="*/ 88 h 88"/>
                <a:gd name="T10" fmla="*/ 112 w 112"/>
                <a:gd name="T11" fmla="*/ 24 h 88"/>
                <a:gd name="T12" fmla="*/ 90 w 112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88">
                  <a:moveTo>
                    <a:pt x="90" y="0"/>
                  </a:moveTo>
                  <a:lnTo>
                    <a:pt x="56" y="0"/>
                  </a:lnTo>
                  <a:lnTo>
                    <a:pt x="21" y="0"/>
                  </a:lnTo>
                  <a:lnTo>
                    <a:pt x="0" y="24"/>
                  </a:lnTo>
                  <a:lnTo>
                    <a:pt x="56" y="88"/>
                  </a:lnTo>
                  <a:lnTo>
                    <a:pt x="112" y="24"/>
                  </a:ln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112"/>
            <p:cNvSpPr>
              <a:spLocks/>
            </p:cNvSpPr>
            <p:nvPr/>
          </p:nvSpPr>
          <p:spPr bwMode="auto">
            <a:xfrm>
              <a:off x="-2854325" y="-760413"/>
              <a:ext cx="177800" cy="139700"/>
            </a:xfrm>
            <a:custGeom>
              <a:avLst/>
              <a:gdLst>
                <a:gd name="T0" fmla="*/ 90 w 112"/>
                <a:gd name="T1" fmla="*/ 0 h 88"/>
                <a:gd name="T2" fmla="*/ 56 w 112"/>
                <a:gd name="T3" fmla="*/ 0 h 88"/>
                <a:gd name="T4" fmla="*/ 21 w 112"/>
                <a:gd name="T5" fmla="*/ 0 h 88"/>
                <a:gd name="T6" fmla="*/ 0 w 112"/>
                <a:gd name="T7" fmla="*/ 24 h 88"/>
                <a:gd name="T8" fmla="*/ 56 w 112"/>
                <a:gd name="T9" fmla="*/ 88 h 88"/>
                <a:gd name="T10" fmla="*/ 112 w 112"/>
                <a:gd name="T11" fmla="*/ 24 h 88"/>
                <a:gd name="T12" fmla="*/ 90 w 112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88">
                  <a:moveTo>
                    <a:pt x="90" y="0"/>
                  </a:moveTo>
                  <a:lnTo>
                    <a:pt x="56" y="0"/>
                  </a:lnTo>
                  <a:lnTo>
                    <a:pt x="21" y="0"/>
                  </a:lnTo>
                  <a:lnTo>
                    <a:pt x="0" y="24"/>
                  </a:lnTo>
                  <a:lnTo>
                    <a:pt x="56" y="88"/>
                  </a:lnTo>
                  <a:lnTo>
                    <a:pt x="112" y="24"/>
                  </a:lnTo>
                  <a:lnTo>
                    <a:pt x="9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Oval 113"/>
            <p:cNvSpPr>
              <a:spLocks noChangeArrowheads="1"/>
            </p:cNvSpPr>
            <p:nvPr/>
          </p:nvSpPr>
          <p:spPr bwMode="auto">
            <a:xfrm>
              <a:off x="-2011363" y="-1454150"/>
              <a:ext cx="630238" cy="7286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114"/>
            <p:cNvSpPr>
              <a:spLocks/>
            </p:cNvSpPr>
            <p:nvPr/>
          </p:nvSpPr>
          <p:spPr bwMode="auto">
            <a:xfrm>
              <a:off x="-1779588" y="-674688"/>
              <a:ext cx="165100" cy="127000"/>
            </a:xfrm>
            <a:custGeom>
              <a:avLst/>
              <a:gdLst>
                <a:gd name="T0" fmla="*/ 83 w 104"/>
                <a:gd name="T1" fmla="*/ 0 h 80"/>
                <a:gd name="T2" fmla="*/ 51 w 104"/>
                <a:gd name="T3" fmla="*/ 0 h 80"/>
                <a:gd name="T4" fmla="*/ 22 w 104"/>
                <a:gd name="T5" fmla="*/ 0 h 80"/>
                <a:gd name="T6" fmla="*/ 0 w 104"/>
                <a:gd name="T7" fmla="*/ 24 h 80"/>
                <a:gd name="T8" fmla="*/ 51 w 104"/>
                <a:gd name="T9" fmla="*/ 80 h 80"/>
                <a:gd name="T10" fmla="*/ 104 w 104"/>
                <a:gd name="T11" fmla="*/ 24 h 80"/>
                <a:gd name="T12" fmla="*/ 83 w 10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0">
                  <a:moveTo>
                    <a:pt x="83" y="0"/>
                  </a:moveTo>
                  <a:lnTo>
                    <a:pt x="51" y="0"/>
                  </a:lnTo>
                  <a:lnTo>
                    <a:pt x="22" y="0"/>
                  </a:lnTo>
                  <a:lnTo>
                    <a:pt x="0" y="24"/>
                  </a:lnTo>
                  <a:lnTo>
                    <a:pt x="51" y="80"/>
                  </a:lnTo>
                  <a:lnTo>
                    <a:pt x="104" y="24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115"/>
            <p:cNvSpPr>
              <a:spLocks/>
            </p:cNvSpPr>
            <p:nvPr/>
          </p:nvSpPr>
          <p:spPr bwMode="auto">
            <a:xfrm>
              <a:off x="-1779588" y="-674688"/>
              <a:ext cx="165100" cy="127000"/>
            </a:xfrm>
            <a:custGeom>
              <a:avLst/>
              <a:gdLst>
                <a:gd name="T0" fmla="*/ 83 w 104"/>
                <a:gd name="T1" fmla="*/ 0 h 80"/>
                <a:gd name="T2" fmla="*/ 51 w 104"/>
                <a:gd name="T3" fmla="*/ 0 h 80"/>
                <a:gd name="T4" fmla="*/ 22 w 104"/>
                <a:gd name="T5" fmla="*/ 0 h 80"/>
                <a:gd name="T6" fmla="*/ 0 w 104"/>
                <a:gd name="T7" fmla="*/ 24 h 80"/>
                <a:gd name="T8" fmla="*/ 51 w 104"/>
                <a:gd name="T9" fmla="*/ 80 h 80"/>
                <a:gd name="T10" fmla="*/ 104 w 104"/>
                <a:gd name="T11" fmla="*/ 24 h 80"/>
                <a:gd name="T12" fmla="*/ 83 w 10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0">
                  <a:moveTo>
                    <a:pt x="83" y="0"/>
                  </a:moveTo>
                  <a:lnTo>
                    <a:pt x="51" y="0"/>
                  </a:lnTo>
                  <a:lnTo>
                    <a:pt x="22" y="0"/>
                  </a:lnTo>
                  <a:lnTo>
                    <a:pt x="0" y="24"/>
                  </a:lnTo>
                  <a:lnTo>
                    <a:pt x="51" y="80"/>
                  </a:lnTo>
                  <a:lnTo>
                    <a:pt x="104" y="24"/>
                  </a:lnTo>
                  <a:lnTo>
                    <a:pt x="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116"/>
            <p:cNvSpPr>
              <a:spLocks/>
            </p:cNvSpPr>
            <p:nvPr/>
          </p:nvSpPr>
          <p:spPr bwMode="auto">
            <a:xfrm>
              <a:off x="-2097088" y="-674688"/>
              <a:ext cx="1008063" cy="893763"/>
            </a:xfrm>
            <a:custGeom>
              <a:avLst/>
              <a:gdLst>
                <a:gd name="T0" fmla="*/ 189 w 238"/>
                <a:gd name="T1" fmla="*/ 0 h 211"/>
                <a:gd name="T2" fmla="*/ 150 w 238"/>
                <a:gd name="T3" fmla="*/ 0 h 211"/>
                <a:gd name="T4" fmla="*/ 118 w 238"/>
                <a:gd name="T5" fmla="*/ 159 h 211"/>
                <a:gd name="T6" fmla="*/ 94 w 238"/>
                <a:gd name="T7" fmla="*/ 30 h 211"/>
                <a:gd name="T8" fmla="*/ 71 w 238"/>
                <a:gd name="T9" fmla="*/ 159 h 211"/>
                <a:gd name="T10" fmla="*/ 39 w 238"/>
                <a:gd name="T11" fmla="*/ 0 h 211"/>
                <a:gd name="T12" fmla="*/ 0 w 238"/>
                <a:gd name="T13" fmla="*/ 0 h 211"/>
                <a:gd name="T14" fmla="*/ 14 w 238"/>
                <a:gd name="T15" fmla="*/ 56 h 211"/>
                <a:gd name="T16" fmla="*/ 14 w 238"/>
                <a:gd name="T17" fmla="*/ 211 h 211"/>
                <a:gd name="T18" fmla="*/ 238 w 238"/>
                <a:gd name="T19" fmla="*/ 211 h 211"/>
                <a:gd name="T20" fmla="*/ 238 w 238"/>
                <a:gd name="T21" fmla="*/ 70 h 211"/>
                <a:gd name="T22" fmla="*/ 189 w 238"/>
                <a:gd name="T23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" h="211">
                  <a:moveTo>
                    <a:pt x="189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18" y="159"/>
                    <a:pt x="118" y="159"/>
                    <a:pt x="118" y="159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5"/>
                    <a:pt x="14" y="35"/>
                    <a:pt x="14" y="56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238" y="211"/>
                    <a:pt x="238" y="211"/>
                    <a:pt x="238" y="211"/>
                  </a:cubicBezTo>
                  <a:cubicBezTo>
                    <a:pt x="238" y="70"/>
                    <a:pt x="238" y="70"/>
                    <a:pt x="238" y="70"/>
                  </a:cubicBezTo>
                  <a:cubicBezTo>
                    <a:pt x="238" y="31"/>
                    <a:pt x="216" y="0"/>
                    <a:pt x="18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Oval 117"/>
            <p:cNvSpPr>
              <a:spLocks noChangeArrowheads="1"/>
            </p:cNvSpPr>
            <p:nvPr/>
          </p:nvSpPr>
          <p:spPr bwMode="auto">
            <a:xfrm>
              <a:off x="-4149725" y="-1450975"/>
              <a:ext cx="630238" cy="7334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Freeform 118"/>
            <p:cNvSpPr>
              <a:spLocks/>
            </p:cNvSpPr>
            <p:nvPr/>
          </p:nvSpPr>
          <p:spPr bwMode="auto">
            <a:xfrm>
              <a:off x="-3917950" y="-671513"/>
              <a:ext cx="165100" cy="131763"/>
            </a:xfrm>
            <a:custGeom>
              <a:avLst/>
              <a:gdLst>
                <a:gd name="T0" fmla="*/ 83 w 104"/>
                <a:gd name="T1" fmla="*/ 0 h 83"/>
                <a:gd name="T2" fmla="*/ 51 w 104"/>
                <a:gd name="T3" fmla="*/ 0 h 83"/>
                <a:gd name="T4" fmla="*/ 22 w 104"/>
                <a:gd name="T5" fmla="*/ 0 h 83"/>
                <a:gd name="T6" fmla="*/ 0 w 104"/>
                <a:gd name="T7" fmla="*/ 24 h 83"/>
                <a:gd name="T8" fmla="*/ 51 w 104"/>
                <a:gd name="T9" fmla="*/ 83 h 83"/>
                <a:gd name="T10" fmla="*/ 104 w 104"/>
                <a:gd name="T11" fmla="*/ 24 h 83"/>
                <a:gd name="T12" fmla="*/ 83 w 10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83" y="0"/>
                  </a:moveTo>
                  <a:lnTo>
                    <a:pt x="51" y="0"/>
                  </a:lnTo>
                  <a:lnTo>
                    <a:pt x="22" y="0"/>
                  </a:lnTo>
                  <a:lnTo>
                    <a:pt x="0" y="24"/>
                  </a:lnTo>
                  <a:lnTo>
                    <a:pt x="51" y="83"/>
                  </a:lnTo>
                  <a:lnTo>
                    <a:pt x="104" y="24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Freeform 119"/>
            <p:cNvSpPr>
              <a:spLocks/>
            </p:cNvSpPr>
            <p:nvPr/>
          </p:nvSpPr>
          <p:spPr bwMode="auto">
            <a:xfrm>
              <a:off x="-3917950" y="-671513"/>
              <a:ext cx="165100" cy="131763"/>
            </a:xfrm>
            <a:custGeom>
              <a:avLst/>
              <a:gdLst>
                <a:gd name="T0" fmla="*/ 83 w 104"/>
                <a:gd name="T1" fmla="*/ 0 h 83"/>
                <a:gd name="T2" fmla="*/ 51 w 104"/>
                <a:gd name="T3" fmla="*/ 0 h 83"/>
                <a:gd name="T4" fmla="*/ 22 w 104"/>
                <a:gd name="T5" fmla="*/ 0 h 83"/>
                <a:gd name="T6" fmla="*/ 0 w 104"/>
                <a:gd name="T7" fmla="*/ 24 h 83"/>
                <a:gd name="T8" fmla="*/ 51 w 104"/>
                <a:gd name="T9" fmla="*/ 83 h 83"/>
                <a:gd name="T10" fmla="*/ 104 w 104"/>
                <a:gd name="T11" fmla="*/ 24 h 83"/>
                <a:gd name="T12" fmla="*/ 83 w 10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83" y="0"/>
                  </a:moveTo>
                  <a:lnTo>
                    <a:pt x="51" y="0"/>
                  </a:lnTo>
                  <a:lnTo>
                    <a:pt x="22" y="0"/>
                  </a:lnTo>
                  <a:lnTo>
                    <a:pt x="0" y="24"/>
                  </a:lnTo>
                  <a:lnTo>
                    <a:pt x="51" y="83"/>
                  </a:lnTo>
                  <a:lnTo>
                    <a:pt x="104" y="24"/>
                  </a:lnTo>
                  <a:lnTo>
                    <a:pt x="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Freeform 120"/>
            <p:cNvSpPr>
              <a:spLocks/>
            </p:cNvSpPr>
            <p:nvPr/>
          </p:nvSpPr>
          <p:spPr bwMode="auto">
            <a:xfrm>
              <a:off x="-4441825" y="-671513"/>
              <a:ext cx="1003300" cy="898525"/>
            </a:xfrm>
            <a:custGeom>
              <a:avLst/>
              <a:gdLst>
                <a:gd name="T0" fmla="*/ 237 w 237"/>
                <a:gd name="T1" fmla="*/ 0 h 212"/>
                <a:gd name="T2" fmla="*/ 199 w 237"/>
                <a:gd name="T3" fmla="*/ 0 h 212"/>
                <a:gd name="T4" fmla="*/ 167 w 237"/>
                <a:gd name="T5" fmla="*/ 159 h 212"/>
                <a:gd name="T6" fmla="*/ 143 w 237"/>
                <a:gd name="T7" fmla="*/ 31 h 212"/>
                <a:gd name="T8" fmla="*/ 120 w 237"/>
                <a:gd name="T9" fmla="*/ 159 h 212"/>
                <a:gd name="T10" fmla="*/ 88 w 237"/>
                <a:gd name="T11" fmla="*/ 0 h 212"/>
                <a:gd name="T12" fmla="*/ 49 w 237"/>
                <a:gd name="T13" fmla="*/ 0 h 212"/>
                <a:gd name="T14" fmla="*/ 0 w 237"/>
                <a:gd name="T15" fmla="*/ 70 h 212"/>
                <a:gd name="T16" fmla="*/ 0 w 237"/>
                <a:gd name="T17" fmla="*/ 212 h 212"/>
                <a:gd name="T18" fmla="*/ 223 w 237"/>
                <a:gd name="T19" fmla="*/ 212 h 212"/>
                <a:gd name="T20" fmla="*/ 223 w 237"/>
                <a:gd name="T21" fmla="*/ 57 h 212"/>
                <a:gd name="T22" fmla="*/ 237 w 237"/>
                <a:gd name="T23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7" h="212">
                  <a:moveTo>
                    <a:pt x="237" y="0"/>
                  </a:moveTo>
                  <a:cubicBezTo>
                    <a:pt x="199" y="0"/>
                    <a:pt x="199" y="0"/>
                    <a:pt x="199" y="0"/>
                  </a:cubicBezTo>
                  <a:cubicBezTo>
                    <a:pt x="167" y="159"/>
                    <a:pt x="167" y="159"/>
                    <a:pt x="167" y="159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32"/>
                    <a:pt x="0" y="70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223" y="212"/>
                    <a:pt x="223" y="212"/>
                    <a:pt x="223" y="212"/>
                  </a:cubicBezTo>
                  <a:cubicBezTo>
                    <a:pt x="223" y="57"/>
                    <a:pt x="223" y="57"/>
                    <a:pt x="223" y="57"/>
                  </a:cubicBezTo>
                  <a:cubicBezTo>
                    <a:pt x="223" y="35"/>
                    <a:pt x="229" y="16"/>
                    <a:pt x="2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4824315" y="3468467"/>
            <a:ext cx="846841" cy="788758"/>
            <a:chOff x="-4764088" y="11950700"/>
            <a:chExt cx="3911600" cy="364331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121"/>
            <p:cNvSpPr>
              <a:spLocks/>
            </p:cNvSpPr>
            <p:nvPr/>
          </p:nvSpPr>
          <p:spPr bwMode="auto">
            <a:xfrm>
              <a:off x="-2532063" y="13530263"/>
              <a:ext cx="127000" cy="220663"/>
            </a:xfrm>
            <a:custGeom>
              <a:avLst/>
              <a:gdLst>
                <a:gd name="T0" fmla="*/ 0 w 30"/>
                <a:gd name="T1" fmla="*/ 0 h 52"/>
                <a:gd name="T2" fmla="*/ 0 w 30"/>
                <a:gd name="T3" fmla="*/ 0 h 52"/>
                <a:gd name="T4" fmla="*/ 0 w 30"/>
                <a:gd name="T5" fmla="*/ 6 h 52"/>
                <a:gd name="T6" fmla="*/ 0 w 30"/>
                <a:gd name="T7" fmla="*/ 12 h 52"/>
                <a:gd name="T8" fmla="*/ 3 w 30"/>
                <a:gd name="T9" fmla="*/ 17 h 52"/>
                <a:gd name="T10" fmla="*/ 8 w 30"/>
                <a:gd name="T11" fmla="*/ 18 h 52"/>
                <a:gd name="T12" fmla="*/ 15 w 30"/>
                <a:gd name="T13" fmla="*/ 20 h 52"/>
                <a:gd name="T14" fmla="*/ 20 w 30"/>
                <a:gd name="T15" fmla="*/ 25 h 52"/>
                <a:gd name="T16" fmla="*/ 20 w 30"/>
                <a:gd name="T17" fmla="*/ 33 h 52"/>
                <a:gd name="T18" fmla="*/ 20 w 30"/>
                <a:gd name="T19" fmla="*/ 33 h 52"/>
                <a:gd name="T20" fmla="*/ 15 w 30"/>
                <a:gd name="T21" fmla="*/ 38 h 52"/>
                <a:gd name="T22" fmla="*/ 15 w 30"/>
                <a:gd name="T23" fmla="*/ 42 h 52"/>
                <a:gd name="T24" fmla="*/ 11 w 30"/>
                <a:gd name="T25" fmla="*/ 46 h 52"/>
                <a:gd name="T26" fmla="*/ 12 w 30"/>
                <a:gd name="T27" fmla="*/ 52 h 52"/>
                <a:gd name="T28" fmla="*/ 19 w 30"/>
                <a:gd name="T29" fmla="*/ 50 h 52"/>
                <a:gd name="T30" fmla="*/ 19 w 30"/>
                <a:gd name="T31" fmla="*/ 42 h 52"/>
                <a:gd name="T32" fmla="*/ 22 w 30"/>
                <a:gd name="T33" fmla="*/ 39 h 52"/>
                <a:gd name="T34" fmla="*/ 27 w 30"/>
                <a:gd name="T35" fmla="*/ 36 h 52"/>
                <a:gd name="T36" fmla="*/ 27 w 30"/>
                <a:gd name="T37" fmla="*/ 31 h 52"/>
                <a:gd name="T38" fmla="*/ 30 w 30"/>
                <a:gd name="T39" fmla="*/ 31 h 52"/>
                <a:gd name="T40" fmla="*/ 30 w 30"/>
                <a:gd name="T41" fmla="*/ 26 h 52"/>
                <a:gd name="T42" fmla="*/ 28 w 30"/>
                <a:gd name="T43" fmla="*/ 26 h 52"/>
                <a:gd name="T44" fmla="*/ 28 w 30"/>
                <a:gd name="T45" fmla="*/ 19 h 52"/>
                <a:gd name="T46" fmla="*/ 24 w 30"/>
                <a:gd name="T47" fmla="*/ 17 h 52"/>
                <a:gd name="T48" fmla="*/ 24 w 30"/>
                <a:gd name="T49" fmla="*/ 13 h 52"/>
                <a:gd name="T50" fmla="*/ 24 w 30"/>
                <a:gd name="T51" fmla="*/ 8 h 52"/>
                <a:gd name="T52" fmla="*/ 24 w 30"/>
                <a:gd name="T53" fmla="*/ 5 h 52"/>
                <a:gd name="T54" fmla="*/ 19 w 30"/>
                <a:gd name="T55" fmla="*/ 5 h 52"/>
                <a:gd name="T56" fmla="*/ 12 w 30"/>
                <a:gd name="T57" fmla="*/ 5 h 52"/>
                <a:gd name="T58" fmla="*/ 9 w 30"/>
                <a:gd name="T59" fmla="*/ 5 h 52"/>
                <a:gd name="T60" fmla="*/ 9 w 30"/>
                <a:gd name="T61" fmla="*/ 0 h 52"/>
                <a:gd name="T62" fmla="*/ 3 w 30"/>
                <a:gd name="T63" fmla="*/ 0 h 52"/>
                <a:gd name="T64" fmla="*/ 0 w 30"/>
                <a:gd name="T6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5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3"/>
                    <a:pt x="0" y="6"/>
                  </a:cubicBezTo>
                  <a:cubicBezTo>
                    <a:pt x="0" y="8"/>
                    <a:pt x="0" y="9"/>
                    <a:pt x="0" y="12"/>
                  </a:cubicBezTo>
                  <a:cubicBezTo>
                    <a:pt x="1" y="14"/>
                    <a:pt x="2" y="15"/>
                    <a:pt x="3" y="17"/>
                  </a:cubicBezTo>
                  <a:cubicBezTo>
                    <a:pt x="5" y="17"/>
                    <a:pt x="6" y="17"/>
                    <a:pt x="8" y="18"/>
                  </a:cubicBezTo>
                  <a:cubicBezTo>
                    <a:pt x="11" y="19"/>
                    <a:pt x="13" y="19"/>
                    <a:pt x="15" y="20"/>
                  </a:cubicBezTo>
                  <a:cubicBezTo>
                    <a:pt x="17" y="22"/>
                    <a:pt x="18" y="23"/>
                    <a:pt x="20" y="25"/>
                  </a:cubicBezTo>
                  <a:cubicBezTo>
                    <a:pt x="20" y="28"/>
                    <a:pt x="20" y="30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8" y="35"/>
                    <a:pt x="17" y="36"/>
                    <a:pt x="15" y="38"/>
                  </a:cubicBezTo>
                  <a:cubicBezTo>
                    <a:pt x="15" y="40"/>
                    <a:pt x="15" y="40"/>
                    <a:pt x="15" y="42"/>
                  </a:cubicBezTo>
                  <a:cubicBezTo>
                    <a:pt x="14" y="44"/>
                    <a:pt x="13" y="45"/>
                    <a:pt x="11" y="46"/>
                  </a:cubicBezTo>
                  <a:cubicBezTo>
                    <a:pt x="12" y="49"/>
                    <a:pt x="12" y="50"/>
                    <a:pt x="12" y="52"/>
                  </a:cubicBezTo>
                  <a:cubicBezTo>
                    <a:pt x="15" y="51"/>
                    <a:pt x="16" y="51"/>
                    <a:pt x="19" y="50"/>
                  </a:cubicBezTo>
                  <a:cubicBezTo>
                    <a:pt x="19" y="47"/>
                    <a:pt x="19" y="45"/>
                    <a:pt x="19" y="42"/>
                  </a:cubicBezTo>
                  <a:cubicBezTo>
                    <a:pt x="20" y="41"/>
                    <a:pt x="21" y="40"/>
                    <a:pt x="22" y="39"/>
                  </a:cubicBezTo>
                  <a:cubicBezTo>
                    <a:pt x="24" y="38"/>
                    <a:pt x="25" y="37"/>
                    <a:pt x="27" y="36"/>
                  </a:cubicBezTo>
                  <a:cubicBezTo>
                    <a:pt x="27" y="34"/>
                    <a:pt x="27" y="33"/>
                    <a:pt x="27" y="31"/>
                  </a:cubicBezTo>
                  <a:cubicBezTo>
                    <a:pt x="28" y="31"/>
                    <a:pt x="29" y="31"/>
                    <a:pt x="30" y="31"/>
                  </a:cubicBezTo>
                  <a:cubicBezTo>
                    <a:pt x="30" y="29"/>
                    <a:pt x="30" y="28"/>
                    <a:pt x="30" y="26"/>
                  </a:cubicBezTo>
                  <a:cubicBezTo>
                    <a:pt x="29" y="26"/>
                    <a:pt x="29" y="26"/>
                    <a:pt x="28" y="26"/>
                  </a:cubicBezTo>
                  <a:cubicBezTo>
                    <a:pt x="28" y="23"/>
                    <a:pt x="28" y="22"/>
                    <a:pt x="28" y="19"/>
                  </a:cubicBezTo>
                  <a:cubicBezTo>
                    <a:pt x="26" y="18"/>
                    <a:pt x="26" y="18"/>
                    <a:pt x="24" y="17"/>
                  </a:cubicBezTo>
                  <a:cubicBezTo>
                    <a:pt x="24" y="15"/>
                    <a:pt x="24" y="15"/>
                    <a:pt x="24" y="13"/>
                  </a:cubicBezTo>
                  <a:cubicBezTo>
                    <a:pt x="24" y="11"/>
                    <a:pt x="24" y="10"/>
                    <a:pt x="24" y="8"/>
                  </a:cubicBezTo>
                  <a:cubicBezTo>
                    <a:pt x="24" y="7"/>
                    <a:pt x="24" y="6"/>
                    <a:pt x="24" y="5"/>
                  </a:cubicBezTo>
                  <a:cubicBezTo>
                    <a:pt x="22" y="5"/>
                    <a:pt x="21" y="5"/>
                    <a:pt x="19" y="5"/>
                  </a:cubicBezTo>
                  <a:cubicBezTo>
                    <a:pt x="16" y="5"/>
                    <a:pt x="14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9" y="3"/>
                    <a:pt x="9" y="2"/>
                    <a:pt x="9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Freeform 122"/>
            <p:cNvSpPr>
              <a:spLocks/>
            </p:cNvSpPr>
            <p:nvPr/>
          </p:nvSpPr>
          <p:spPr bwMode="auto">
            <a:xfrm>
              <a:off x="-2846388" y="13488988"/>
              <a:ext cx="288925" cy="66675"/>
            </a:xfrm>
            <a:custGeom>
              <a:avLst/>
              <a:gdLst>
                <a:gd name="T0" fmla="*/ 36 w 68"/>
                <a:gd name="T1" fmla="*/ 0 h 16"/>
                <a:gd name="T2" fmla="*/ 25 w 68"/>
                <a:gd name="T3" fmla="*/ 0 h 16"/>
                <a:gd name="T4" fmla="*/ 16 w 68"/>
                <a:gd name="T5" fmla="*/ 0 h 16"/>
                <a:gd name="T6" fmla="*/ 12 w 68"/>
                <a:gd name="T7" fmla="*/ 0 h 16"/>
                <a:gd name="T8" fmla="*/ 12 w 68"/>
                <a:gd name="T9" fmla="*/ 5 h 16"/>
                <a:gd name="T10" fmla="*/ 12 w 68"/>
                <a:gd name="T11" fmla="*/ 8 h 16"/>
                <a:gd name="T12" fmla="*/ 0 w 68"/>
                <a:gd name="T13" fmla="*/ 8 h 16"/>
                <a:gd name="T14" fmla="*/ 0 w 68"/>
                <a:gd name="T15" fmla="*/ 10 h 16"/>
                <a:gd name="T16" fmla="*/ 0 w 68"/>
                <a:gd name="T17" fmla="*/ 13 h 16"/>
                <a:gd name="T18" fmla="*/ 13 w 68"/>
                <a:gd name="T19" fmla="*/ 16 h 16"/>
                <a:gd name="T20" fmla="*/ 24 w 68"/>
                <a:gd name="T21" fmla="*/ 16 h 16"/>
                <a:gd name="T22" fmla="*/ 34 w 68"/>
                <a:gd name="T23" fmla="*/ 13 h 16"/>
                <a:gd name="T24" fmla="*/ 43 w 68"/>
                <a:gd name="T25" fmla="*/ 11 h 16"/>
                <a:gd name="T26" fmla="*/ 48 w 68"/>
                <a:gd name="T27" fmla="*/ 8 h 16"/>
                <a:gd name="T28" fmla="*/ 52 w 68"/>
                <a:gd name="T29" fmla="*/ 16 h 16"/>
                <a:gd name="T30" fmla="*/ 61 w 68"/>
                <a:gd name="T31" fmla="*/ 16 h 16"/>
                <a:gd name="T32" fmla="*/ 63 w 68"/>
                <a:gd name="T33" fmla="*/ 16 h 16"/>
                <a:gd name="T34" fmla="*/ 68 w 68"/>
                <a:gd name="T35" fmla="*/ 11 h 16"/>
                <a:gd name="T36" fmla="*/ 63 w 68"/>
                <a:gd name="T37" fmla="*/ 11 h 16"/>
                <a:gd name="T38" fmla="*/ 63 w 68"/>
                <a:gd name="T39" fmla="*/ 7 h 16"/>
                <a:gd name="T40" fmla="*/ 57 w 68"/>
                <a:gd name="T41" fmla="*/ 7 h 16"/>
                <a:gd name="T42" fmla="*/ 50 w 68"/>
                <a:gd name="T43" fmla="*/ 7 h 16"/>
                <a:gd name="T44" fmla="*/ 47 w 68"/>
                <a:gd name="T45" fmla="*/ 7 h 16"/>
                <a:gd name="T46" fmla="*/ 43 w 68"/>
                <a:gd name="T47" fmla="*/ 3 h 16"/>
                <a:gd name="T48" fmla="*/ 36 w 68"/>
                <a:gd name="T4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16">
                  <a:moveTo>
                    <a:pt x="36" y="0"/>
                  </a:moveTo>
                  <a:cubicBezTo>
                    <a:pt x="32" y="0"/>
                    <a:pt x="30" y="0"/>
                    <a:pt x="25" y="0"/>
                  </a:cubicBezTo>
                  <a:cubicBezTo>
                    <a:pt x="21" y="0"/>
                    <a:pt x="19" y="0"/>
                    <a:pt x="16" y="0"/>
                  </a:cubicBezTo>
                  <a:cubicBezTo>
                    <a:pt x="14" y="0"/>
                    <a:pt x="14" y="0"/>
                    <a:pt x="12" y="0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6"/>
                    <a:pt x="12" y="7"/>
                    <a:pt x="12" y="8"/>
                  </a:cubicBezTo>
                  <a:cubicBezTo>
                    <a:pt x="7" y="8"/>
                    <a:pt x="5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5" y="14"/>
                    <a:pt x="8" y="15"/>
                    <a:pt x="13" y="16"/>
                  </a:cubicBezTo>
                  <a:cubicBezTo>
                    <a:pt x="18" y="16"/>
                    <a:pt x="20" y="16"/>
                    <a:pt x="24" y="16"/>
                  </a:cubicBezTo>
                  <a:cubicBezTo>
                    <a:pt x="28" y="15"/>
                    <a:pt x="30" y="14"/>
                    <a:pt x="34" y="13"/>
                  </a:cubicBezTo>
                  <a:cubicBezTo>
                    <a:pt x="38" y="12"/>
                    <a:pt x="40" y="11"/>
                    <a:pt x="43" y="11"/>
                  </a:cubicBezTo>
                  <a:cubicBezTo>
                    <a:pt x="45" y="10"/>
                    <a:pt x="46" y="9"/>
                    <a:pt x="48" y="8"/>
                  </a:cubicBezTo>
                  <a:cubicBezTo>
                    <a:pt x="50" y="11"/>
                    <a:pt x="50" y="13"/>
                    <a:pt x="52" y="16"/>
                  </a:cubicBezTo>
                  <a:cubicBezTo>
                    <a:pt x="55" y="16"/>
                    <a:pt x="57" y="16"/>
                    <a:pt x="61" y="16"/>
                  </a:cubicBezTo>
                  <a:cubicBezTo>
                    <a:pt x="62" y="16"/>
                    <a:pt x="62" y="16"/>
                    <a:pt x="63" y="16"/>
                  </a:cubicBezTo>
                  <a:cubicBezTo>
                    <a:pt x="65" y="14"/>
                    <a:pt x="66" y="13"/>
                    <a:pt x="68" y="11"/>
                  </a:cubicBezTo>
                  <a:cubicBezTo>
                    <a:pt x="66" y="11"/>
                    <a:pt x="65" y="11"/>
                    <a:pt x="63" y="11"/>
                  </a:cubicBezTo>
                  <a:cubicBezTo>
                    <a:pt x="63" y="9"/>
                    <a:pt x="63" y="9"/>
                    <a:pt x="63" y="7"/>
                  </a:cubicBezTo>
                  <a:cubicBezTo>
                    <a:pt x="60" y="7"/>
                    <a:pt x="59" y="7"/>
                    <a:pt x="57" y="7"/>
                  </a:cubicBezTo>
                  <a:cubicBezTo>
                    <a:pt x="54" y="7"/>
                    <a:pt x="53" y="7"/>
                    <a:pt x="50" y="7"/>
                  </a:cubicBezTo>
                  <a:cubicBezTo>
                    <a:pt x="49" y="7"/>
                    <a:pt x="49" y="7"/>
                    <a:pt x="47" y="7"/>
                  </a:cubicBezTo>
                  <a:cubicBezTo>
                    <a:pt x="46" y="5"/>
                    <a:pt x="45" y="5"/>
                    <a:pt x="43" y="3"/>
                  </a:cubicBezTo>
                  <a:cubicBezTo>
                    <a:pt x="40" y="2"/>
                    <a:pt x="39" y="1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Freeform 123"/>
            <p:cNvSpPr>
              <a:spLocks/>
            </p:cNvSpPr>
            <p:nvPr/>
          </p:nvSpPr>
          <p:spPr bwMode="auto">
            <a:xfrm>
              <a:off x="-2947988" y="13535025"/>
              <a:ext cx="76200" cy="42863"/>
            </a:xfrm>
            <a:custGeom>
              <a:avLst/>
              <a:gdLst>
                <a:gd name="T0" fmla="*/ 9 w 18"/>
                <a:gd name="T1" fmla="*/ 0 h 10"/>
                <a:gd name="T2" fmla="*/ 0 w 18"/>
                <a:gd name="T3" fmla="*/ 1 h 10"/>
                <a:gd name="T4" fmla="*/ 0 w 18"/>
                <a:gd name="T5" fmla="*/ 5 h 10"/>
                <a:gd name="T6" fmla="*/ 9 w 18"/>
                <a:gd name="T7" fmla="*/ 10 h 10"/>
                <a:gd name="T8" fmla="*/ 18 w 18"/>
                <a:gd name="T9" fmla="*/ 10 h 10"/>
                <a:gd name="T10" fmla="*/ 16 w 18"/>
                <a:gd name="T11" fmla="*/ 4 h 10"/>
                <a:gd name="T12" fmla="*/ 9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9" y="0"/>
                  </a:moveTo>
                  <a:cubicBezTo>
                    <a:pt x="5" y="0"/>
                    <a:pt x="4" y="1"/>
                    <a:pt x="0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4" y="7"/>
                    <a:pt x="5" y="8"/>
                    <a:pt x="9" y="10"/>
                  </a:cubicBezTo>
                  <a:cubicBezTo>
                    <a:pt x="13" y="10"/>
                    <a:pt x="15" y="10"/>
                    <a:pt x="18" y="10"/>
                  </a:cubicBezTo>
                  <a:cubicBezTo>
                    <a:pt x="17" y="7"/>
                    <a:pt x="17" y="6"/>
                    <a:pt x="16" y="4"/>
                  </a:cubicBezTo>
                  <a:cubicBezTo>
                    <a:pt x="13" y="3"/>
                    <a:pt x="12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Freeform 124"/>
            <p:cNvSpPr>
              <a:spLocks/>
            </p:cNvSpPr>
            <p:nvPr/>
          </p:nvSpPr>
          <p:spPr bwMode="auto">
            <a:xfrm>
              <a:off x="-3155950" y="13415963"/>
              <a:ext cx="342900" cy="106363"/>
            </a:xfrm>
            <a:custGeom>
              <a:avLst/>
              <a:gdLst>
                <a:gd name="T0" fmla="*/ 41 w 81"/>
                <a:gd name="T1" fmla="*/ 0 h 25"/>
                <a:gd name="T2" fmla="*/ 30 w 81"/>
                <a:gd name="T3" fmla="*/ 0 h 25"/>
                <a:gd name="T4" fmla="*/ 26 w 81"/>
                <a:gd name="T5" fmla="*/ 0 h 25"/>
                <a:gd name="T6" fmla="*/ 9 w 81"/>
                <a:gd name="T7" fmla="*/ 3 h 25"/>
                <a:gd name="T8" fmla="*/ 2 w 81"/>
                <a:gd name="T9" fmla="*/ 8 h 25"/>
                <a:gd name="T10" fmla="*/ 2 w 81"/>
                <a:gd name="T11" fmla="*/ 8 h 25"/>
                <a:gd name="T12" fmla="*/ 4 w 81"/>
                <a:gd name="T13" fmla="*/ 13 h 25"/>
                <a:gd name="T14" fmla="*/ 9 w 81"/>
                <a:gd name="T15" fmla="*/ 16 h 25"/>
                <a:gd name="T16" fmla="*/ 19 w 81"/>
                <a:gd name="T17" fmla="*/ 11 h 25"/>
                <a:gd name="T18" fmla="*/ 27 w 81"/>
                <a:gd name="T19" fmla="*/ 8 h 25"/>
                <a:gd name="T20" fmla="*/ 35 w 81"/>
                <a:gd name="T21" fmla="*/ 12 h 25"/>
                <a:gd name="T22" fmla="*/ 47 w 81"/>
                <a:gd name="T23" fmla="*/ 23 h 25"/>
                <a:gd name="T24" fmla="*/ 60 w 81"/>
                <a:gd name="T25" fmla="*/ 23 h 25"/>
                <a:gd name="T26" fmla="*/ 62 w 81"/>
                <a:gd name="T27" fmla="*/ 25 h 25"/>
                <a:gd name="T28" fmla="*/ 70 w 81"/>
                <a:gd name="T29" fmla="*/ 25 h 25"/>
                <a:gd name="T30" fmla="*/ 75 w 81"/>
                <a:gd name="T31" fmla="*/ 23 h 25"/>
                <a:gd name="T32" fmla="*/ 75 w 81"/>
                <a:gd name="T33" fmla="*/ 18 h 25"/>
                <a:gd name="T34" fmla="*/ 75 w 81"/>
                <a:gd name="T35" fmla="*/ 14 h 25"/>
                <a:gd name="T36" fmla="*/ 81 w 81"/>
                <a:gd name="T37" fmla="*/ 12 h 25"/>
                <a:gd name="T38" fmla="*/ 81 w 81"/>
                <a:gd name="T39" fmla="*/ 7 h 25"/>
                <a:gd name="T40" fmla="*/ 76 w 81"/>
                <a:gd name="T41" fmla="*/ 5 h 25"/>
                <a:gd name="T42" fmla="*/ 70 w 81"/>
                <a:gd name="T43" fmla="*/ 6 h 25"/>
                <a:gd name="T44" fmla="*/ 70 w 81"/>
                <a:gd name="T45" fmla="*/ 12 h 25"/>
                <a:gd name="T46" fmla="*/ 64 w 81"/>
                <a:gd name="T47" fmla="*/ 12 h 25"/>
                <a:gd name="T48" fmla="*/ 56 w 81"/>
                <a:gd name="T49" fmla="*/ 7 h 25"/>
                <a:gd name="T50" fmla="*/ 48 w 81"/>
                <a:gd name="T51" fmla="*/ 4 h 25"/>
                <a:gd name="T52" fmla="*/ 41 w 81"/>
                <a:gd name="T5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" h="25">
                  <a:moveTo>
                    <a:pt x="41" y="0"/>
                  </a:moveTo>
                  <a:cubicBezTo>
                    <a:pt x="37" y="0"/>
                    <a:pt x="34" y="0"/>
                    <a:pt x="30" y="0"/>
                  </a:cubicBezTo>
                  <a:cubicBezTo>
                    <a:pt x="29" y="0"/>
                    <a:pt x="28" y="0"/>
                    <a:pt x="26" y="0"/>
                  </a:cubicBezTo>
                  <a:cubicBezTo>
                    <a:pt x="19" y="1"/>
                    <a:pt x="15" y="2"/>
                    <a:pt x="9" y="3"/>
                  </a:cubicBezTo>
                  <a:cubicBezTo>
                    <a:pt x="6" y="5"/>
                    <a:pt x="4" y="6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4" y="13"/>
                  </a:cubicBezTo>
                  <a:cubicBezTo>
                    <a:pt x="6" y="15"/>
                    <a:pt x="8" y="16"/>
                    <a:pt x="9" y="16"/>
                  </a:cubicBezTo>
                  <a:cubicBezTo>
                    <a:pt x="11" y="16"/>
                    <a:pt x="13" y="14"/>
                    <a:pt x="19" y="11"/>
                  </a:cubicBezTo>
                  <a:cubicBezTo>
                    <a:pt x="22" y="9"/>
                    <a:pt x="25" y="8"/>
                    <a:pt x="27" y="8"/>
                  </a:cubicBezTo>
                  <a:cubicBezTo>
                    <a:pt x="30" y="8"/>
                    <a:pt x="32" y="10"/>
                    <a:pt x="35" y="12"/>
                  </a:cubicBezTo>
                  <a:cubicBezTo>
                    <a:pt x="40" y="16"/>
                    <a:pt x="47" y="23"/>
                    <a:pt x="47" y="23"/>
                  </a:cubicBezTo>
                  <a:cubicBezTo>
                    <a:pt x="52" y="23"/>
                    <a:pt x="55" y="23"/>
                    <a:pt x="60" y="23"/>
                  </a:cubicBezTo>
                  <a:cubicBezTo>
                    <a:pt x="61" y="24"/>
                    <a:pt x="61" y="24"/>
                    <a:pt x="62" y="25"/>
                  </a:cubicBezTo>
                  <a:cubicBezTo>
                    <a:pt x="65" y="25"/>
                    <a:pt x="67" y="25"/>
                    <a:pt x="70" y="25"/>
                  </a:cubicBezTo>
                  <a:cubicBezTo>
                    <a:pt x="72" y="24"/>
                    <a:pt x="73" y="24"/>
                    <a:pt x="75" y="23"/>
                  </a:cubicBezTo>
                  <a:cubicBezTo>
                    <a:pt x="75" y="21"/>
                    <a:pt x="75" y="20"/>
                    <a:pt x="75" y="18"/>
                  </a:cubicBezTo>
                  <a:cubicBezTo>
                    <a:pt x="75" y="16"/>
                    <a:pt x="75" y="16"/>
                    <a:pt x="75" y="14"/>
                  </a:cubicBezTo>
                  <a:cubicBezTo>
                    <a:pt x="77" y="13"/>
                    <a:pt x="78" y="13"/>
                    <a:pt x="81" y="12"/>
                  </a:cubicBezTo>
                  <a:cubicBezTo>
                    <a:pt x="81" y="10"/>
                    <a:pt x="81" y="9"/>
                    <a:pt x="81" y="7"/>
                  </a:cubicBezTo>
                  <a:cubicBezTo>
                    <a:pt x="79" y="6"/>
                    <a:pt x="78" y="6"/>
                    <a:pt x="76" y="5"/>
                  </a:cubicBezTo>
                  <a:cubicBezTo>
                    <a:pt x="73" y="5"/>
                    <a:pt x="72" y="6"/>
                    <a:pt x="70" y="6"/>
                  </a:cubicBezTo>
                  <a:cubicBezTo>
                    <a:pt x="70" y="9"/>
                    <a:pt x="70" y="10"/>
                    <a:pt x="70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1" y="10"/>
                    <a:pt x="59" y="9"/>
                    <a:pt x="56" y="7"/>
                  </a:cubicBezTo>
                  <a:cubicBezTo>
                    <a:pt x="53" y="5"/>
                    <a:pt x="51" y="5"/>
                    <a:pt x="48" y="4"/>
                  </a:cubicBezTo>
                  <a:cubicBezTo>
                    <a:pt x="45" y="2"/>
                    <a:pt x="44" y="1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Freeform 125"/>
            <p:cNvSpPr>
              <a:spLocks noEditPoints="1"/>
            </p:cNvSpPr>
            <p:nvPr/>
          </p:nvSpPr>
          <p:spPr bwMode="auto">
            <a:xfrm>
              <a:off x="-4764088" y="11950700"/>
              <a:ext cx="3911600" cy="3643313"/>
            </a:xfrm>
            <a:custGeom>
              <a:avLst/>
              <a:gdLst>
                <a:gd name="T0" fmla="*/ 236 w 924"/>
                <a:gd name="T1" fmla="*/ 188 h 860"/>
                <a:gd name="T2" fmla="*/ 218 w 924"/>
                <a:gd name="T3" fmla="*/ 231 h 860"/>
                <a:gd name="T4" fmla="*/ 185 w 924"/>
                <a:gd name="T5" fmla="*/ 289 h 860"/>
                <a:gd name="T6" fmla="*/ 196 w 924"/>
                <a:gd name="T7" fmla="*/ 332 h 860"/>
                <a:gd name="T8" fmla="*/ 217 w 924"/>
                <a:gd name="T9" fmla="*/ 359 h 860"/>
                <a:gd name="T10" fmla="*/ 207 w 924"/>
                <a:gd name="T11" fmla="*/ 324 h 860"/>
                <a:gd name="T12" fmla="*/ 222 w 924"/>
                <a:gd name="T13" fmla="*/ 348 h 860"/>
                <a:gd name="T14" fmla="*/ 251 w 924"/>
                <a:gd name="T15" fmla="*/ 392 h 860"/>
                <a:gd name="T16" fmla="*/ 322 w 924"/>
                <a:gd name="T17" fmla="*/ 417 h 860"/>
                <a:gd name="T18" fmla="*/ 358 w 924"/>
                <a:gd name="T19" fmla="*/ 447 h 860"/>
                <a:gd name="T20" fmla="*/ 396 w 924"/>
                <a:gd name="T21" fmla="*/ 457 h 860"/>
                <a:gd name="T22" fmla="*/ 412 w 924"/>
                <a:gd name="T23" fmla="*/ 475 h 860"/>
                <a:gd name="T24" fmla="*/ 384 w 924"/>
                <a:gd name="T25" fmla="*/ 536 h 860"/>
                <a:gd name="T26" fmla="*/ 461 w 924"/>
                <a:gd name="T27" fmla="*/ 624 h 860"/>
                <a:gd name="T28" fmla="*/ 478 w 924"/>
                <a:gd name="T29" fmla="*/ 716 h 860"/>
                <a:gd name="T30" fmla="*/ 494 w 924"/>
                <a:gd name="T31" fmla="*/ 781 h 860"/>
                <a:gd name="T32" fmla="*/ 511 w 924"/>
                <a:gd name="T33" fmla="*/ 819 h 860"/>
                <a:gd name="T34" fmla="*/ 182 w 924"/>
                <a:gd name="T35" fmla="*/ 186 h 860"/>
                <a:gd name="T36" fmla="*/ 203 w 924"/>
                <a:gd name="T37" fmla="*/ 153 h 860"/>
                <a:gd name="T38" fmla="*/ 614 w 924"/>
                <a:gd name="T39" fmla="*/ 63 h 860"/>
                <a:gd name="T40" fmla="*/ 658 w 924"/>
                <a:gd name="T41" fmla="*/ 112 h 860"/>
                <a:gd name="T42" fmla="*/ 707 w 924"/>
                <a:gd name="T43" fmla="*/ 138 h 860"/>
                <a:gd name="T44" fmla="*/ 535 w 924"/>
                <a:gd name="T45" fmla="*/ 815 h 860"/>
                <a:gd name="T46" fmla="*/ 538 w 924"/>
                <a:gd name="T47" fmla="*/ 764 h 860"/>
                <a:gd name="T48" fmla="*/ 577 w 924"/>
                <a:gd name="T49" fmla="*/ 723 h 860"/>
                <a:gd name="T50" fmla="*/ 621 w 924"/>
                <a:gd name="T51" fmla="*/ 661 h 860"/>
                <a:gd name="T52" fmla="*/ 672 w 924"/>
                <a:gd name="T53" fmla="*/ 612 h 860"/>
                <a:gd name="T54" fmla="*/ 706 w 924"/>
                <a:gd name="T55" fmla="*/ 551 h 860"/>
                <a:gd name="T56" fmla="*/ 623 w 924"/>
                <a:gd name="T57" fmla="*/ 512 h 860"/>
                <a:gd name="T58" fmla="*/ 557 w 924"/>
                <a:gd name="T59" fmla="*/ 462 h 860"/>
                <a:gd name="T60" fmla="*/ 531 w 924"/>
                <a:gd name="T61" fmla="*/ 432 h 860"/>
                <a:gd name="T62" fmla="*/ 440 w 924"/>
                <a:gd name="T63" fmla="*/ 432 h 860"/>
                <a:gd name="T64" fmla="*/ 377 w 924"/>
                <a:gd name="T65" fmla="*/ 415 h 860"/>
                <a:gd name="T66" fmla="*/ 337 w 924"/>
                <a:gd name="T67" fmla="*/ 364 h 860"/>
                <a:gd name="T68" fmla="*/ 300 w 924"/>
                <a:gd name="T69" fmla="*/ 336 h 860"/>
                <a:gd name="T70" fmla="*/ 382 w 924"/>
                <a:gd name="T71" fmla="*/ 310 h 860"/>
                <a:gd name="T72" fmla="*/ 425 w 924"/>
                <a:gd name="T73" fmla="*/ 345 h 860"/>
                <a:gd name="T74" fmla="*/ 413 w 924"/>
                <a:gd name="T75" fmla="*/ 313 h 860"/>
                <a:gd name="T76" fmla="*/ 468 w 924"/>
                <a:gd name="T77" fmla="*/ 255 h 860"/>
                <a:gd name="T78" fmla="*/ 539 w 924"/>
                <a:gd name="T79" fmla="*/ 215 h 860"/>
                <a:gd name="T80" fmla="*/ 562 w 924"/>
                <a:gd name="T81" fmla="*/ 197 h 860"/>
                <a:gd name="T82" fmla="*/ 594 w 924"/>
                <a:gd name="T83" fmla="*/ 194 h 860"/>
                <a:gd name="T84" fmla="*/ 615 w 924"/>
                <a:gd name="T85" fmla="*/ 186 h 860"/>
                <a:gd name="T86" fmla="*/ 583 w 924"/>
                <a:gd name="T87" fmla="*/ 133 h 860"/>
                <a:gd name="T88" fmla="*/ 531 w 924"/>
                <a:gd name="T89" fmla="*/ 116 h 860"/>
                <a:gd name="T90" fmla="*/ 487 w 924"/>
                <a:gd name="T91" fmla="*/ 170 h 860"/>
                <a:gd name="T92" fmla="*/ 445 w 924"/>
                <a:gd name="T93" fmla="*/ 134 h 860"/>
                <a:gd name="T94" fmla="*/ 511 w 924"/>
                <a:gd name="T95" fmla="*/ 107 h 860"/>
                <a:gd name="T96" fmla="*/ 546 w 924"/>
                <a:gd name="T97" fmla="*/ 83 h 860"/>
                <a:gd name="T98" fmla="*/ 556 w 924"/>
                <a:gd name="T99" fmla="*/ 101 h 860"/>
                <a:gd name="T100" fmla="*/ 592 w 924"/>
                <a:gd name="T101" fmla="*/ 122 h 860"/>
                <a:gd name="T102" fmla="*/ 612 w 924"/>
                <a:gd name="T103" fmla="*/ 101 h 860"/>
                <a:gd name="T104" fmla="*/ 215 w 924"/>
                <a:gd name="T105" fmla="*/ 141 h 860"/>
                <a:gd name="T106" fmla="*/ 550 w 924"/>
                <a:gd name="T107" fmla="*/ 54 h 860"/>
                <a:gd name="T108" fmla="*/ 529 w 924"/>
                <a:gd name="T109" fmla="*/ 62 h 860"/>
                <a:gd name="T110" fmla="*/ 477 w 924"/>
                <a:gd name="T111" fmla="*/ 61 h 860"/>
                <a:gd name="T112" fmla="*/ 468 w 924"/>
                <a:gd name="T113" fmla="*/ 85 h 860"/>
                <a:gd name="T114" fmla="*/ 462 w 924"/>
                <a:gd name="T115" fmla="*/ 60 h 860"/>
                <a:gd name="T116" fmla="*/ 397 w 924"/>
                <a:gd name="T117" fmla="*/ 64 h 860"/>
                <a:gd name="T118" fmla="*/ 398 w 924"/>
                <a:gd name="T119" fmla="*/ 85 h 860"/>
                <a:gd name="T120" fmla="*/ 321 w 924"/>
                <a:gd name="T121" fmla="*/ 99 h 860"/>
                <a:gd name="T122" fmla="*/ 238 w 924"/>
                <a:gd name="T123" fmla="*/ 126 h 860"/>
                <a:gd name="T124" fmla="*/ 598 w 924"/>
                <a:gd name="T125" fmla="*/ 843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4" h="860">
                  <a:moveTo>
                    <a:pt x="223" y="170"/>
                  </a:moveTo>
                  <a:cubicBezTo>
                    <a:pt x="225" y="169"/>
                    <a:pt x="226" y="169"/>
                    <a:pt x="229" y="168"/>
                  </a:cubicBezTo>
                  <a:cubicBezTo>
                    <a:pt x="230" y="168"/>
                    <a:pt x="231" y="168"/>
                    <a:pt x="233" y="169"/>
                  </a:cubicBezTo>
                  <a:cubicBezTo>
                    <a:pt x="234" y="169"/>
                    <a:pt x="234" y="170"/>
                    <a:pt x="236" y="170"/>
                  </a:cubicBezTo>
                  <a:cubicBezTo>
                    <a:pt x="234" y="172"/>
                    <a:pt x="234" y="172"/>
                    <a:pt x="233" y="174"/>
                  </a:cubicBezTo>
                  <a:cubicBezTo>
                    <a:pt x="232" y="176"/>
                    <a:pt x="231" y="177"/>
                    <a:pt x="231" y="179"/>
                  </a:cubicBezTo>
                  <a:cubicBezTo>
                    <a:pt x="231" y="179"/>
                    <a:pt x="232" y="180"/>
                    <a:pt x="232" y="180"/>
                  </a:cubicBezTo>
                  <a:cubicBezTo>
                    <a:pt x="232" y="181"/>
                    <a:pt x="232" y="182"/>
                    <a:pt x="232" y="182"/>
                  </a:cubicBezTo>
                  <a:cubicBezTo>
                    <a:pt x="232" y="184"/>
                    <a:pt x="232" y="185"/>
                    <a:pt x="232" y="187"/>
                  </a:cubicBezTo>
                  <a:cubicBezTo>
                    <a:pt x="234" y="188"/>
                    <a:pt x="235" y="188"/>
                    <a:pt x="236" y="188"/>
                  </a:cubicBezTo>
                  <a:cubicBezTo>
                    <a:pt x="236" y="189"/>
                    <a:pt x="236" y="190"/>
                    <a:pt x="235" y="191"/>
                  </a:cubicBezTo>
                  <a:cubicBezTo>
                    <a:pt x="234" y="193"/>
                    <a:pt x="234" y="194"/>
                    <a:pt x="233" y="197"/>
                  </a:cubicBezTo>
                  <a:cubicBezTo>
                    <a:pt x="232" y="199"/>
                    <a:pt x="232" y="200"/>
                    <a:pt x="232" y="202"/>
                  </a:cubicBezTo>
                  <a:cubicBezTo>
                    <a:pt x="230" y="203"/>
                    <a:pt x="229" y="204"/>
                    <a:pt x="228" y="205"/>
                  </a:cubicBezTo>
                  <a:cubicBezTo>
                    <a:pt x="226" y="207"/>
                    <a:pt x="225" y="208"/>
                    <a:pt x="223" y="210"/>
                  </a:cubicBezTo>
                  <a:cubicBezTo>
                    <a:pt x="223" y="212"/>
                    <a:pt x="222" y="213"/>
                    <a:pt x="222" y="215"/>
                  </a:cubicBezTo>
                  <a:cubicBezTo>
                    <a:pt x="224" y="215"/>
                    <a:pt x="226" y="215"/>
                    <a:pt x="228" y="215"/>
                  </a:cubicBezTo>
                  <a:cubicBezTo>
                    <a:pt x="228" y="217"/>
                    <a:pt x="228" y="217"/>
                    <a:pt x="228" y="219"/>
                  </a:cubicBezTo>
                  <a:cubicBezTo>
                    <a:pt x="226" y="221"/>
                    <a:pt x="226" y="222"/>
                    <a:pt x="224" y="223"/>
                  </a:cubicBezTo>
                  <a:cubicBezTo>
                    <a:pt x="222" y="226"/>
                    <a:pt x="221" y="228"/>
                    <a:pt x="218" y="231"/>
                  </a:cubicBezTo>
                  <a:cubicBezTo>
                    <a:pt x="217" y="233"/>
                    <a:pt x="216" y="234"/>
                    <a:pt x="214" y="236"/>
                  </a:cubicBezTo>
                  <a:cubicBezTo>
                    <a:pt x="212" y="239"/>
                    <a:pt x="210" y="240"/>
                    <a:pt x="208" y="242"/>
                  </a:cubicBezTo>
                  <a:cubicBezTo>
                    <a:pt x="205" y="246"/>
                    <a:pt x="203" y="247"/>
                    <a:pt x="199" y="251"/>
                  </a:cubicBezTo>
                  <a:cubicBezTo>
                    <a:pt x="198" y="254"/>
                    <a:pt x="197" y="255"/>
                    <a:pt x="195" y="257"/>
                  </a:cubicBezTo>
                  <a:cubicBezTo>
                    <a:pt x="192" y="261"/>
                    <a:pt x="190" y="262"/>
                    <a:pt x="187" y="265"/>
                  </a:cubicBezTo>
                  <a:cubicBezTo>
                    <a:pt x="187" y="267"/>
                    <a:pt x="186" y="268"/>
                    <a:pt x="186" y="271"/>
                  </a:cubicBezTo>
                  <a:cubicBezTo>
                    <a:pt x="186" y="272"/>
                    <a:pt x="185" y="273"/>
                    <a:pt x="185" y="275"/>
                  </a:cubicBezTo>
                  <a:cubicBezTo>
                    <a:pt x="185" y="276"/>
                    <a:pt x="185" y="277"/>
                    <a:pt x="184" y="279"/>
                  </a:cubicBezTo>
                  <a:cubicBezTo>
                    <a:pt x="184" y="281"/>
                    <a:pt x="184" y="282"/>
                    <a:pt x="183" y="283"/>
                  </a:cubicBezTo>
                  <a:cubicBezTo>
                    <a:pt x="184" y="286"/>
                    <a:pt x="184" y="287"/>
                    <a:pt x="185" y="289"/>
                  </a:cubicBezTo>
                  <a:cubicBezTo>
                    <a:pt x="185" y="291"/>
                    <a:pt x="185" y="292"/>
                    <a:pt x="186" y="294"/>
                  </a:cubicBezTo>
                  <a:cubicBezTo>
                    <a:pt x="185" y="296"/>
                    <a:pt x="185" y="297"/>
                    <a:pt x="185" y="299"/>
                  </a:cubicBezTo>
                  <a:cubicBezTo>
                    <a:pt x="186" y="301"/>
                    <a:pt x="186" y="302"/>
                    <a:pt x="187" y="304"/>
                  </a:cubicBezTo>
                  <a:cubicBezTo>
                    <a:pt x="190" y="304"/>
                    <a:pt x="191" y="303"/>
                    <a:pt x="193" y="303"/>
                  </a:cubicBezTo>
                  <a:cubicBezTo>
                    <a:pt x="193" y="304"/>
                    <a:pt x="194" y="305"/>
                    <a:pt x="194" y="306"/>
                  </a:cubicBezTo>
                  <a:cubicBezTo>
                    <a:pt x="194" y="310"/>
                    <a:pt x="194" y="312"/>
                    <a:pt x="193" y="316"/>
                  </a:cubicBezTo>
                  <a:cubicBezTo>
                    <a:pt x="193" y="318"/>
                    <a:pt x="193" y="318"/>
                    <a:pt x="193" y="320"/>
                  </a:cubicBezTo>
                  <a:cubicBezTo>
                    <a:pt x="193" y="321"/>
                    <a:pt x="194" y="322"/>
                    <a:pt x="195" y="323"/>
                  </a:cubicBezTo>
                  <a:cubicBezTo>
                    <a:pt x="195" y="325"/>
                    <a:pt x="196" y="326"/>
                    <a:pt x="196" y="328"/>
                  </a:cubicBezTo>
                  <a:cubicBezTo>
                    <a:pt x="196" y="329"/>
                    <a:pt x="196" y="330"/>
                    <a:pt x="196" y="332"/>
                  </a:cubicBezTo>
                  <a:cubicBezTo>
                    <a:pt x="196" y="334"/>
                    <a:pt x="195" y="335"/>
                    <a:pt x="195" y="338"/>
                  </a:cubicBezTo>
                  <a:cubicBezTo>
                    <a:pt x="196" y="339"/>
                    <a:pt x="196" y="340"/>
                    <a:pt x="197" y="342"/>
                  </a:cubicBezTo>
                  <a:cubicBezTo>
                    <a:pt x="199" y="342"/>
                    <a:pt x="200" y="342"/>
                    <a:pt x="203" y="342"/>
                  </a:cubicBezTo>
                  <a:cubicBezTo>
                    <a:pt x="202" y="343"/>
                    <a:pt x="202" y="344"/>
                    <a:pt x="202" y="345"/>
                  </a:cubicBezTo>
                  <a:cubicBezTo>
                    <a:pt x="202" y="347"/>
                    <a:pt x="202" y="348"/>
                    <a:pt x="202" y="351"/>
                  </a:cubicBezTo>
                  <a:cubicBezTo>
                    <a:pt x="202" y="352"/>
                    <a:pt x="203" y="353"/>
                    <a:pt x="203" y="354"/>
                  </a:cubicBezTo>
                  <a:cubicBezTo>
                    <a:pt x="204" y="355"/>
                    <a:pt x="205" y="356"/>
                    <a:pt x="206" y="358"/>
                  </a:cubicBezTo>
                  <a:cubicBezTo>
                    <a:pt x="207" y="359"/>
                    <a:pt x="208" y="359"/>
                    <a:pt x="209" y="360"/>
                  </a:cubicBezTo>
                  <a:cubicBezTo>
                    <a:pt x="210" y="360"/>
                    <a:pt x="211" y="360"/>
                    <a:pt x="213" y="361"/>
                  </a:cubicBezTo>
                  <a:cubicBezTo>
                    <a:pt x="214" y="360"/>
                    <a:pt x="215" y="360"/>
                    <a:pt x="217" y="359"/>
                  </a:cubicBezTo>
                  <a:cubicBezTo>
                    <a:pt x="217" y="358"/>
                    <a:pt x="217" y="358"/>
                    <a:pt x="217" y="357"/>
                  </a:cubicBezTo>
                  <a:cubicBezTo>
                    <a:pt x="216" y="355"/>
                    <a:pt x="216" y="354"/>
                    <a:pt x="216" y="353"/>
                  </a:cubicBezTo>
                  <a:cubicBezTo>
                    <a:pt x="216" y="353"/>
                    <a:pt x="214" y="348"/>
                    <a:pt x="212" y="348"/>
                  </a:cubicBezTo>
                  <a:cubicBezTo>
                    <a:pt x="212" y="348"/>
                    <a:pt x="212" y="348"/>
                    <a:pt x="212" y="348"/>
                  </a:cubicBezTo>
                  <a:cubicBezTo>
                    <a:pt x="212" y="348"/>
                    <a:pt x="212" y="348"/>
                    <a:pt x="212" y="348"/>
                  </a:cubicBezTo>
                  <a:cubicBezTo>
                    <a:pt x="211" y="348"/>
                    <a:pt x="211" y="345"/>
                    <a:pt x="211" y="345"/>
                  </a:cubicBezTo>
                  <a:cubicBezTo>
                    <a:pt x="211" y="342"/>
                    <a:pt x="211" y="341"/>
                    <a:pt x="211" y="339"/>
                  </a:cubicBezTo>
                  <a:cubicBezTo>
                    <a:pt x="211" y="338"/>
                    <a:pt x="211" y="337"/>
                    <a:pt x="211" y="335"/>
                  </a:cubicBezTo>
                  <a:cubicBezTo>
                    <a:pt x="210" y="333"/>
                    <a:pt x="210" y="332"/>
                    <a:pt x="209" y="330"/>
                  </a:cubicBezTo>
                  <a:cubicBezTo>
                    <a:pt x="208" y="327"/>
                    <a:pt x="208" y="326"/>
                    <a:pt x="207" y="324"/>
                  </a:cubicBezTo>
                  <a:cubicBezTo>
                    <a:pt x="206" y="322"/>
                    <a:pt x="206" y="321"/>
                    <a:pt x="205" y="318"/>
                  </a:cubicBezTo>
                  <a:cubicBezTo>
                    <a:pt x="205" y="317"/>
                    <a:pt x="205" y="316"/>
                    <a:pt x="206" y="315"/>
                  </a:cubicBezTo>
                  <a:cubicBezTo>
                    <a:pt x="207" y="314"/>
                    <a:pt x="208" y="314"/>
                    <a:pt x="210" y="314"/>
                  </a:cubicBezTo>
                  <a:cubicBezTo>
                    <a:pt x="211" y="316"/>
                    <a:pt x="211" y="316"/>
                    <a:pt x="212" y="318"/>
                  </a:cubicBezTo>
                  <a:cubicBezTo>
                    <a:pt x="213" y="320"/>
                    <a:pt x="213" y="322"/>
                    <a:pt x="214" y="324"/>
                  </a:cubicBezTo>
                  <a:cubicBezTo>
                    <a:pt x="214" y="327"/>
                    <a:pt x="214" y="328"/>
                    <a:pt x="213" y="331"/>
                  </a:cubicBezTo>
                  <a:cubicBezTo>
                    <a:pt x="214" y="333"/>
                    <a:pt x="215" y="334"/>
                    <a:pt x="216" y="336"/>
                  </a:cubicBezTo>
                  <a:cubicBezTo>
                    <a:pt x="218" y="338"/>
                    <a:pt x="219" y="338"/>
                    <a:pt x="221" y="340"/>
                  </a:cubicBezTo>
                  <a:cubicBezTo>
                    <a:pt x="221" y="342"/>
                    <a:pt x="221" y="342"/>
                    <a:pt x="221" y="344"/>
                  </a:cubicBezTo>
                  <a:cubicBezTo>
                    <a:pt x="221" y="346"/>
                    <a:pt x="222" y="347"/>
                    <a:pt x="222" y="348"/>
                  </a:cubicBezTo>
                  <a:cubicBezTo>
                    <a:pt x="224" y="349"/>
                    <a:pt x="225" y="350"/>
                    <a:pt x="227" y="351"/>
                  </a:cubicBezTo>
                  <a:cubicBezTo>
                    <a:pt x="228" y="352"/>
                    <a:pt x="229" y="352"/>
                    <a:pt x="230" y="353"/>
                  </a:cubicBezTo>
                  <a:cubicBezTo>
                    <a:pt x="231" y="356"/>
                    <a:pt x="231" y="357"/>
                    <a:pt x="232" y="359"/>
                  </a:cubicBezTo>
                  <a:cubicBezTo>
                    <a:pt x="233" y="361"/>
                    <a:pt x="234" y="361"/>
                    <a:pt x="235" y="363"/>
                  </a:cubicBezTo>
                  <a:cubicBezTo>
                    <a:pt x="235" y="364"/>
                    <a:pt x="235" y="365"/>
                    <a:pt x="235" y="367"/>
                  </a:cubicBezTo>
                  <a:cubicBezTo>
                    <a:pt x="234" y="369"/>
                    <a:pt x="234" y="370"/>
                    <a:pt x="234" y="372"/>
                  </a:cubicBezTo>
                  <a:cubicBezTo>
                    <a:pt x="234" y="375"/>
                    <a:pt x="234" y="376"/>
                    <a:pt x="234" y="378"/>
                  </a:cubicBezTo>
                  <a:cubicBezTo>
                    <a:pt x="235" y="380"/>
                    <a:pt x="236" y="381"/>
                    <a:pt x="237" y="383"/>
                  </a:cubicBezTo>
                  <a:cubicBezTo>
                    <a:pt x="240" y="385"/>
                    <a:pt x="241" y="386"/>
                    <a:pt x="244" y="388"/>
                  </a:cubicBezTo>
                  <a:cubicBezTo>
                    <a:pt x="247" y="390"/>
                    <a:pt x="248" y="390"/>
                    <a:pt x="251" y="392"/>
                  </a:cubicBezTo>
                  <a:cubicBezTo>
                    <a:pt x="254" y="393"/>
                    <a:pt x="256" y="394"/>
                    <a:pt x="259" y="395"/>
                  </a:cubicBezTo>
                  <a:cubicBezTo>
                    <a:pt x="262" y="396"/>
                    <a:pt x="263" y="397"/>
                    <a:pt x="266" y="398"/>
                  </a:cubicBezTo>
                  <a:cubicBezTo>
                    <a:pt x="269" y="399"/>
                    <a:pt x="271" y="400"/>
                    <a:pt x="274" y="402"/>
                  </a:cubicBezTo>
                  <a:cubicBezTo>
                    <a:pt x="276" y="402"/>
                    <a:pt x="278" y="402"/>
                    <a:pt x="280" y="402"/>
                  </a:cubicBezTo>
                  <a:cubicBezTo>
                    <a:pt x="283" y="403"/>
                    <a:pt x="284" y="403"/>
                    <a:pt x="286" y="404"/>
                  </a:cubicBezTo>
                  <a:cubicBezTo>
                    <a:pt x="289" y="403"/>
                    <a:pt x="290" y="403"/>
                    <a:pt x="293" y="402"/>
                  </a:cubicBezTo>
                  <a:cubicBezTo>
                    <a:pt x="296" y="402"/>
                    <a:pt x="297" y="402"/>
                    <a:pt x="300" y="401"/>
                  </a:cubicBezTo>
                  <a:cubicBezTo>
                    <a:pt x="304" y="406"/>
                    <a:pt x="306" y="408"/>
                    <a:pt x="310" y="412"/>
                  </a:cubicBezTo>
                  <a:cubicBezTo>
                    <a:pt x="312" y="412"/>
                    <a:pt x="313" y="412"/>
                    <a:pt x="314" y="412"/>
                  </a:cubicBezTo>
                  <a:cubicBezTo>
                    <a:pt x="317" y="414"/>
                    <a:pt x="319" y="415"/>
                    <a:pt x="322" y="417"/>
                  </a:cubicBezTo>
                  <a:cubicBezTo>
                    <a:pt x="324" y="417"/>
                    <a:pt x="324" y="417"/>
                    <a:pt x="326" y="417"/>
                  </a:cubicBezTo>
                  <a:cubicBezTo>
                    <a:pt x="329" y="418"/>
                    <a:pt x="330" y="419"/>
                    <a:pt x="332" y="421"/>
                  </a:cubicBezTo>
                  <a:cubicBezTo>
                    <a:pt x="334" y="421"/>
                    <a:pt x="335" y="421"/>
                    <a:pt x="337" y="421"/>
                  </a:cubicBezTo>
                  <a:cubicBezTo>
                    <a:pt x="339" y="421"/>
                    <a:pt x="340" y="421"/>
                    <a:pt x="342" y="420"/>
                  </a:cubicBezTo>
                  <a:cubicBezTo>
                    <a:pt x="343" y="422"/>
                    <a:pt x="344" y="422"/>
                    <a:pt x="345" y="423"/>
                  </a:cubicBezTo>
                  <a:cubicBezTo>
                    <a:pt x="345" y="425"/>
                    <a:pt x="345" y="425"/>
                    <a:pt x="345" y="426"/>
                  </a:cubicBezTo>
                  <a:cubicBezTo>
                    <a:pt x="347" y="429"/>
                    <a:pt x="348" y="430"/>
                    <a:pt x="350" y="432"/>
                  </a:cubicBezTo>
                  <a:cubicBezTo>
                    <a:pt x="351" y="434"/>
                    <a:pt x="352" y="435"/>
                    <a:pt x="354" y="437"/>
                  </a:cubicBezTo>
                  <a:cubicBezTo>
                    <a:pt x="354" y="439"/>
                    <a:pt x="354" y="440"/>
                    <a:pt x="354" y="442"/>
                  </a:cubicBezTo>
                  <a:cubicBezTo>
                    <a:pt x="355" y="444"/>
                    <a:pt x="356" y="445"/>
                    <a:pt x="358" y="447"/>
                  </a:cubicBezTo>
                  <a:cubicBezTo>
                    <a:pt x="359" y="447"/>
                    <a:pt x="360" y="447"/>
                    <a:pt x="361" y="447"/>
                  </a:cubicBezTo>
                  <a:cubicBezTo>
                    <a:pt x="362" y="448"/>
                    <a:pt x="363" y="448"/>
                    <a:pt x="365" y="449"/>
                  </a:cubicBezTo>
                  <a:cubicBezTo>
                    <a:pt x="367" y="451"/>
                    <a:pt x="367" y="451"/>
                    <a:pt x="369" y="453"/>
                  </a:cubicBezTo>
                  <a:cubicBezTo>
                    <a:pt x="371" y="453"/>
                    <a:pt x="371" y="453"/>
                    <a:pt x="373" y="453"/>
                  </a:cubicBezTo>
                  <a:cubicBezTo>
                    <a:pt x="374" y="453"/>
                    <a:pt x="374" y="454"/>
                    <a:pt x="375" y="454"/>
                  </a:cubicBezTo>
                  <a:cubicBezTo>
                    <a:pt x="377" y="455"/>
                    <a:pt x="377" y="455"/>
                    <a:pt x="379" y="456"/>
                  </a:cubicBezTo>
                  <a:cubicBezTo>
                    <a:pt x="380" y="456"/>
                    <a:pt x="381" y="457"/>
                    <a:pt x="383" y="457"/>
                  </a:cubicBezTo>
                  <a:cubicBezTo>
                    <a:pt x="385" y="457"/>
                    <a:pt x="386" y="457"/>
                    <a:pt x="388" y="457"/>
                  </a:cubicBezTo>
                  <a:cubicBezTo>
                    <a:pt x="389" y="457"/>
                    <a:pt x="390" y="457"/>
                    <a:pt x="392" y="457"/>
                  </a:cubicBezTo>
                  <a:cubicBezTo>
                    <a:pt x="393" y="457"/>
                    <a:pt x="394" y="457"/>
                    <a:pt x="396" y="457"/>
                  </a:cubicBezTo>
                  <a:cubicBezTo>
                    <a:pt x="396" y="456"/>
                    <a:pt x="396" y="455"/>
                    <a:pt x="396" y="454"/>
                  </a:cubicBezTo>
                  <a:cubicBezTo>
                    <a:pt x="396" y="452"/>
                    <a:pt x="396" y="451"/>
                    <a:pt x="396" y="449"/>
                  </a:cubicBezTo>
                  <a:cubicBezTo>
                    <a:pt x="397" y="449"/>
                    <a:pt x="398" y="449"/>
                    <a:pt x="399" y="449"/>
                  </a:cubicBezTo>
                  <a:cubicBezTo>
                    <a:pt x="401" y="449"/>
                    <a:pt x="401" y="449"/>
                    <a:pt x="402" y="449"/>
                  </a:cubicBezTo>
                  <a:cubicBezTo>
                    <a:pt x="403" y="451"/>
                    <a:pt x="404" y="452"/>
                    <a:pt x="405" y="453"/>
                  </a:cubicBezTo>
                  <a:cubicBezTo>
                    <a:pt x="405" y="454"/>
                    <a:pt x="405" y="455"/>
                    <a:pt x="405" y="456"/>
                  </a:cubicBezTo>
                  <a:cubicBezTo>
                    <a:pt x="405" y="458"/>
                    <a:pt x="406" y="459"/>
                    <a:pt x="407" y="460"/>
                  </a:cubicBezTo>
                  <a:cubicBezTo>
                    <a:pt x="408" y="462"/>
                    <a:pt x="409" y="463"/>
                    <a:pt x="410" y="465"/>
                  </a:cubicBezTo>
                  <a:cubicBezTo>
                    <a:pt x="410" y="467"/>
                    <a:pt x="411" y="468"/>
                    <a:pt x="411" y="470"/>
                  </a:cubicBezTo>
                  <a:cubicBezTo>
                    <a:pt x="411" y="472"/>
                    <a:pt x="412" y="473"/>
                    <a:pt x="412" y="475"/>
                  </a:cubicBezTo>
                  <a:cubicBezTo>
                    <a:pt x="410" y="478"/>
                    <a:pt x="410" y="480"/>
                    <a:pt x="409" y="483"/>
                  </a:cubicBezTo>
                  <a:cubicBezTo>
                    <a:pt x="407" y="485"/>
                    <a:pt x="407" y="486"/>
                    <a:pt x="405" y="488"/>
                  </a:cubicBezTo>
                  <a:cubicBezTo>
                    <a:pt x="403" y="491"/>
                    <a:pt x="402" y="492"/>
                    <a:pt x="399" y="495"/>
                  </a:cubicBezTo>
                  <a:cubicBezTo>
                    <a:pt x="397" y="497"/>
                    <a:pt x="396" y="498"/>
                    <a:pt x="394" y="500"/>
                  </a:cubicBezTo>
                  <a:cubicBezTo>
                    <a:pt x="392" y="504"/>
                    <a:pt x="391" y="506"/>
                    <a:pt x="389" y="510"/>
                  </a:cubicBezTo>
                  <a:cubicBezTo>
                    <a:pt x="387" y="512"/>
                    <a:pt x="386" y="513"/>
                    <a:pt x="384" y="515"/>
                  </a:cubicBezTo>
                  <a:cubicBezTo>
                    <a:pt x="384" y="518"/>
                    <a:pt x="384" y="519"/>
                    <a:pt x="384" y="521"/>
                  </a:cubicBezTo>
                  <a:cubicBezTo>
                    <a:pt x="387" y="524"/>
                    <a:pt x="389" y="525"/>
                    <a:pt x="392" y="527"/>
                  </a:cubicBezTo>
                  <a:cubicBezTo>
                    <a:pt x="390" y="528"/>
                    <a:pt x="390" y="529"/>
                    <a:pt x="388" y="531"/>
                  </a:cubicBezTo>
                  <a:cubicBezTo>
                    <a:pt x="387" y="533"/>
                    <a:pt x="386" y="534"/>
                    <a:pt x="384" y="536"/>
                  </a:cubicBezTo>
                  <a:cubicBezTo>
                    <a:pt x="386" y="538"/>
                    <a:pt x="387" y="539"/>
                    <a:pt x="388" y="542"/>
                  </a:cubicBezTo>
                  <a:cubicBezTo>
                    <a:pt x="388" y="545"/>
                    <a:pt x="388" y="546"/>
                    <a:pt x="388" y="550"/>
                  </a:cubicBezTo>
                  <a:cubicBezTo>
                    <a:pt x="391" y="552"/>
                    <a:pt x="393" y="553"/>
                    <a:pt x="396" y="556"/>
                  </a:cubicBezTo>
                  <a:cubicBezTo>
                    <a:pt x="398" y="559"/>
                    <a:pt x="400" y="560"/>
                    <a:pt x="402" y="563"/>
                  </a:cubicBezTo>
                  <a:cubicBezTo>
                    <a:pt x="404" y="568"/>
                    <a:pt x="405" y="570"/>
                    <a:pt x="407" y="574"/>
                  </a:cubicBezTo>
                  <a:cubicBezTo>
                    <a:pt x="409" y="578"/>
                    <a:pt x="410" y="580"/>
                    <a:pt x="413" y="584"/>
                  </a:cubicBezTo>
                  <a:cubicBezTo>
                    <a:pt x="416" y="587"/>
                    <a:pt x="418" y="589"/>
                    <a:pt x="422" y="592"/>
                  </a:cubicBezTo>
                  <a:cubicBezTo>
                    <a:pt x="424" y="597"/>
                    <a:pt x="425" y="600"/>
                    <a:pt x="428" y="605"/>
                  </a:cubicBezTo>
                  <a:cubicBezTo>
                    <a:pt x="433" y="609"/>
                    <a:pt x="435" y="611"/>
                    <a:pt x="440" y="615"/>
                  </a:cubicBezTo>
                  <a:cubicBezTo>
                    <a:pt x="448" y="619"/>
                    <a:pt x="453" y="621"/>
                    <a:pt x="461" y="624"/>
                  </a:cubicBezTo>
                  <a:cubicBezTo>
                    <a:pt x="466" y="628"/>
                    <a:pt x="468" y="630"/>
                    <a:pt x="473" y="634"/>
                  </a:cubicBezTo>
                  <a:cubicBezTo>
                    <a:pt x="474" y="637"/>
                    <a:pt x="474" y="639"/>
                    <a:pt x="475" y="643"/>
                  </a:cubicBezTo>
                  <a:cubicBezTo>
                    <a:pt x="474" y="650"/>
                    <a:pt x="474" y="653"/>
                    <a:pt x="473" y="660"/>
                  </a:cubicBezTo>
                  <a:cubicBezTo>
                    <a:pt x="473" y="664"/>
                    <a:pt x="473" y="665"/>
                    <a:pt x="473" y="669"/>
                  </a:cubicBezTo>
                  <a:cubicBezTo>
                    <a:pt x="475" y="671"/>
                    <a:pt x="476" y="672"/>
                    <a:pt x="478" y="674"/>
                  </a:cubicBezTo>
                  <a:cubicBezTo>
                    <a:pt x="476" y="675"/>
                    <a:pt x="475" y="675"/>
                    <a:pt x="473" y="676"/>
                  </a:cubicBezTo>
                  <a:cubicBezTo>
                    <a:pt x="474" y="681"/>
                    <a:pt x="474" y="684"/>
                    <a:pt x="475" y="689"/>
                  </a:cubicBezTo>
                  <a:cubicBezTo>
                    <a:pt x="475" y="693"/>
                    <a:pt x="475" y="695"/>
                    <a:pt x="475" y="699"/>
                  </a:cubicBezTo>
                  <a:cubicBezTo>
                    <a:pt x="477" y="704"/>
                    <a:pt x="477" y="706"/>
                    <a:pt x="478" y="711"/>
                  </a:cubicBezTo>
                  <a:cubicBezTo>
                    <a:pt x="478" y="713"/>
                    <a:pt x="478" y="714"/>
                    <a:pt x="478" y="716"/>
                  </a:cubicBezTo>
                  <a:cubicBezTo>
                    <a:pt x="480" y="718"/>
                    <a:pt x="480" y="719"/>
                    <a:pt x="481" y="722"/>
                  </a:cubicBezTo>
                  <a:cubicBezTo>
                    <a:pt x="481" y="725"/>
                    <a:pt x="482" y="726"/>
                    <a:pt x="482" y="729"/>
                  </a:cubicBezTo>
                  <a:cubicBezTo>
                    <a:pt x="481" y="731"/>
                    <a:pt x="480" y="732"/>
                    <a:pt x="478" y="734"/>
                  </a:cubicBezTo>
                  <a:cubicBezTo>
                    <a:pt x="478" y="738"/>
                    <a:pt x="478" y="741"/>
                    <a:pt x="478" y="745"/>
                  </a:cubicBezTo>
                  <a:cubicBezTo>
                    <a:pt x="480" y="747"/>
                    <a:pt x="480" y="748"/>
                    <a:pt x="481" y="750"/>
                  </a:cubicBezTo>
                  <a:cubicBezTo>
                    <a:pt x="482" y="752"/>
                    <a:pt x="482" y="753"/>
                    <a:pt x="482" y="755"/>
                  </a:cubicBezTo>
                  <a:cubicBezTo>
                    <a:pt x="483" y="759"/>
                    <a:pt x="484" y="761"/>
                    <a:pt x="485" y="765"/>
                  </a:cubicBezTo>
                  <a:cubicBezTo>
                    <a:pt x="488" y="767"/>
                    <a:pt x="490" y="768"/>
                    <a:pt x="494" y="770"/>
                  </a:cubicBezTo>
                  <a:cubicBezTo>
                    <a:pt x="494" y="772"/>
                    <a:pt x="494" y="773"/>
                    <a:pt x="494" y="775"/>
                  </a:cubicBezTo>
                  <a:cubicBezTo>
                    <a:pt x="494" y="777"/>
                    <a:pt x="494" y="778"/>
                    <a:pt x="494" y="781"/>
                  </a:cubicBezTo>
                  <a:cubicBezTo>
                    <a:pt x="495" y="781"/>
                    <a:pt x="496" y="782"/>
                    <a:pt x="497" y="782"/>
                  </a:cubicBezTo>
                  <a:cubicBezTo>
                    <a:pt x="497" y="784"/>
                    <a:pt x="497" y="784"/>
                    <a:pt x="497" y="786"/>
                  </a:cubicBezTo>
                  <a:cubicBezTo>
                    <a:pt x="496" y="787"/>
                    <a:pt x="495" y="787"/>
                    <a:pt x="494" y="788"/>
                  </a:cubicBezTo>
                  <a:cubicBezTo>
                    <a:pt x="493" y="789"/>
                    <a:pt x="493" y="790"/>
                    <a:pt x="492" y="790"/>
                  </a:cubicBezTo>
                  <a:cubicBezTo>
                    <a:pt x="492" y="792"/>
                    <a:pt x="492" y="793"/>
                    <a:pt x="492" y="795"/>
                  </a:cubicBezTo>
                  <a:cubicBezTo>
                    <a:pt x="494" y="797"/>
                    <a:pt x="495" y="797"/>
                    <a:pt x="497" y="799"/>
                  </a:cubicBezTo>
                  <a:cubicBezTo>
                    <a:pt x="499" y="801"/>
                    <a:pt x="499" y="802"/>
                    <a:pt x="501" y="804"/>
                  </a:cubicBezTo>
                  <a:cubicBezTo>
                    <a:pt x="502" y="807"/>
                    <a:pt x="502" y="808"/>
                    <a:pt x="503" y="811"/>
                  </a:cubicBezTo>
                  <a:cubicBezTo>
                    <a:pt x="505" y="812"/>
                    <a:pt x="506" y="813"/>
                    <a:pt x="508" y="815"/>
                  </a:cubicBezTo>
                  <a:cubicBezTo>
                    <a:pt x="509" y="817"/>
                    <a:pt x="510" y="818"/>
                    <a:pt x="511" y="819"/>
                  </a:cubicBezTo>
                  <a:cubicBezTo>
                    <a:pt x="500" y="820"/>
                    <a:pt x="489" y="821"/>
                    <a:pt x="478" y="821"/>
                  </a:cubicBezTo>
                  <a:cubicBezTo>
                    <a:pt x="305" y="821"/>
                    <a:pt x="151" y="705"/>
                    <a:pt x="103" y="538"/>
                  </a:cubicBezTo>
                  <a:cubicBezTo>
                    <a:pt x="69" y="420"/>
                    <a:pt x="93" y="299"/>
                    <a:pt x="159" y="205"/>
                  </a:cubicBezTo>
                  <a:cubicBezTo>
                    <a:pt x="160" y="205"/>
                    <a:pt x="160" y="205"/>
                    <a:pt x="160" y="205"/>
                  </a:cubicBezTo>
                  <a:cubicBezTo>
                    <a:pt x="162" y="203"/>
                    <a:pt x="163" y="203"/>
                    <a:pt x="165" y="202"/>
                  </a:cubicBezTo>
                  <a:cubicBezTo>
                    <a:pt x="167" y="201"/>
                    <a:pt x="167" y="200"/>
                    <a:pt x="168" y="200"/>
                  </a:cubicBezTo>
                  <a:cubicBezTo>
                    <a:pt x="169" y="198"/>
                    <a:pt x="169" y="198"/>
                    <a:pt x="170" y="196"/>
                  </a:cubicBezTo>
                  <a:cubicBezTo>
                    <a:pt x="171" y="195"/>
                    <a:pt x="172" y="195"/>
                    <a:pt x="173" y="194"/>
                  </a:cubicBezTo>
                  <a:cubicBezTo>
                    <a:pt x="175" y="192"/>
                    <a:pt x="176" y="191"/>
                    <a:pt x="177" y="190"/>
                  </a:cubicBezTo>
                  <a:cubicBezTo>
                    <a:pt x="179" y="188"/>
                    <a:pt x="180" y="187"/>
                    <a:pt x="182" y="186"/>
                  </a:cubicBezTo>
                  <a:cubicBezTo>
                    <a:pt x="184" y="185"/>
                    <a:pt x="185" y="185"/>
                    <a:pt x="187" y="184"/>
                  </a:cubicBezTo>
                  <a:cubicBezTo>
                    <a:pt x="188" y="183"/>
                    <a:pt x="189" y="183"/>
                    <a:pt x="190" y="183"/>
                  </a:cubicBezTo>
                  <a:cubicBezTo>
                    <a:pt x="192" y="181"/>
                    <a:pt x="193" y="181"/>
                    <a:pt x="196" y="180"/>
                  </a:cubicBezTo>
                  <a:cubicBezTo>
                    <a:pt x="199" y="178"/>
                    <a:pt x="200" y="177"/>
                    <a:pt x="203" y="175"/>
                  </a:cubicBezTo>
                  <a:cubicBezTo>
                    <a:pt x="206" y="174"/>
                    <a:pt x="207" y="173"/>
                    <a:pt x="209" y="171"/>
                  </a:cubicBezTo>
                  <a:cubicBezTo>
                    <a:pt x="210" y="171"/>
                    <a:pt x="210" y="171"/>
                    <a:pt x="211" y="172"/>
                  </a:cubicBezTo>
                  <a:cubicBezTo>
                    <a:pt x="214" y="171"/>
                    <a:pt x="215" y="170"/>
                    <a:pt x="217" y="169"/>
                  </a:cubicBezTo>
                  <a:cubicBezTo>
                    <a:pt x="219" y="170"/>
                    <a:pt x="221" y="170"/>
                    <a:pt x="223" y="170"/>
                  </a:cubicBezTo>
                  <a:moveTo>
                    <a:pt x="202" y="154"/>
                  </a:moveTo>
                  <a:cubicBezTo>
                    <a:pt x="203" y="153"/>
                    <a:pt x="203" y="153"/>
                    <a:pt x="203" y="153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2" y="154"/>
                    <a:pt x="202" y="154"/>
                    <a:pt x="202" y="154"/>
                  </a:cubicBezTo>
                  <a:moveTo>
                    <a:pt x="570" y="65"/>
                  </a:moveTo>
                  <a:cubicBezTo>
                    <a:pt x="572" y="64"/>
                    <a:pt x="573" y="64"/>
                    <a:pt x="574" y="63"/>
                  </a:cubicBezTo>
                  <a:cubicBezTo>
                    <a:pt x="575" y="62"/>
                    <a:pt x="575" y="61"/>
                    <a:pt x="575" y="60"/>
                  </a:cubicBezTo>
                  <a:cubicBezTo>
                    <a:pt x="579" y="59"/>
                    <a:pt x="580" y="59"/>
                    <a:pt x="584" y="59"/>
                  </a:cubicBezTo>
                  <a:cubicBezTo>
                    <a:pt x="588" y="59"/>
                    <a:pt x="590" y="59"/>
                    <a:pt x="594" y="58"/>
                  </a:cubicBezTo>
                  <a:cubicBezTo>
                    <a:pt x="597" y="58"/>
                    <a:pt x="598" y="58"/>
                    <a:pt x="600" y="58"/>
                  </a:cubicBezTo>
                  <a:cubicBezTo>
                    <a:pt x="605" y="60"/>
                    <a:pt x="609" y="62"/>
                    <a:pt x="614" y="63"/>
                  </a:cubicBezTo>
                  <a:cubicBezTo>
                    <a:pt x="614" y="63"/>
                    <a:pt x="614" y="63"/>
                    <a:pt x="614" y="63"/>
                  </a:cubicBezTo>
                  <a:cubicBezTo>
                    <a:pt x="616" y="65"/>
                    <a:pt x="617" y="66"/>
                    <a:pt x="619" y="68"/>
                  </a:cubicBezTo>
                  <a:cubicBezTo>
                    <a:pt x="622" y="70"/>
                    <a:pt x="623" y="70"/>
                    <a:pt x="626" y="71"/>
                  </a:cubicBezTo>
                  <a:cubicBezTo>
                    <a:pt x="630" y="73"/>
                    <a:pt x="632" y="73"/>
                    <a:pt x="636" y="74"/>
                  </a:cubicBezTo>
                  <a:cubicBezTo>
                    <a:pt x="639" y="76"/>
                    <a:pt x="641" y="76"/>
                    <a:pt x="644" y="78"/>
                  </a:cubicBezTo>
                  <a:cubicBezTo>
                    <a:pt x="648" y="82"/>
                    <a:pt x="649" y="84"/>
                    <a:pt x="653" y="88"/>
                  </a:cubicBezTo>
                  <a:cubicBezTo>
                    <a:pt x="655" y="92"/>
                    <a:pt x="656" y="93"/>
                    <a:pt x="658" y="97"/>
                  </a:cubicBezTo>
                  <a:cubicBezTo>
                    <a:pt x="660" y="99"/>
                    <a:pt x="662" y="100"/>
                    <a:pt x="664" y="101"/>
                  </a:cubicBezTo>
                  <a:cubicBezTo>
                    <a:pt x="665" y="103"/>
                    <a:pt x="665" y="104"/>
                    <a:pt x="666" y="107"/>
                  </a:cubicBezTo>
                  <a:cubicBezTo>
                    <a:pt x="665" y="108"/>
                    <a:pt x="664" y="108"/>
                    <a:pt x="663" y="109"/>
                  </a:cubicBezTo>
                  <a:cubicBezTo>
                    <a:pt x="661" y="110"/>
                    <a:pt x="660" y="111"/>
                    <a:pt x="658" y="112"/>
                  </a:cubicBezTo>
                  <a:cubicBezTo>
                    <a:pt x="657" y="114"/>
                    <a:pt x="656" y="115"/>
                    <a:pt x="655" y="116"/>
                  </a:cubicBezTo>
                  <a:cubicBezTo>
                    <a:pt x="655" y="119"/>
                    <a:pt x="655" y="120"/>
                    <a:pt x="656" y="123"/>
                  </a:cubicBezTo>
                  <a:cubicBezTo>
                    <a:pt x="657" y="127"/>
                    <a:pt x="657" y="129"/>
                    <a:pt x="659" y="133"/>
                  </a:cubicBezTo>
                  <a:cubicBezTo>
                    <a:pt x="662" y="136"/>
                    <a:pt x="663" y="138"/>
                    <a:pt x="666" y="141"/>
                  </a:cubicBezTo>
                  <a:cubicBezTo>
                    <a:pt x="671" y="144"/>
                    <a:pt x="673" y="146"/>
                    <a:pt x="678" y="150"/>
                  </a:cubicBezTo>
                  <a:cubicBezTo>
                    <a:pt x="682" y="151"/>
                    <a:pt x="684" y="151"/>
                    <a:pt x="687" y="152"/>
                  </a:cubicBezTo>
                  <a:cubicBezTo>
                    <a:pt x="689" y="151"/>
                    <a:pt x="690" y="151"/>
                    <a:pt x="691" y="150"/>
                  </a:cubicBezTo>
                  <a:cubicBezTo>
                    <a:pt x="693" y="148"/>
                    <a:pt x="693" y="147"/>
                    <a:pt x="695" y="145"/>
                  </a:cubicBezTo>
                  <a:cubicBezTo>
                    <a:pt x="698" y="144"/>
                    <a:pt x="699" y="143"/>
                    <a:pt x="702" y="141"/>
                  </a:cubicBezTo>
                  <a:cubicBezTo>
                    <a:pt x="704" y="140"/>
                    <a:pt x="705" y="140"/>
                    <a:pt x="707" y="138"/>
                  </a:cubicBezTo>
                  <a:cubicBezTo>
                    <a:pt x="711" y="139"/>
                    <a:pt x="713" y="140"/>
                    <a:pt x="717" y="141"/>
                  </a:cubicBezTo>
                  <a:cubicBezTo>
                    <a:pt x="720" y="141"/>
                    <a:pt x="722" y="142"/>
                    <a:pt x="725" y="143"/>
                  </a:cubicBezTo>
                  <a:cubicBezTo>
                    <a:pt x="728" y="142"/>
                    <a:pt x="729" y="141"/>
                    <a:pt x="731" y="141"/>
                  </a:cubicBezTo>
                  <a:cubicBezTo>
                    <a:pt x="733" y="141"/>
                    <a:pt x="734" y="141"/>
                    <a:pt x="735" y="142"/>
                  </a:cubicBezTo>
                  <a:cubicBezTo>
                    <a:pt x="740" y="144"/>
                    <a:pt x="742" y="144"/>
                    <a:pt x="746" y="146"/>
                  </a:cubicBezTo>
                  <a:cubicBezTo>
                    <a:pt x="747" y="147"/>
                    <a:pt x="748" y="147"/>
                    <a:pt x="748" y="148"/>
                  </a:cubicBezTo>
                  <a:cubicBezTo>
                    <a:pt x="797" y="194"/>
                    <a:pt x="835" y="254"/>
                    <a:pt x="854" y="321"/>
                  </a:cubicBezTo>
                  <a:cubicBezTo>
                    <a:pt x="914" y="529"/>
                    <a:pt x="794" y="746"/>
                    <a:pt x="587" y="805"/>
                  </a:cubicBezTo>
                  <a:cubicBezTo>
                    <a:pt x="570" y="810"/>
                    <a:pt x="553" y="814"/>
                    <a:pt x="536" y="816"/>
                  </a:cubicBezTo>
                  <a:cubicBezTo>
                    <a:pt x="536" y="816"/>
                    <a:pt x="536" y="816"/>
                    <a:pt x="535" y="815"/>
                  </a:cubicBezTo>
                  <a:cubicBezTo>
                    <a:pt x="535" y="814"/>
                    <a:pt x="535" y="814"/>
                    <a:pt x="535" y="812"/>
                  </a:cubicBezTo>
                  <a:cubicBezTo>
                    <a:pt x="536" y="810"/>
                    <a:pt x="536" y="809"/>
                    <a:pt x="537" y="807"/>
                  </a:cubicBezTo>
                  <a:cubicBezTo>
                    <a:pt x="539" y="805"/>
                    <a:pt x="540" y="804"/>
                    <a:pt x="542" y="802"/>
                  </a:cubicBezTo>
                  <a:cubicBezTo>
                    <a:pt x="542" y="798"/>
                    <a:pt x="541" y="796"/>
                    <a:pt x="541" y="793"/>
                  </a:cubicBezTo>
                  <a:cubicBezTo>
                    <a:pt x="538" y="791"/>
                    <a:pt x="536" y="791"/>
                    <a:pt x="533" y="789"/>
                  </a:cubicBezTo>
                  <a:cubicBezTo>
                    <a:pt x="534" y="787"/>
                    <a:pt x="535" y="786"/>
                    <a:pt x="536" y="784"/>
                  </a:cubicBezTo>
                  <a:cubicBezTo>
                    <a:pt x="536" y="782"/>
                    <a:pt x="537" y="781"/>
                    <a:pt x="537" y="778"/>
                  </a:cubicBezTo>
                  <a:cubicBezTo>
                    <a:pt x="539" y="777"/>
                    <a:pt x="540" y="776"/>
                    <a:pt x="542" y="774"/>
                  </a:cubicBezTo>
                  <a:cubicBezTo>
                    <a:pt x="542" y="772"/>
                    <a:pt x="543" y="771"/>
                    <a:pt x="543" y="769"/>
                  </a:cubicBezTo>
                  <a:cubicBezTo>
                    <a:pt x="541" y="767"/>
                    <a:pt x="540" y="766"/>
                    <a:pt x="538" y="764"/>
                  </a:cubicBezTo>
                  <a:cubicBezTo>
                    <a:pt x="541" y="764"/>
                    <a:pt x="542" y="764"/>
                    <a:pt x="544" y="764"/>
                  </a:cubicBezTo>
                  <a:cubicBezTo>
                    <a:pt x="546" y="763"/>
                    <a:pt x="547" y="763"/>
                    <a:pt x="548" y="763"/>
                  </a:cubicBezTo>
                  <a:cubicBezTo>
                    <a:pt x="549" y="760"/>
                    <a:pt x="549" y="759"/>
                    <a:pt x="549" y="756"/>
                  </a:cubicBezTo>
                  <a:cubicBezTo>
                    <a:pt x="550" y="754"/>
                    <a:pt x="550" y="753"/>
                    <a:pt x="551" y="750"/>
                  </a:cubicBezTo>
                  <a:cubicBezTo>
                    <a:pt x="555" y="748"/>
                    <a:pt x="558" y="747"/>
                    <a:pt x="562" y="745"/>
                  </a:cubicBezTo>
                  <a:cubicBezTo>
                    <a:pt x="565" y="745"/>
                    <a:pt x="566" y="745"/>
                    <a:pt x="568" y="745"/>
                  </a:cubicBezTo>
                  <a:cubicBezTo>
                    <a:pt x="570" y="743"/>
                    <a:pt x="571" y="742"/>
                    <a:pt x="573" y="740"/>
                  </a:cubicBezTo>
                  <a:cubicBezTo>
                    <a:pt x="574" y="738"/>
                    <a:pt x="574" y="737"/>
                    <a:pt x="575" y="734"/>
                  </a:cubicBezTo>
                  <a:cubicBezTo>
                    <a:pt x="573" y="730"/>
                    <a:pt x="572" y="728"/>
                    <a:pt x="571" y="724"/>
                  </a:cubicBezTo>
                  <a:cubicBezTo>
                    <a:pt x="573" y="724"/>
                    <a:pt x="574" y="724"/>
                    <a:pt x="577" y="723"/>
                  </a:cubicBezTo>
                  <a:cubicBezTo>
                    <a:pt x="581" y="723"/>
                    <a:pt x="582" y="723"/>
                    <a:pt x="586" y="722"/>
                  </a:cubicBezTo>
                  <a:cubicBezTo>
                    <a:pt x="588" y="719"/>
                    <a:pt x="590" y="718"/>
                    <a:pt x="592" y="715"/>
                  </a:cubicBezTo>
                  <a:cubicBezTo>
                    <a:pt x="595" y="711"/>
                    <a:pt x="597" y="708"/>
                    <a:pt x="600" y="704"/>
                  </a:cubicBezTo>
                  <a:cubicBezTo>
                    <a:pt x="603" y="701"/>
                    <a:pt x="605" y="699"/>
                    <a:pt x="607" y="696"/>
                  </a:cubicBezTo>
                  <a:cubicBezTo>
                    <a:pt x="607" y="694"/>
                    <a:pt x="607" y="693"/>
                    <a:pt x="607" y="691"/>
                  </a:cubicBezTo>
                  <a:cubicBezTo>
                    <a:pt x="610" y="690"/>
                    <a:pt x="611" y="689"/>
                    <a:pt x="614" y="688"/>
                  </a:cubicBezTo>
                  <a:cubicBezTo>
                    <a:pt x="614" y="685"/>
                    <a:pt x="615" y="683"/>
                    <a:pt x="615" y="680"/>
                  </a:cubicBezTo>
                  <a:cubicBezTo>
                    <a:pt x="616" y="678"/>
                    <a:pt x="617" y="677"/>
                    <a:pt x="618" y="674"/>
                  </a:cubicBezTo>
                  <a:cubicBezTo>
                    <a:pt x="616" y="673"/>
                    <a:pt x="615" y="672"/>
                    <a:pt x="614" y="670"/>
                  </a:cubicBezTo>
                  <a:cubicBezTo>
                    <a:pt x="617" y="667"/>
                    <a:pt x="618" y="665"/>
                    <a:pt x="621" y="661"/>
                  </a:cubicBezTo>
                  <a:cubicBezTo>
                    <a:pt x="625" y="658"/>
                    <a:pt x="627" y="657"/>
                    <a:pt x="631" y="654"/>
                  </a:cubicBezTo>
                  <a:cubicBezTo>
                    <a:pt x="636" y="652"/>
                    <a:pt x="638" y="651"/>
                    <a:pt x="642" y="648"/>
                  </a:cubicBezTo>
                  <a:cubicBezTo>
                    <a:pt x="645" y="648"/>
                    <a:pt x="646" y="648"/>
                    <a:pt x="649" y="647"/>
                  </a:cubicBezTo>
                  <a:cubicBezTo>
                    <a:pt x="649" y="647"/>
                    <a:pt x="655" y="645"/>
                    <a:pt x="657" y="644"/>
                  </a:cubicBezTo>
                  <a:cubicBezTo>
                    <a:pt x="658" y="644"/>
                    <a:pt x="660" y="638"/>
                    <a:pt x="660" y="638"/>
                  </a:cubicBezTo>
                  <a:cubicBezTo>
                    <a:pt x="661" y="637"/>
                    <a:pt x="662" y="637"/>
                    <a:pt x="663" y="636"/>
                  </a:cubicBezTo>
                  <a:cubicBezTo>
                    <a:pt x="663" y="634"/>
                    <a:pt x="663" y="633"/>
                    <a:pt x="663" y="631"/>
                  </a:cubicBezTo>
                  <a:cubicBezTo>
                    <a:pt x="665" y="629"/>
                    <a:pt x="666" y="628"/>
                    <a:pt x="669" y="626"/>
                  </a:cubicBezTo>
                  <a:cubicBezTo>
                    <a:pt x="669" y="623"/>
                    <a:pt x="670" y="622"/>
                    <a:pt x="670" y="620"/>
                  </a:cubicBezTo>
                  <a:cubicBezTo>
                    <a:pt x="671" y="617"/>
                    <a:pt x="671" y="615"/>
                    <a:pt x="672" y="612"/>
                  </a:cubicBezTo>
                  <a:cubicBezTo>
                    <a:pt x="672" y="611"/>
                    <a:pt x="672" y="610"/>
                    <a:pt x="672" y="609"/>
                  </a:cubicBezTo>
                  <a:cubicBezTo>
                    <a:pt x="674" y="608"/>
                    <a:pt x="674" y="607"/>
                    <a:pt x="676" y="606"/>
                  </a:cubicBezTo>
                  <a:cubicBezTo>
                    <a:pt x="676" y="603"/>
                    <a:pt x="676" y="601"/>
                    <a:pt x="676" y="598"/>
                  </a:cubicBezTo>
                  <a:cubicBezTo>
                    <a:pt x="676" y="594"/>
                    <a:pt x="677" y="592"/>
                    <a:pt x="677" y="588"/>
                  </a:cubicBezTo>
                  <a:cubicBezTo>
                    <a:pt x="677" y="588"/>
                    <a:pt x="684" y="579"/>
                    <a:pt x="685" y="579"/>
                  </a:cubicBezTo>
                  <a:cubicBezTo>
                    <a:pt x="687" y="579"/>
                    <a:pt x="692" y="571"/>
                    <a:pt x="692" y="571"/>
                  </a:cubicBezTo>
                  <a:cubicBezTo>
                    <a:pt x="693" y="568"/>
                    <a:pt x="694" y="567"/>
                    <a:pt x="696" y="564"/>
                  </a:cubicBezTo>
                  <a:cubicBezTo>
                    <a:pt x="698" y="562"/>
                    <a:pt x="699" y="561"/>
                    <a:pt x="701" y="559"/>
                  </a:cubicBezTo>
                  <a:cubicBezTo>
                    <a:pt x="702" y="557"/>
                    <a:pt x="703" y="556"/>
                    <a:pt x="704" y="555"/>
                  </a:cubicBezTo>
                  <a:cubicBezTo>
                    <a:pt x="705" y="553"/>
                    <a:pt x="705" y="552"/>
                    <a:pt x="706" y="551"/>
                  </a:cubicBezTo>
                  <a:cubicBezTo>
                    <a:pt x="706" y="547"/>
                    <a:pt x="707" y="545"/>
                    <a:pt x="707" y="540"/>
                  </a:cubicBezTo>
                  <a:cubicBezTo>
                    <a:pt x="705" y="537"/>
                    <a:pt x="704" y="536"/>
                    <a:pt x="702" y="533"/>
                  </a:cubicBezTo>
                  <a:cubicBezTo>
                    <a:pt x="697" y="532"/>
                    <a:pt x="694" y="531"/>
                    <a:pt x="688" y="529"/>
                  </a:cubicBezTo>
                  <a:cubicBezTo>
                    <a:pt x="684" y="527"/>
                    <a:pt x="682" y="526"/>
                    <a:pt x="678" y="524"/>
                  </a:cubicBezTo>
                  <a:cubicBezTo>
                    <a:pt x="675" y="523"/>
                    <a:pt x="673" y="523"/>
                    <a:pt x="670" y="522"/>
                  </a:cubicBezTo>
                  <a:cubicBezTo>
                    <a:pt x="666" y="521"/>
                    <a:pt x="664" y="520"/>
                    <a:pt x="660" y="519"/>
                  </a:cubicBezTo>
                  <a:cubicBezTo>
                    <a:pt x="655" y="520"/>
                    <a:pt x="652" y="520"/>
                    <a:pt x="647" y="521"/>
                  </a:cubicBezTo>
                  <a:cubicBezTo>
                    <a:pt x="645" y="519"/>
                    <a:pt x="644" y="517"/>
                    <a:pt x="643" y="515"/>
                  </a:cubicBezTo>
                  <a:cubicBezTo>
                    <a:pt x="639" y="513"/>
                    <a:pt x="637" y="513"/>
                    <a:pt x="633" y="511"/>
                  </a:cubicBezTo>
                  <a:cubicBezTo>
                    <a:pt x="629" y="512"/>
                    <a:pt x="627" y="512"/>
                    <a:pt x="623" y="512"/>
                  </a:cubicBezTo>
                  <a:cubicBezTo>
                    <a:pt x="619" y="510"/>
                    <a:pt x="617" y="508"/>
                    <a:pt x="613" y="506"/>
                  </a:cubicBezTo>
                  <a:cubicBezTo>
                    <a:pt x="610" y="505"/>
                    <a:pt x="609" y="504"/>
                    <a:pt x="606" y="503"/>
                  </a:cubicBezTo>
                  <a:cubicBezTo>
                    <a:pt x="606" y="500"/>
                    <a:pt x="606" y="499"/>
                    <a:pt x="606" y="497"/>
                  </a:cubicBezTo>
                  <a:cubicBezTo>
                    <a:pt x="604" y="494"/>
                    <a:pt x="604" y="492"/>
                    <a:pt x="602" y="489"/>
                  </a:cubicBezTo>
                  <a:cubicBezTo>
                    <a:pt x="601" y="486"/>
                    <a:pt x="601" y="484"/>
                    <a:pt x="600" y="481"/>
                  </a:cubicBezTo>
                  <a:cubicBezTo>
                    <a:pt x="597" y="477"/>
                    <a:pt x="595" y="475"/>
                    <a:pt x="592" y="472"/>
                  </a:cubicBezTo>
                  <a:cubicBezTo>
                    <a:pt x="588" y="470"/>
                    <a:pt x="586" y="469"/>
                    <a:pt x="582" y="467"/>
                  </a:cubicBezTo>
                  <a:cubicBezTo>
                    <a:pt x="578" y="467"/>
                    <a:pt x="576" y="467"/>
                    <a:pt x="573" y="467"/>
                  </a:cubicBezTo>
                  <a:cubicBezTo>
                    <a:pt x="568" y="467"/>
                    <a:pt x="566" y="466"/>
                    <a:pt x="561" y="466"/>
                  </a:cubicBezTo>
                  <a:cubicBezTo>
                    <a:pt x="559" y="464"/>
                    <a:pt x="558" y="463"/>
                    <a:pt x="557" y="462"/>
                  </a:cubicBezTo>
                  <a:cubicBezTo>
                    <a:pt x="553" y="459"/>
                    <a:pt x="551" y="458"/>
                    <a:pt x="547" y="455"/>
                  </a:cubicBezTo>
                  <a:cubicBezTo>
                    <a:pt x="547" y="455"/>
                    <a:pt x="543" y="451"/>
                    <a:pt x="541" y="450"/>
                  </a:cubicBezTo>
                  <a:cubicBezTo>
                    <a:pt x="539" y="448"/>
                    <a:pt x="537" y="445"/>
                    <a:pt x="537" y="445"/>
                  </a:cubicBezTo>
                  <a:cubicBezTo>
                    <a:pt x="535" y="443"/>
                    <a:pt x="534" y="442"/>
                    <a:pt x="533" y="440"/>
                  </a:cubicBezTo>
                  <a:cubicBezTo>
                    <a:pt x="533" y="440"/>
                    <a:pt x="533" y="440"/>
                    <a:pt x="533" y="440"/>
                  </a:cubicBezTo>
                  <a:cubicBezTo>
                    <a:pt x="534" y="438"/>
                    <a:pt x="534" y="437"/>
                    <a:pt x="535" y="435"/>
                  </a:cubicBezTo>
                  <a:cubicBezTo>
                    <a:pt x="537" y="434"/>
                    <a:pt x="538" y="433"/>
                    <a:pt x="540" y="432"/>
                  </a:cubicBezTo>
                  <a:cubicBezTo>
                    <a:pt x="540" y="432"/>
                    <a:pt x="540" y="432"/>
                    <a:pt x="540" y="432"/>
                  </a:cubicBezTo>
                  <a:cubicBezTo>
                    <a:pt x="539" y="432"/>
                    <a:pt x="538" y="432"/>
                    <a:pt x="537" y="432"/>
                  </a:cubicBezTo>
                  <a:cubicBezTo>
                    <a:pt x="535" y="432"/>
                    <a:pt x="534" y="432"/>
                    <a:pt x="531" y="432"/>
                  </a:cubicBezTo>
                  <a:cubicBezTo>
                    <a:pt x="529" y="434"/>
                    <a:pt x="528" y="435"/>
                    <a:pt x="525" y="436"/>
                  </a:cubicBezTo>
                  <a:cubicBezTo>
                    <a:pt x="520" y="437"/>
                    <a:pt x="517" y="437"/>
                    <a:pt x="512" y="437"/>
                  </a:cubicBezTo>
                  <a:cubicBezTo>
                    <a:pt x="509" y="437"/>
                    <a:pt x="507" y="437"/>
                    <a:pt x="503" y="437"/>
                  </a:cubicBezTo>
                  <a:cubicBezTo>
                    <a:pt x="496" y="435"/>
                    <a:pt x="493" y="434"/>
                    <a:pt x="486" y="432"/>
                  </a:cubicBezTo>
                  <a:cubicBezTo>
                    <a:pt x="483" y="432"/>
                    <a:pt x="482" y="432"/>
                    <a:pt x="478" y="432"/>
                  </a:cubicBezTo>
                  <a:cubicBezTo>
                    <a:pt x="476" y="431"/>
                    <a:pt x="475" y="430"/>
                    <a:pt x="473" y="429"/>
                  </a:cubicBezTo>
                  <a:cubicBezTo>
                    <a:pt x="468" y="428"/>
                    <a:pt x="466" y="428"/>
                    <a:pt x="462" y="427"/>
                  </a:cubicBezTo>
                  <a:cubicBezTo>
                    <a:pt x="458" y="426"/>
                    <a:pt x="456" y="426"/>
                    <a:pt x="451" y="425"/>
                  </a:cubicBezTo>
                  <a:cubicBezTo>
                    <a:pt x="450" y="427"/>
                    <a:pt x="449" y="428"/>
                    <a:pt x="448" y="429"/>
                  </a:cubicBezTo>
                  <a:cubicBezTo>
                    <a:pt x="445" y="430"/>
                    <a:pt x="443" y="431"/>
                    <a:pt x="440" y="432"/>
                  </a:cubicBezTo>
                  <a:cubicBezTo>
                    <a:pt x="435" y="433"/>
                    <a:pt x="433" y="434"/>
                    <a:pt x="429" y="435"/>
                  </a:cubicBezTo>
                  <a:cubicBezTo>
                    <a:pt x="427" y="438"/>
                    <a:pt x="427" y="440"/>
                    <a:pt x="425" y="443"/>
                  </a:cubicBezTo>
                  <a:cubicBezTo>
                    <a:pt x="421" y="445"/>
                    <a:pt x="419" y="445"/>
                    <a:pt x="415" y="447"/>
                  </a:cubicBezTo>
                  <a:cubicBezTo>
                    <a:pt x="412" y="446"/>
                    <a:pt x="411" y="445"/>
                    <a:pt x="409" y="444"/>
                  </a:cubicBezTo>
                  <a:cubicBezTo>
                    <a:pt x="405" y="444"/>
                    <a:pt x="403" y="443"/>
                    <a:pt x="399" y="443"/>
                  </a:cubicBezTo>
                  <a:cubicBezTo>
                    <a:pt x="396" y="443"/>
                    <a:pt x="394" y="444"/>
                    <a:pt x="390" y="444"/>
                  </a:cubicBezTo>
                  <a:cubicBezTo>
                    <a:pt x="387" y="444"/>
                    <a:pt x="385" y="443"/>
                    <a:pt x="382" y="442"/>
                  </a:cubicBezTo>
                  <a:cubicBezTo>
                    <a:pt x="380" y="440"/>
                    <a:pt x="379" y="439"/>
                    <a:pt x="378" y="437"/>
                  </a:cubicBezTo>
                  <a:cubicBezTo>
                    <a:pt x="375" y="433"/>
                    <a:pt x="374" y="431"/>
                    <a:pt x="372" y="428"/>
                  </a:cubicBezTo>
                  <a:cubicBezTo>
                    <a:pt x="374" y="423"/>
                    <a:pt x="375" y="420"/>
                    <a:pt x="377" y="415"/>
                  </a:cubicBezTo>
                  <a:cubicBezTo>
                    <a:pt x="377" y="412"/>
                    <a:pt x="376" y="410"/>
                    <a:pt x="376" y="406"/>
                  </a:cubicBezTo>
                  <a:cubicBezTo>
                    <a:pt x="374" y="404"/>
                    <a:pt x="373" y="403"/>
                    <a:pt x="371" y="400"/>
                  </a:cubicBezTo>
                  <a:cubicBezTo>
                    <a:pt x="367" y="399"/>
                    <a:pt x="365" y="399"/>
                    <a:pt x="360" y="399"/>
                  </a:cubicBezTo>
                  <a:cubicBezTo>
                    <a:pt x="355" y="399"/>
                    <a:pt x="352" y="399"/>
                    <a:pt x="347" y="400"/>
                  </a:cubicBezTo>
                  <a:cubicBezTo>
                    <a:pt x="348" y="395"/>
                    <a:pt x="348" y="392"/>
                    <a:pt x="349" y="388"/>
                  </a:cubicBezTo>
                  <a:cubicBezTo>
                    <a:pt x="349" y="388"/>
                    <a:pt x="358" y="375"/>
                    <a:pt x="358" y="373"/>
                  </a:cubicBezTo>
                  <a:cubicBezTo>
                    <a:pt x="358" y="372"/>
                    <a:pt x="356" y="368"/>
                    <a:pt x="356" y="368"/>
                  </a:cubicBezTo>
                  <a:cubicBezTo>
                    <a:pt x="356" y="366"/>
                    <a:pt x="355" y="365"/>
                    <a:pt x="355" y="363"/>
                  </a:cubicBezTo>
                  <a:cubicBezTo>
                    <a:pt x="352" y="363"/>
                    <a:pt x="351" y="363"/>
                    <a:pt x="348" y="362"/>
                  </a:cubicBezTo>
                  <a:cubicBezTo>
                    <a:pt x="344" y="363"/>
                    <a:pt x="342" y="363"/>
                    <a:pt x="337" y="364"/>
                  </a:cubicBezTo>
                  <a:cubicBezTo>
                    <a:pt x="335" y="366"/>
                    <a:pt x="333" y="368"/>
                    <a:pt x="331" y="371"/>
                  </a:cubicBezTo>
                  <a:cubicBezTo>
                    <a:pt x="329" y="373"/>
                    <a:pt x="328" y="375"/>
                    <a:pt x="326" y="377"/>
                  </a:cubicBezTo>
                  <a:cubicBezTo>
                    <a:pt x="323" y="379"/>
                    <a:pt x="321" y="380"/>
                    <a:pt x="318" y="381"/>
                  </a:cubicBezTo>
                  <a:cubicBezTo>
                    <a:pt x="315" y="381"/>
                    <a:pt x="314" y="381"/>
                    <a:pt x="310" y="381"/>
                  </a:cubicBezTo>
                  <a:cubicBezTo>
                    <a:pt x="310" y="381"/>
                    <a:pt x="301" y="378"/>
                    <a:pt x="299" y="378"/>
                  </a:cubicBezTo>
                  <a:cubicBezTo>
                    <a:pt x="297" y="377"/>
                    <a:pt x="297" y="372"/>
                    <a:pt x="297" y="372"/>
                  </a:cubicBezTo>
                  <a:cubicBezTo>
                    <a:pt x="295" y="370"/>
                    <a:pt x="295" y="369"/>
                    <a:pt x="293" y="366"/>
                  </a:cubicBezTo>
                  <a:cubicBezTo>
                    <a:pt x="292" y="363"/>
                    <a:pt x="292" y="362"/>
                    <a:pt x="292" y="359"/>
                  </a:cubicBezTo>
                  <a:cubicBezTo>
                    <a:pt x="293" y="353"/>
                    <a:pt x="294" y="351"/>
                    <a:pt x="295" y="345"/>
                  </a:cubicBezTo>
                  <a:cubicBezTo>
                    <a:pt x="297" y="342"/>
                    <a:pt x="298" y="340"/>
                    <a:pt x="300" y="336"/>
                  </a:cubicBezTo>
                  <a:cubicBezTo>
                    <a:pt x="303" y="332"/>
                    <a:pt x="305" y="329"/>
                    <a:pt x="309" y="325"/>
                  </a:cubicBezTo>
                  <a:cubicBezTo>
                    <a:pt x="314" y="322"/>
                    <a:pt x="316" y="320"/>
                    <a:pt x="321" y="318"/>
                  </a:cubicBezTo>
                  <a:cubicBezTo>
                    <a:pt x="327" y="315"/>
                    <a:pt x="330" y="314"/>
                    <a:pt x="335" y="312"/>
                  </a:cubicBezTo>
                  <a:cubicBezTo>
                    <a:pt x="338" y="313"/>
                    <a:pt x="339" y="313"/>
                    <a:pt x="342" y="314"/>
                  </a:cubicBezTo>
                  <a:cubicBezTo>
                    <a:pt x="345" y="314"/>
                    <a:pt x="346" y="315"/>
                    <a:pt x="349" y="316"/>
                  </a:cubicBezTo>
                  <a:cubicBezTo>
                    <a:pt x="352" y="315"/>
                    <a:pt x="354" y="315"/>
                    <a:pt x="357" y="314"/>
                  </a:cubicBezTo>
                  <a:cubicBezTo>
                    <a:pt x="358" y="311"/>
                    <a:pt x="359" y="310"/>
                    <a:pt x="360" y="307"/>
                  </a:cubicBezTo>
                  <a:cubicBezTo>
                    <a:pt x="363" y="307"/>
                    <a:pt x="364" y="307"/>
                    <a:pt x="367" y="307"/>
                  </a:cubicBezTo>
                  <a:cubicBezTo>
                    <a:pt x="370" y="306"/>
                    <a:pt x="371" y="306"/>
                    <a:pt x="374" y="306"/>
                  </a:cubicBezTo>
                  <a:cubicBezTo>
                    <a:pt x="378" y="308"/>
                    <a:pt x="379" y="308"/>
                    <a:pt x="382" y="310"/>
                  </a:cubicBezTo>
                  <a:cubicBezTo>
                    <a:pt x="387" y="310"/>
                    <a:pt x="389" y="310"/>
                    <a:pt x="393" y="310"/>
                  </a:cubicBezTo>
                  <a:cubicBezTo>
                    <a:pt x="394" y="313"/>
                    <a:pt x="395" y="314"/>
                    <a:pt x="396" y="317"/>
                  </a:cubicBezTo>
                  <a:cubicBezTo>
                    <a:pt x="395" y="319"/>
                    <a:pt x="395" y="320"/>
                    <a:pt x="395" y="322"/>
                  </a:cubicBezTo>
                  <a:cubicBezTo>
                    <a:pt x="395" y="325"/>
                    <a:pt x="396" y="327"/>
                    <a:pt x="397" y="330"/>
                  </a:cubicBezTo>
                  <a:cubicBezTo>
                    <a:pt x="398" y="333"/>
                    <a:pt x="399" y="335"/>
                    <a:pt x="401" y="338"/>
                  </a:cubicBezTo>
                  <a:cubicBezTo>
                    <a:pt x="403" y="339"/>
                    <a:pt x="405" y="339"/>
                    <a:pt x="407" y="340"/>
                  </a:cubicBezTo>
                  <a:cubicBezTo>
                    <a:pt x="409" y="338"/>
                    <a:pt x="410" y="338"/>
                    <a:pt x="412" y="337"/>
                  </a:cubicBezTo>
                  <a:cubicBezTo>
                    <a:pt x="413" y="338"/>
                    <a:pt x="414" y="338"/>
                    <a:pt x="416" y="339"/>
                  </a:cubicBezTo>
                  <a:cubicBezTo>
                    <a:pt x="416" y="341"/>
                    <a:pt x="417" y="342"/>
                    <a:pt x="417" y="344"/>
                  </a:cubicBezTo>
                  <a:cubicBezTo>
                    <a:pt x="420" y="344"/>
                    <a:pt x="422" y="345"/>
                    <a:pt x="425" y="345"/>
                  </a:cubicBezTo>
                  <a:cubicBezTo>
                    <a:pt x="425" y="344"/>
                    <a:pt x="425" y="343"/>
                    <a:pt x="426" y="342"/>
                  </a:cubicBezTo>
                  <a:cubicBezTo>
                    <a:pt x="427" y="340"/>
                    <a:pt x="428" y="339"/>
                    <a:pt x="429" y="337"/>
                  </a:cubicBezTo>
                  <a:cubicBezTo>
                    <a:pt x="431" y="336"/>
                    <a:pt x="432" y="335"/>
                    <a:pt x="434" y="334"/>
                  </a:cubicBezTo>
                  <a:cubicBezTo>
                    <a:pt x="436" y="332"/>
                    <a:pt x="437" y="331"/>
                    <a:pt x="438" y="329"/>
                  </a:cubicBezTo>
                  <a:cubicBezTo>
                    <a:pt x="438" y="327"/>
                    <a:pt x="438" y="326"/>
                    <a:pt x="438" y="325"/>
                  </a:cubicBezTo>
                  <a:cubicBezTo>
                    <a:pt x="434" y="324"/>
                    <a:pt x="432" y="324"/>
                    <a:pt x="428" y="324"/>
                  </a:cubicBezTo>
                  <a:cubicBezTo>
                    <a:pt x="425" y="324"/>
                    <a:pt x="424" y="324"/>
                    <a:pt x="421" y="324"/>
                  </a:cubicBezTo>
                  <a:cubicBezTo>
                    <a:pt x="419" y="326"/>
                    <a:pt x="418" y="327"/>
                    <a:pt x="417" y="329"/>
                  </a:cubicBezTo>
                  <a:cubicBezTo>
                    <a:pt x="415" y="327"/>
                    <a:pt x="415" y="326"/>
                    <a:pt x="414" y="324"/>
                  </a:cubicBezTo>
                  <a:cubicBezTo>
                    <a:pt x="413" y="320"/>
                    <a:pt x="413" y="318"/>
                    <a:pt x="413" y="313"/>
                  </a:cubicBezTo>
                  <a:cubicBezTo>
                    <a:pt x="414" y="310"/>
                    <a:pt x="414" y="308"/>
                    <a:pt x="415" y="305"/>
                  </a:cubicBezTo>
                  <a:cubicBezTo>
                    <a:pt x="416" y="301"/>
                    <a:pt x="417" y="299"/>
                    <a:pt x="419" y="295"/>
                  </a:cubicBezTo>
                  <a:cubicBezTo>
                    <a:pt x="423" y="292"/>
                    <a:pt x="425" y="291"/>
                    <a:pt x="429" y="288"/>
                  </a:cubicBezTo>
                  <a:cubicBezTo>
                    <a:pt x="432" y="286"/>
                    <a:pt x="434" y="285"/>
                    <a:pt x="437" y="284"/>
                  </a:cubicBezTo>
                  <a:cubicBezTo>
                    <a:pt x="441" y="281"/>
                    <a:pt x="443" y="280"/>
                    <a:pt x="447" y="278"/>
                  </a:cubicBezTo>
                  <a:cubicBezTo>
                    <a:pt x="450" y="278"/>
                    <a:pt x="452" y="277"/>
                    <a:pt x="455" y="277"/>
                  </a:cubicBezTo>
                  <a:cubicBezTo>
                    <a:pt x="457" y="275"/>
                    <a:pt x="458" y="274"/>
                    <a:pt x="460" y="272"/>
                  </a:cubicBezTo>
                  <a:cubicBezTo>
                    <a:pt x="460" y="269"/>
                    <a:pt x="460" y="268"/>
                    <a:pt x="460" y="265"/>
                  </a:cubicBezTo>
                  <a:cubicBezTo>
                    <a:pt x="461" y="262"/>
                    <a:pt x="461" y="261"/>
                    <a:pt x="462" y="258"/>
                  </a:cubicBezTo>
                  <a:cubicBezTo>
                    <a:pt x="465" y="257"/>
                    <a:pt x="466" y="256"/>
                    <a:pt x="468" y="255"/>
                  </a:cubicBezTo>
                  <a:cubicBezTo>
                    <a:pt x="469" y="253"/>
                    <a:pt x="470" y="252"/>
                    <a:pt x="470" y="251"/>
                  </a:cubicBezTo>
                  <a:cubicBezTo>
                    <a:pt x="472" y="249"/>
                    <a:pt x="474" y="248"/>
                    <a:pt x="476" y="246"/>
                  </a:cubicBezTo>
                  <a:cubicBezTo>
                    <a:pt x="478" y="246"/>
                    <a:pt x="480" y="246"/>
                    <a:pt x="482" y="245"/>
                  </a:cubicBezTo>
                  <a:cubicBezTo>
                    <a:pt x="483" y="244"/>
                    <a:pt x="484" y="243"/>
                    <a:pt x="485" y="241"/>
                  </a:cubicBezTo>
                  <a:cubicBezTo>
                    <a:pt x="486" y="239"/>
                    <a:pt x="487" y="238"/>
                    <a:pt x="488" y="236"/>
                  </a:cubicBezTo>
                  <a:cubicBezTo>
                    <a:pt x="491" y="235"/>
                    <a:pt x="493" y="234"/>
                    <a:pt x="497" y="233"/>
                  </a:cubicBezTo>
                  <a:cubicBezTo>
                    <a:pt x="502" y="232"/>
                    <a:pt x="505" y="232"/>
                    <a:pt x="510" y="231"/>
                  </a:cubicBezTo>
                  <a:cubicBezTo>
                    <a:pt x="514" y="227"/>
                    <a:pt x="516" y="225"/>
                    <a:pt x="520" y="221"/>
                  </a:cubicBezTo>
                  <a:cubicBezTo>
                    <a:pt x="524" y="219"/>
                    <a:pt x="526" y="218"/>
                    <a:pt x="530" y="216"/>
                  </a:cubicBezTo>
                  <a:cubicBezTo>
                    <a:pt x="530" y="216"/>
                    <a:pt x="537" y="215"/>
                    <a:pt x="539" y="215"/>
                  </a:cubicBezTo>
                  <a:cubicBezTo>
                    <a:pt x="539" y="215"/>
                    <a:pt x="539" y="215"/>
                    <a:pt x="539" y="215"/>
                  </a:cubicBezTo>
                  <a:cubicBezTo>
                    <a:pt x="541" y="215"/>
                    <a:pt x="537" y="217"/>
                    <a:pt x="537" y="217"/>
                  </a:cubicBezTo>
                  <a:cubicBezTo>
                    <a:pt x="540" y="219"/>
                    <a:pt x="541" y="220"/>
                    <a:pt x="544" y="222"/>
                  </a:cubicBezTo>
                  <a:cubicBezTo>
                    <a:pt x="547" y="222"/>
                    <a:pt x="549" y="222"/>
                    <a:pt x="552" y="221"/>
                  </a:cubicBezTo>
                  <a:cubicBezTo>
                    <a:pt x="557" y="219"/>
                    <a:pt x="560" y="218"/>
                    <a:pt x="565" y="216"/>
                  </a:cubicBezTo>
                  <a:cubicBezTo>
                    <a:pt x="570" y="214"/>
                    <a:pt x="573" y="214"/>
                    <a:pt x="579" y="212"/>
                  </a:cubicBezTo>
                  <a:cubicBezTo>
                    <a:pt x="578" y="211"/>
                    <a:pt x="578" y="210"/>
                    <a:pt x="577" y="208"/>
                  </a:cubicBezTo>
                  <a:cubicBezTo>
                    <a:pt x="574" y="208"/>
                    <a:pt x="572" y="208"/>
                    <a:pt x="569" y="208"/>
                  </a:cubicBezTo>
                  <a:cubicBezTo>
                    <a:pt x="569" y="208"/>
                    <a:pt x="560" y="206"/>
                    <a:pt x="559" y="204"/>
                  </a:cubicBezTo>
                  <a:cubicBezTo>
                    <a:pt x="557" y="202"/>
                    <a:pt x="562" y="197"/>
                    <a:pt x="562" y="197"/>
                  </a:cubicBezTo>
                  <a:cubicBezTo>
                    <a:pt x="561" y="194"/>
                    <a:pt x="560" y="192"/>
                    <a:pt x="559" y="189"/>
                  </a:cubicBezTo>
                  <a:cubicBezTo>
                    <a:pt x="556" y="187"/>
                    <a:pt x="555" y="187"/>
                    <a:pt x="552" y="185"/>
                  </a:cubicBezTo>
                  <a:cubicBezTo>
                    <a:pt x="556" y="185"/>
                    <a:pt x="558" y="184"/>
                    <a:pt x="562" y="184"/>
                  </a:cubicBezTo>
                  <a:cubicBezTo>
                    <a:pt x="562" y="184"/>
                    <a:pt x="570" y="185"/>
                    <a:pt x="572" y="185"/>
                  </a:cubicBezTo>
                  <a:cubicBezTo>
                    <a:pt x="573" y="185"/>
                    <a:pt x="582" y="186"/>
                    <a:pt x="582" y="186"/>
                  </a:cubicBezTo>
                  <a:cubicBezTo>
                    <a:pt x="582" y="186"/>
                    <a:pt x="583" y="186"/>
                    <a:pt x="584" y="186"/>
                  </a:cubicBezTo>
                  <a:cubicBezTo>
                    <a:pt x="586" y="186"/>
                    <a:pt x="590" y="186"/>
                    <a:pt x="591" y="185"/>
                  </a:cubicBezTo>
                  <a:cubicBezTo>
                    <a:pt x="593" y="185"/>
                    <a:pt x="601" y="184"/>
                    <a:pt x="601" y="184"/>
                  </a:cubicBezTo>
                  <a:cubicBezTo>
                    <a:pt x="601" y="186"/>
                    <a:pt x="601" y="187"/>
                    <a:pt x="600" y="188"/>
                  </a:cubicBezTo>
                  <a:cubicBezTo>
                    <a:pt x="598" y="191"/>
                    <a:pt x="596" y="192"/>
                    <a:pt x="594" y="194"/>
                  </a:cubicBezTo>
                  <a:cubicBezTo>
                    <a:pt x="592" y="196"/>
                    <a:pt x="591" y="197"/>
                    <a:pt x="589" y="199"/>
                  </a:cubicBezTo>
                  <a:cubicBezTo>
                    <a:pt x="592" y="201"/>
                    <a:pt x="594" y="202"/>
                    <a:pt x="597" y="203"/>
                  </a:cubicBezTo>
                  <a:cubicBezTo>
                    <a:pt x="597" y="203"/>
                    <a:pt x="609" y="204"/>
                    <a:pt x="612" y="204"/>
                  </a:cubicBezTo>
                  <a:cubicBezTo>
                    <a:pt x="613" y="204"/>
                    <a:pt x="613" y="204"/>
                    <a:pt x="613" y="204"/>
                  </a:cubicBezTo>
                  <a:cubicBezTo>
                    <a:pt x="613" y="204"/>
                    <a:pt x="614" y="204"/>
                    <a:pt x="614" y="204"/>
                  </a:cubicBezTo>
                  <a:cubicBezTo>
                    <a:pt x="617" y="204"/>
                    <a:pt x="622" y="204"/>
                    <a:pt x="622" y="204"/>
                  </a:cubicBezTo>
                  <a:cubicBezTo>
                    <a:pt x="624" y="204"/>
                    <a:pt x="625" y="204"/>
                    <a:pt x="627" y="203"/>
                  </a:cubicBezTo>
                  <a:cubicBezTo>
                    <a:pt x="627" y="203"/>
                    <a:pt x="625" y="199"/>
                    <a:pt x="625" y="197"/>
                  </a:cubicBezTo>
                  <a:cubicBezTo>
                    <a:pt x="625" y="196"/>
                    <a:pt x="617" y="194"/>
                    <a:pt x="617" y="194"/>
                  </a:cubicBezTo>
                  <a:cubicBezTo>
                    <a:pt x="617" y="194"/>
                    <a:pt x="615" y="187"/>
                    <a:pt x="615" y="186"/>
                  </a:cubicBezTo>
                  <a:cubicBezTo>
                    <a:pt x="615" y="184"/>
                    <a:pt x="615" y="179"/>
                    <a:pt x="615" y="179"/>
                  </a:cubicBezTo>
                  <a:cubicBezTo>
                    <a:pt x="617" y="177"/>
                    <a:pt x="618" y="176"/>
                    <a:pt x="620" y="174"/>
                  </a:cubicBezTo>
                  <a:cubicBezTo>
                    <a:pt x="620" y="173"/>
                    <a:pt x="620" y="172"/>
                    <a:pt x="620" y="171"/>
                  </a:cubicBezTo>
                  <a:cubicBezTo>
                    <a:pt x="619" y="169"/>
                    <a:pt x="618" y="167"/>
                    <a:pt x="617" y="165"/>
                  </a:cubicBezTo>
                  <a:cubicBezTo>
                    <a:pt x="613" y="165"/>
                    <a:pt x="611" y="164"/>
                    <a:pt x="608" y="164"/>
                  </a:cubicBezTo>
                  <a:cubicBezTo>
                    <a:pt x="606" y="162"/>
                    <a:pt x="606" y="161"/>
                    <a:pt x="604" y="159"/>
                  </a:cubicBezTo>
                  <a:cubicBezTo>
                    <a:pt x="604" y="159"/>
                    <a:pt x="597" y="146"/>
                    <a:pt x="597" y="144"/>
                  </a:cubicBezTo>
                  <a:cubicBezTo>
                    <a:pt x="596" y="143"/>
                    <a:pt x="595" y="136"/>
                    <a:pt x="595" y="135"/>
                  </a:cubicBezTo>
                  <a:cubicBezTo>
                    <a:pt x="594" y="134"/>
                    <a:pt x="591" y="133"/>
                    <a:pt x="591" y="133"/>
                  </a:cubicBezTo>
                  <a:cubicBezTo>
                    <a:pt x="588" y="133"/>
                    <a:pt x="586" y="133"/>
                    <a:pt x="583" y="133"/>
                  </a:cubicBezTo>
                  <a:cubicBezTo>
                    <a:pt x="582" y="134"/>
                    <a:pt x="581" y="135"/>
                    <a:pt x="579" y="136"/>
                  </a:cubicBezTo>
                  <a:cubicBezTo>
                    <a:pt x="577" y="136"/>
                    <a:pt x="576" y="137"/>
                    <a:pt x="574" y="137"/>
                  </a:cubicBezTo>
                  <a:cubicBezTo>
                    <a:pt x="573" y="136"/>
                    <a:pt x="572" y="136"/>
                    <a:pt x="571" y="135"/>
                  </a:cubicBezTo>
                  <a:cubicBezTo>
                    <a:pt x="570" y="132"/>
                    <a:pt x="569" y="130"/>
                    <a:pt x="568" y="127"/>
                  </a:cubicBezTo>
                  <a:cubicBezTo>
                    <a:pt x="567" y="125"/>
                    <a:pt x="566" y="124"/>
                    <a:pt x="565" y="122"/>
                  </a:cubicBezTo>
                  <a:cubicBezTo>
                    <a:pt x="562" y="120"/>
                    <a:pt x="560" y="119"/>
                    <a:pt x="557" y="118"/>
                  </a:cubicBezTo>
                  <a:cubicBezTo>
                    <a:pt x="554" y="117"/>
                    <a:pt x="553" y="116"/>
                    <a:pt x="550" y="116"/>
                  </a:cubicBezTo>
                  <a:cubicBezTo>
                    <a:pt x="547" y="115"/>
                    <a:pt x="546" y="115"/>
                    <a:pt x="543" y="114"/>
                  </a:cubicBezTo>
                  <a:cubicBezTo>
                    <a:pt x="540" y="115"/>
                    <a:pt x="539" y="115"/>
                    <a:pt x="537" y="116"/>
                  </a:cubicBezTo>
                  <a:cubicBezTo>
                    <a:pt x="534" y="116"/>
                    <a:pt x="533" y="116"/>
                    <a:pt x="531" y="116"/>
                  </a:cubicBezTo>
                  <a:cubicBezTo>
                    <a:pt x="530" y="119"/>
                    <a:pt x="530" y="120"/>
                    <a:pt x="529" y="123"/>
                  </a:cubicBezTo>
                  <a:cubicBezTo>
                    <a:pt x="528" y="124"/>
                    <a:pt x="527" y="125"/>
                    <a:pt x="526" y="127"/>
                  </a:cubicBezTo>
                  <a:cubicBezTo>
                    <a:pt x="524" y="128"/>
                    <a:pt x="522" y="128"/>
                    <a:pt x="520" y="129"/>
                  </a:cubicBezTo>
                  <a:cubicBezTo>
                    <a:pt x="521" y="132"/>
                    <a:pt x="521" y="133"/>
                    <a:pt x="521" y="135"/>
                  </a:cubicBezTo>
                  <a:cubicBezTo>
                    <a:pt x="520" y="138"/>
                    <a:pt x="520" y="140"/>
                    <a:pt x="518" y="142"/>
                  </a:cubicBezTo>
                  <a:cubicBezTo>
                    <a:pt x="517" y="144"/>
                    <a:pt x="516" y="145"/>
                    <a:pt x="514" y="147"/>
                  </a:cubicBezTo>
                  <a:cubicBezTo>
                    <a:pt x="510" y="149"/>
                    <a:pt x="508" y="150"/>
                    <a:pt x="505" y="152"/>
                  </a:cubicBezTo>
                  <a:cubicBezTo>
                    <a:pt x="502" y="153"/>
                    <a:pt x="501" y="154"/>
                    <a:pt x="498" y="156"/>
                  </a:cubicBezTo>
                  <a:cubicBezTo>
                    <a:pt x="496" y="159"/>
                    <a:pt x="496" y="161"/>
                    <a:pt x="494" y="164"/>
                  </a:cubicBezTo>
                  <a:cubicBezTo>
                    <a:pt x="491" y="167"/>
                    <a:pt x="490" y="168"/>
                    <a:pt x="487" y="170"/>
                  </a:cubicBezTo>
                  <a:cubicBezTo>
                    <a:pt x="485" y="170"/>
                    <a:pt x="484" y="170"/>
                    <a:pt x="481" y="171"/>
                  </a:cubicBezTo>
                  <a:cubicBezTo>
                    <a:pt x="480" y="169"/>
                    <a:pt x="480" y="169"/>
                    <a:pt x="478" y="167"/>
                  </a:cubicBezTo>
                  <a:cubicBezTo>
                    <a:pt x="479" y="165"/>
                    <a:pt x="480" y="164"/>
                    <a:pt x="481" y="161"/>
                  </a:cubicBezTo>
                  <a:cubicBezTo>
                    <a:pt x="482" y="158"/>
                    <a:pt x="482" y="156"/>
                    <a:pt x="483" y="153"/>
                  </a:cubicBezTo>
                  <a:cubicBezTo>
                    <a:pt x="481" y="152"/>
                    <a:pt x="480" y="151"/>
                    <a:pt x="478" y="149"/>
                  </a:cubicBezTo>
                  <a:cubicBezTo>
                    <a:pt x="476" y="148"/>
                    <a:pt x="475" y="148"/>
                    <a:pt x="472" y="147"/>
                  </a:cubicBezTo>
                  <a:cubicBezTo>
                    <a:pt x="470" y="145"/>
                    <a:pt x="468" y="145"/>
                    <a:pt x="465" y="143"/>
                  </a:cubicBezTo>
                  <a:cubicBezTo>
                    <a:pt x="463" y="143"/>
                    <a:pt x="463" y="142"/>
                    <a:pt x="461" y="141"/>
                  </a:cubicBezTo>
                  <a:cubicBezTo>
                    <a:pt x="457" y="141"/>
                    <a:pt x="454" y="140"/>
                    <a:pt x="450" y="139"/>
                  </a:cubicBezTo>
                  <a:cubicBezTo>
                    <a:pt x="448" y="137"/>
                    <a:pt x="447" y="136"/>
                    <a:pt x="445" y="134"/>
                  </a:cubicBezTo>
                  <a:cubicBezTo>
                    <a:pt x="444" y="132"/>
                    <a:pt x="444" y="131"/>
                    <a:pt x="443" y="128"/>
                  </a:cubicBezTo>
                  <a:cubicBezTo>
                    <a:pt x="445" y="126"/>
                    <a:pt x="446" y="125"/>
                    <a:pt x="449" y="124"/>
                  </a:cubicBezTo>
                  <a:cubicBezTo>
                    <a:pt x="452" y="122"/>
                    <a:pt x="453" y="121"/>
                    <a:pt x="456" y="119"/>
                  </a:cubicBezTo>
                  <a:cubicBezTo>
                    <a:pt x="459" y="117"/>
                    <a:pt x="460" y="116"/>
                    <a:pt x="463" y="115"/>
                  </a:cubicBezTo>
                  <a:cubicBezTo>
                    <a:pt x="468" y="114"/>
                    <a:pt x="470" y="113"/>
                    <a:pt x="475" y="112"/>
                  </a:cubicBezTo>
                  <a:cubicBezTo>
                    <a:pt x="476" y="110"/>
                    <a:pt x="477" y="109"/>
                    <a:pt x="478" y="107"/>
                  </a:cubicBezTo>
                  <a:cubicBezTo>
                    <a:pt x="483" y="106"/>
                    <a:pt x="486" y="106"/>
                    <a:pt x="490" y="105"/>
                  </a:cubicBezTo>
                  <a:cubicBezTo>
                    <a:pt x="494" y="105"/>
                    <a:pt x="495" y="105"/>
                    <a:pt x="498" y="105"/>
                  </a:cubicBezTo>
                  <a:cubicBezTo>
                    <a:pt x="501" y="106"/>
                    <a:pt x="502" y="107"/>
                    <a:pt x="505" y="108"/>
                  </a:cubicBezTo>
                  <a:cubicBezTo>
                    <a:pt x="507" y="108"/>
                    <a:pt x="509" y="108"/>
                    <a:pt x="511" y="107"/>
                  </a:cubicBezTo>
                  <a:cubicBezTo>
                    <a:pt x="514" y="108"/>
                    <a:pt x="516" y="108"/>
                    <a:pt x="519" y="108"/>
                  </a:cubicBezTo>
                  <a:cubicBezTo>
                    <a:pt x="522" y="109"/>
                    <a:pt x="523" y="110"/>
                    <a:pt x="526" y="111"/>
                  </a:cubicBezTo>
                  <a:cubicBezTo>
                    <a:pt x="528" y="110"/>
                    <a:pt x="529" y="110"/>
                    <a:pt x="530" y="110"/>
                  </a:cubicBezTo>
                  <a:cubicBezTo>
                    <a:pt x="530" y="107"/>
                    <a:pt x="530" y="106"/>
                    <a:pt x="529" y="103"/>
                  </a:cubicBezTo>
                  <a:cubicBezTo>
                    <a:pt x="527" y="101"/>
                    <a:pt x="526" y="100"/>
                    <a:pt x="524" y="98"/>
                  </a:cubicBezTo>
                  <a:cubicBezTo>
                    <a:pt x="523" y="97"/>
                    <a:pt x="522" y="97"/>
                    <a:pt x="522" y="95"/>
                  </a:cubicBezTo>
                  <a:cubicBezTo>
                    <a:pt x="525" y="95"/>
                    <a:pt x="527" y="95"/>
                    <a:pt x="531" y="95"/>
                  </a:cubicBezTo>
                  <a:cubicBezTo>
                    <a:pt x="534" y="95"/>
                    <a:pt x="535" y="95"/>
                    <a:pt x="537" y="95"/>
                  </a:cubicBezTo>
                  <a:cubicBezTo>
                    <a:pt x="539" y="93"/>
                    <a:pt x="540" y="92"/>
                    <a:pt x="543" y="90"/>
                  </a:cubicBezTo>
                  <a:cubicBezTo>
                    <a:pt x="544" y="87"/>
                    <a:pt x="545" y="86"/>
                    <a:pt x="546" y="83"/>
                  </a:cubicBezTo>
                  <a:cubicBezTo>
                    <a:pt x="546" y="82"/>
                    <a:pt x="546" y="81"/>
                    <a:pt x="546" y="79"/>
                  </a:cubicBezTo>
                  <a:cubicBezTo>
                    <a:pt x="547" y="80"/>
                    <a:pt x="548" y="81"/>
                    <a:pt x="549" y="81"/>
                  </a:cubicBezTo>
                  <a:cubicBezTo>
                    <a:pt x="552" y="82"/>
                    <a:pt x="554" y="82"/>
                    <a:pt x="557" y="82"/>
                  </a:cubicBezTo>
                  <a:cubicBezTo>
                    <a:pt x="559" y="81"/>
                    <a:pt x="559" y="80"/>
                    <a:pt x="561" y="79"/>
                  </a:cubicBezTo>
                  <a:cubicBezTo>
                    <a:pt x="564" y="82"/>
                    <a:pt x="566" y="83"/>
                    <a:pt x="569" y="86"/>
                  </a:cubicBezTo>
                  <a:cubicBezTo>
                    <a:pt x="574" y="90"/>
                    <a:pt x="576" y="92"/>
                    <a:pt x="581" y="97"/>
                  </a:cubicBezTo>
                  <a:cubicBezTo>
                    <a:pt x="580" y="97"/>
                    <a:pt x="579" y="97"/>
                    <a:pt x="577" y="97"/>
                  </a:cubicBezTo>
                  <a:cubicBezTo>
                    <a:pt x="574" y="97"/>
                    <a:pt x="572" y="96"/>
                    <a:pt x="569" y="96"/>
                  </a:cubicBezTo>
                  <a:cubicBezTo>
                    <a:pt x="566" y="98"/>
                    <a:pt x="564" y="99"/>
                    <a:pt x="561" y="100"/>
                  </a:cubicBezTo>
                  <a:cubicBezTo>
                    <a:pt x="559" y="101"/>
                    <a:pt x="558" y="101"/>
                    <a:pt x="556" y="101"/>
                  </a:cubicBezTo>
                  <a:cubicBezTo>
                    <a:pt x="552" y="101"/>
                    <a:pt x="550" y="100"/>
                    <a:pt x="546" y="100"/>
                  </a:cubicBezTo>
                  <a:cubicBezTo>
                    <a:pt x="545" y="102"/>
                    <a:pt x="544" y="103"/>
                    <a:pt x="543" y="105"/>
                  </a:cubicBezTo>
                  <a:cubicBezTo>
                    <a:pt x="545" y="106"/>
                    <a:pt x="547" y="106"/>
                    <a:pt x="549" y="107"/>
                  </a:cubicBezTo>
                  <a:cubicBezTo>
                    <a:pt x="551" y="107"/>
                    <a:pt x="553" y="107"/>
                    <a:pt x="555" y="107"/>
                  </a:cubicBezTo>
                  <a:cubicBezTo>
                    <a:pt x="557" y="108"/>
                    <a:pt x="558" y="108"/>
                    <a:pt x="560" y="108"/>
                  </a:cubicBezTo>
                  <a:cubicBezTo>
                    <a:pt x="561" y="109"/>
                    <a:pt x="562" y="109"/>
                    <a:pt x="563" y="110"/>
                  </a:cubicBezTo>
                  <a:cubicBezTo>
                    <a:pt x="563" y="110"/>
                    <a:pt x="570" y="118"/>
                    <a:pt x="572" y="119"/>
                  </a:cubicBezTo>
                  <a:cubicBezTo>
                    <a:pt x="573" y="120"/>
                    <a:pt x="576" y="122"/>
                    <a:pt x="576" y="122"/>
                  </a:cubicBezTo>
                  <a:cubicBezTo>
                    <a:pt x="581" y="123"/>
                    <a:pt x="583" y="123"/>
                    <a:pt x="587" y="124"/>
                  </a:cubicBezTo>
                  <a:cubicBezTo>
                    <a:pt x="589" y="123"/>
                    <a:pt x="590" y="123"/>
                    <a:pt x="592" y="122"/>
                  </a:cubicBezTo>
                  <a:cubicBezTo>
                    <a:pt x="591" y="120"/>
                    <a:pt x="591" y="120"/>
                    <a:pt x="590" y="118"/>
                  </a:cubicBezTo>
                  <a:cubicBezTo>
                    <a:pt x="592" y="119"/>
                    <a:pt x="593" y="119"/>
                    <a:pt x="595" y="119"/>
                  </a:cubicBezTo>
                  <a:cubicBezTo>
                    <a:pt x="597" y="118"/>
                    <a:pt x="597" y="118"/>
                    <a:pt x="598" y="118"/>
                  </a:cubicBezTo>
                  <a:cubicBezTo>
                    <a:pt x="598" y="116"/>
                    <a:pt x="598" y="115"/>
                    <a:pt x="598" y="113"/>
                  </a:cubicBezTo>
                  <a:cubicBezTo>
                    <a:pt x="598" y="111"/>
                    <a:pt x="598" y="110"/>
                    <a:pt x="597" y="108"/>
                  </a:cubicBezTo>
                  <a:cubicBezTo>
                    <a:pt x="598" y="108"/>
                    <a:pt x="599" y="108"/>
                    <a:pt x="600" y="109"/>
                  </a:cubicBezTo>
                  <a:cubicBezTo>
                    <a:pt x="603" y="110"/>
                    <a:pt x="605" y="110"/>
                    <a:pt x="608" y="111"/>
                  </a:cubicBezTo>
                  <a:cubicBezTo>
                    <a:pt x="610" y="111"/>
                    <a:pt x="612" y="110"/>
                    <a:pt x="614" y="110"/>
                  </a:cubicBezTo>
                  <a:cubicBezTo>
                    <a:pt x="615" y="108"/>
                    <a:pt x="615" y="107"/>
                    <a:pt x="616" y="106"/>
                  </a:cubicBezTo>
                  <a:cubicBezTo>
                    <a:pt x="615" y="104"/>
                    <a:pt x="614" y="103"/>
                    <a:pt x="612" y="101"/>
                  </a:cubicBezTo>
                  <a:cubicBezTo>
                    <a:pt x="609" y="98"/>
                    <a:pt x="607" y="96"/>
                    <a:pt x="604" y="92"/>
                  </a:cubicBezTo>
                  <a:cubicBezTo>
                    <a:pt x="603" y="90"/>
                    <a:pt x="603" y="89"/>
                    <a:pt x="603" y="87"/>
                  </a:cubicBezTo>
                  <a:cubicBezTo>
                    <a:pt x="600" y="86"/>
                    <a:pt x="599" y="85"/>
                    <a:pt x="596" y="84"/>
                  </a:cubicBezTo>
                  <a:cubicBezTo>
                    <a:pt x="593" y="83"/>
                    <a:pt x="592" y="82"/>
                    <a:pt x="589" y="81"/>
                  </a:cubicBezTo>
                  <a:cubicBezTo>
                    <a:pt x="587" y="79"/>
                    <a:pt x="586" y="77"/>
                    <a:pt x="584" y="75"/>
                  </a:cubicBezTo>
                  <a:cubicBezTo>
                    <a:pt x="581" y="74"/>
                    <a:pt x="580" y="73"/>
                    <a:pt x="577" y="72"/>
                  </a:cubicBezTo>
                  <a:cubicBezTo>
                    <a:pt x="575" y="72"/>
                    <a:pt x="573" y="71"/>
                    <a:pt x="570" y="71"/>
                  </a:cubicBezTo>
                  <a:cubicBezTo>
                    <a:pt x="567" y="68"/>
                    <a:pt x="566" y="67"/>
                    <a:pt x="563" y="64"/>
                  </a:cubicBezTo>
                  <a:cubicBezTo>
                    <a:pt x="566" y="64"/>
                    <a:pt x="567" y="65"/>
                    <a:pt x="570" y="65"/>
                  </a:cubicBezTo>
                  <a:moveTo>
                    <a:pt x="215" y="141"/>
                  </a:moveTo>
                  <a:cubicBezTo>
                    <a:pt x="258" y="102"/>
                    <a:pt x="311" y="72"/>
                    <a:pt x="370" y="54"/>
                  </a:cubicBezTo>
                  <a:cubicBezTo>
                    <a:pt x="406" y="44"/>
                    <a:pt x="442" y="39"/>
                    <a:pt x="479" y="39"/>
                  </a:cubicBezTo>
                  <a:cubicBezTo>
                    <a:pt x="509" y="39"/>
                    <a:pt x="538" y="42"/>
                    <a:pt x="566" y="49"/>
                  </a:cubicBezTo>
                  <a:cubicBezTo>
                    <a:pt x="566" y="49"/>
                    <a:pt x="566" y="49"/>
                    <a:pt x="566" y="49"/>
                  </a:cubicBezTo>
                  <a:cubicBezTo>
                    <a:pt x="564" y="49"/>
                    <a:pt x="563" y="49"/>
                    <a:pt x="562" y="49"/>
                  </a:cubicBezTo>
                  <a:cubicBezTo>
                    <a:pt x="561" y="48"/>
                    <a:pt x="560" y="48"/>
                    <a:pt x="559" y="48"/>
                  </a:cubicBezTo>
                  <a:cubicBezTo>
                    <a:pt x="556" y="48"/>
                    <a:pt x="555" y="47"/>
                    <a:pt x="552" y="47"/>
                  </a:cubicBezTo>
                  <a:cubicBezTo>
                    <a:pt x="552" y="48"/>
                    <a:pt x="551" y="49"/>
                    <a:pt x="551" y="51"/>
                  </a:cubicBezTo>
                  <a:cubicBezTo>
                    <a:pt x="552" y="52"/>
                    <a:pt x="552" y="52"/>
                    <a:pt x="553" y="54"/>
                  </a:cubicBezTo>
                  <a:cubicBezTo>
                    <a:pt x="552" y="54"/>
                    <a:pt x="551" y="54"/>
                    <a:pt x="550" y="54"/>
                  </a:cubicBezTo>
                  <a:cubicBezTo>
                    <a:pt x="549" y="53"/>
                    <a:pt x="549" y="53"/>
                    <a:pt x="548" y="52"/>
                  </a:cubicBezTo>
                  <a:cubicBezTo>
                    <a:pt x="546" y="51"/>
                    <a:pt x="545" y="51"/>
                    <a:pt x="543" y="49"/>
                  </a:cubicBezTo>
                  <a:cubicBezTo>
                    <a:pt x="540" y="49"/>
                    <a:pt x="539" y="49"/>
                    <a:pt x="536" y="49"/>
                  </a:cubicBezTo>
                  <a:cubicBezTo>
                    <a:pt x="535" y="49"/>
                    <a:pt x="534" y="50"/>
                    <a:pt x="532" y="50"/>
                  </a:cubicBezTo>
                  <a:cubicBezTo>
                    <a:pt x="532" y="51"/>
                    <a:pt x="531" y="52"/>
                    <a:pt x="530" y="53"/>
                  </a:cubicBezTo>
                  <a:cubicBezTo>
                    <a:pt x="531" y="54"/>
                    <a:pt x="531" y="55"/>
                    <a:pt x="531" y="57"/>
                  </a:cubicBezTo>
                  <a:cubicBezTo>
                    <a:pt x="534" y="57"/>
                    <a:pt x="535" y="57"/>
                    <a:pt x="537" y="58"/>
                  </a:cubicBezTo>
                  <a:cubicBezTo>
                    <a:pt x="537" y="59"/>
                    <a:pt x="538" y="60"/>
                    <a:pt x="538" y="61"/>
                  </a:cubicBezTo>
                  <a:cubicBezTo>
                    <a:pt x="536" y="61"/>
                    <a:pt x="535" y="61"/>
                    <a:pt x="533" y="61"/>
                  </a:cubicBezTo>
                  <a:cubicBezTo>
                    <a:pt x="531" y="62"/>
                    <a:pt x="530" y="62"/>
                    <a:pt x="529" y="62"/>
                  </a:cubicBezTo>
                  <a:cubicBezTo>
                    <a:pt x="527" y="61"/>
                    <a:pt x="527" y="61"/>
                    <a:pt x="525" y="60"/>
                  </a:cubicBezTo>
                  <a:cubicBezTo>
                    <a:pt x="524" y="58"/>
                    <a:pt x="523" y="58"/>
                    <a:pt x="522" y="56"/>
                  </a:cubicBezTo>
                  <a:cubicBezTo>
                    <a:pt x="520" y="56"/>
                    <a:pt x="519" y="56"/>
                    <a:pt x="516" y="56"/>
                  </a:cubicBezTo>
                  <a:cubicBezTo>
                    <a:pt x="514" y="57"/>
                    <a:pt x="513" y="57"/>
                    <a:pt x="510" y="58"/>
                  </a:cubicBezTo>
                  <a:cubicBezTo>
                    <a:pt x="508" y="58"/>
                    <a:pt x="507" y="58"/>
                    <a:pt x="505" y="59"/>
                  </a:cubicBezTo>
                  <a:cubicBezTo>
                    <a:pt x="504" y="58"/>
                    <a:pt x="503" y="58"/>
                    <a:pt x="501" y="57"/>
                  </a:cubicBezTo>
                  <a:cubicBezTo>
                    <a:pt x="499" y="57"/>
                    <a:pt x="498" y="57"/>
                    <a:pt x="496" y="57"/>
                  </a:cubicBezTo>
                  <a:cubicBezTo>
                    <a:pt x="493" y="57"/>
                    <a:pt x="492" y="57"/>
                    <a:pt x="490" y="58"/>
                  </a:cubicBezTo>
                  <a:cubicBezTo>
                    <a:pt x="488" y="58"/>
                    <a:pt x="486" y="59"/>
                    <a:pt x="484" y="60"/>
                  </a:cubicBezTo>
                  <a:cubicBezTo>
                    <a:pt x="481" y="60"/>
                    <a:pt x="480" y="60"/>
                    <a:pt x="477" y="61"/>
                  </a:cubicBezTo>
                  <a:cubicBezTo>
                    <a:pt x="477" y="62"/>
                    <a:pt x="478" y="63"/>
                    <a:pt x="479" y="64"/>
                  </a:cubicBezTo>
                  <a:cubicBezTo>
                    <a:pt x="480" y="66"/>
                    <a:pt x="481" y="67"/>
                    <a:pt x="482" y="69"/>
                  </a:cubicBezTo>
                  <a:cubicBezTo>
                    <a:pt x="485" y="69"/>
                    <a:pt x="487" y="69"/>
                    <a:pt x="490" y="69"/>
                  </a:cubicBezTo>
                  <a:cubicBezTo>
                    <a:pt x="489" y="70"/>
                    <a:pt x="489" y="71"/>
                    <a:pt x="488" y="72"/>
                  </a:cubicBezTo>
                  <a:cubicBezTo>
                    <a:pt x="487" y="73"/>
                    <a:pt x="487" y="74"/>
                    <a:pt x="486" y="75"/>
                  </a:cubicBezTo>
                  <a:cubicBezTo>
                    <a:pt x="484" y="75"/>
                    <a:pt x="483" y="75"/>
                    <a:pt x="481" y="75"/>
                  </a:cubicBezTo>
                  <a:cubicBezTo>
                    <a:pt x="479" y="75"/>
                    <a:pt x="477" y="76"/>
                    <a:pt x="474" y="76"/>
                  </a:cubicBezTo>
                  <a:cubicBezTo>
                    <a:pt x="473" y="77"/>
                    <a:pt x="472" y="77"/>
                    <a:pt x="471" y="78"/>
                  </a:cubicBezTo>
                  <a:cubicBezTo>
                    <a:pt x="471" y="81"/>
                    <a:pt x="471" y="82"/>
                    <a:pt x="471" y="85"/>
                  </a:cubicBezTo>
                  <a:cubicBezTo>
                    <a:pt x="470" y="85"/>
                    <a:pt x="469" y="85"/>
                    <a:pt x="468" y="85"/>
                  </a:cubicBezTo>
                  <a:cubicBezTo>
                    <a:pt x="464" y="84"/>
                    <a:pt x="462" y="84"/>
                    <a:pt x="459" y="84"/>
                  </a:cubicBezTo>
                  <a:cubicBezTo>
                    <a:pt x="459" y="82"/>
                    <a:pt x="459" y="81"/>
                    <a:pt x="459" y="80"/>
                  </a:cubicBezTo>
                  <a:cubicBezTo>
                    <a:pt x="461" y="79"/>
                    <a:pt x="462" y="78"/>
                    <a:pt x="463" y="77"/>
                  </a:cubicBezTo>
                  <a:cubicBezTo>
                    <a:pt x="465" y="76"/>
                    <a:pt x="466" y="76"/>
                    <a:pt x="468" y="75"/>
                  </a:cubicBezTo>
                  <a:cubicBezTo>
                    <a:pt x="468" y="74"/>
                    <a:pt x="468" y="74"/>
                    <a:pt x="468" y="73"/>
                  </a:cubicBezTo>
                  <a:cubicBezTo>
                    <a:pt x="466" y="72"/>
                    <a:pt x="465" y="72"/>
                    <a:pt x="464" y="71"/>
                  </a:cubicBezTo>
                  <a:cubicBezTo>
                    <a:pt x="464" y="70"/>
                    <a:pt x="464" y="69"/>
                    <a:pt x="464" y="68"/>
                  </a:cubicBezTo>
                  <a:cubicBezTo>
                    <a:pt x="464" y="67"/>
                    <a:pt x="464" y="66"/>
                    <a:pt x="464" y="65"/>
                  </a:cubicBezTo>
                  <a:cubicBezTo>
                    <a:pt x="464" y="63"/>
                    <a:pt x="464" y="63"/>
                    <a:pt x="464" y="61"/>
                  </a:cubicBezTo>
                  <a:cubicBezTo>
                    <a:pt x="463" y="61"/>
                    <a:pt x="462" y="61"/>
                    <a:pt x="462" y="60"/>
                  </a:cubicBezTo>
                  <a:cubicBezTo>
                    <a:pt x="459" y="60"/>
                    <a:pt x="458" y="60"/>
                    <a:pt x="456" y="60"/>
                  </a:cubicBezTo>
                  <a:cubicBezTo>
                    <a:pt x="454" y="61"/>
                    <a:pt x="454" y="62"/>
                    <a:pt x="452" y="63"/>
                  </a:cubicBezTo>
                  <a:cubicBezTo>
                    <a:pt x="451" y="62"/>
                    <a:pt x="450" y="62"/>
                    <a:pt x="449" y="62"/>
                  </a:cubicBezTo>
                  <a:cubicBezTo>
                    <a:pt x="446" y="62"/>
                    <a:pt x="444" y="63"/>
                    <a:pt x="441" y="63"/>
                  </a:cubicBezTo>
                  <a:cubicBezTo>
                    <a:pt x="439" y="62"/>
                    <a:pt x="437" y="62"/>
                    <a:pt x="435" y="61"/>
                  </a:cubicBezTo>
                  <a:cubicBezTo>
                    <a:pt x="433" y="60"/>
                    <a:pt x="432" y="60"/>
                    <a:pt x="430" y="59"/>
                  </a:cubicBezTo>
                  <a:cubicBezTo>
                    <a:pt x="428" y="58"/>
                    <a:pt x="428" y="58"/>
                    <a:pt x="426" y="57"/>
                  </a:cubicBezTo>
                  <a:cubicBezTo>
                    <a:pt x="423" y="57"/>
                    <a:pt x="421" y="57"/>
                    <a:pt x="418" y="58"/>
                  </a:cubicBezTo>
                  <a:cubicBezTo>
                    <a:pt x="415" y="58"/>
                    <a:pt x="414" y="58"/>
                    <a:pt x="411" y="59"/>
                  </a:cubicBezTo>
                  <a:cubicBezTo>
                    <a:pt x="405" y="61"/>
                    <a:pt x="402" y="62"/>
                    <a:pt x="397" y="64"/>
                  </a:cubicBezTo>
                  <a:cubicBezTo>
                    <a:pt x="394" y="66"/>
                    <a:pt x="393" y="67"/>
                    <a:pt x="390" y="70"/>
                  </a:cubicBezTo>
                  <a:cubicBezTo>
                    <a:pt x="387" y="71"/>
                    <a:pt x="386" y="72"/>
                    <a:pt x="383" y="73"/>
                  </a:cubicBezTo>
                  <a:cubicBezTo>
                    <a:pt x="384" y="75"/>
                    <a:pt x="385" y="75"/>
                    <a:pt x="385" y="77"/>
                  </a:cubicBezTo>
                  <a:cubicBezTo>
                    <a:pt x="387" y="78"/>
                    <a:pt x="388" y="78"/>
                    <a:pt x="390" y="78"/>
                  </a:cubicBezTo>
                  <a:cubicBezTo>
                    <a:pt x="393" y="77"/>
                    <a:pt x="394" y="76"/>
                    <a:pt x="397" y="74"/>
                  </a:cubicBezTo>
                  <a:cubicBezTo>
                    <a:pt x="400" y="73"/>
                    <a:pt x="401" y="73"/>
                    <a:pt x="403" y="73"/>
                  </a:cubicBezTo>
                  <a:cubicBezTo>
                    <a:pt x="404" y="74"/>
                    <a:pt x="404" y="75"/>
                    <a:pt x="405" y="77"/>
                  </a:cubicBezTo>
                  <a:cubicBezTo>
                    <a:pt x="403" y="78"/>
                    <a:pt x="403" y="79"/>
                    <a:pt x="402" y="80"/>
                  </a:cubicBezTo>
                  <a:cubicBezTo>
                    <a:pt x="402" y="82"/>
                    <a:pt x="402" y="83"/>
                    <a:pt x="402" y="84"/>
                  </a:cubicBezTo>
                  <a:cubicBezTo>
                    <a:pt x="400" y="85"/>
                    <a:pt x="400" y="85"/>
                    <a:pt x="398" y="85"/>
                  </a:cubicBezTo>
                  <a:cubicBezTo>
                    <a:pt x="396" y="85"/>
                    <a:pt x="395" y="85"/>
                    <a:pt x="392" y="84"/>
                  </a:cubicBezTo>
                  <a:cubicBezTo>
                    <a:pt x="390" y="84"/>
                    <a:pt x="389" y="84"/>
                    <a:pt x="386" y="84"/>
                  </a:cubicBezTo>
                  <a:cubicBezTo>
                    <a:pt x="384" y="84"/>
                    <a:pt x="383" y="84"/>
                    <a:pt x="381" y="84"/>
                  </a:cubicBezTo>
                  <a:cubicBezTo>
                    <a:pt x="376" y="84"/>
                    <a:pt x="374" y="85"/>
                    <a:pt x="369" y="85"/>
                  </a:cubicBezTo>
                  <a:cubicBezTo>
                    <a:pt x="365" y="85"/>
                    <a:pt x="364" y="85"/>
                    <a:pt x="360" y="85"/>
                  </a:cubicBezTo>
                  <a:cubicBezTo>
                    <a:pt x="357" y="86"/>
                    <a:pt x="355" y="87"/>
                    <a:pt x="352" y="88"/>
                  </a:cubicBezTo>
                  <a:cubicBezTo>
                    <a:pt x="348" y="89"/>
                    <a:pt x="346" y="90"/>
                    <a:pt x="342" y="92"/>
                  </a:cubicBezTo>
                  <a:cubicBezTo>
                    <a:pt x="339" y="93"/>
                    <a:pt x="337" y="94"/>
                    <a:pt x="333" y="95"/>
                  </a:cubicBezTo>
                  <a:cubicBezTo>
                    <a:pt x="330" y="96"/>
                    <a:pt x="328" y="97"/>
                    <a:pt x="326" y="98"/>
                  </a:cubicBezTo>
                  <a:cubicBezTo>
                    <a:pt x="324" y="98"/>
                    <a:pt x="323" y="98"/>
                    <a:pt x="321" y="99"/>
                  </a:cubicBezTo>
                  <a:cubicBezTo>
                    <a:pt x="317" y="99"/>
                    <a:pt x="315" y="100"/>
                    <a:pt x="312" y="101"/>
                  </a:cubicBezTo>
                  <a:cubicBezTo>
                    <a:pt x="308" y="101"/>
                    <a:pt x="306" y="101"/>
                    <a:pt x="303" y="102"/>
                  </a:cubicBezTo>
                  <a:cubicBezTo>
                    <a:pt x="300" y="102"/>
                    <a:pt x="299" y="102"/>
                    <a:pt x="297" y="103"/>
                  </a:cubicBezTo>
                  <a:cubicBezTo>
                    <a:pt x="293" y="104"/>
                    <a:pt x="291" y="104"/>
                    <a:pt x="287" y="106"/>
                  </a:cubicBezTo>
                  <a:cubicBezTo>
                    <a:pt x="287" y="105"/>
                    <a:pt x="286" y="105"/>
                    <a:pt x="285" y="104"/>
                  </a:cubicBezTo>
                  <a:cubicBezTo>
                    <a:pt x="281" y="106"/>
                    <a:pt x="279" y="106"/>
                    <a:pt x="276" y="108"/>
                  </a:cubicBezTo>
                  <a:cubicBezTo>
                    <a:pt x="271" y="110"/>
                    <a:pt x="269" y="111"/>
                    <a:pt x="264" y="113"/>
                  </a:cubicBezTo>
                  <a:cubicBezTo>
                    <a:pt x="259" y="114"/>
                    <a:pt x="257" y="115"/>
                    <a:pt x="253" y="117"/>
                  </a:cubicBezTo>
                  <a:cubicBezTo>
                    <a:pt x="250" y="119"/>
                    <a:pt x="248" y="121"/>
                    <a:pt x="245" y="123"/>
                  </a:cubicBezTo>
                  <a:cubicBezTo>
                    <a:pt x="242" y="124"/>
                    <a:pt x="241" y="125"/>
                    <a:pt x="238" y="126"/>
                  </a:cubicBezTo>
                  <a:cubicBezTo>
                    <a:pt x="236" y="127"/>
                    <a:pt x="235" y="128"/>
                    <a:pt x="233" y="130"/>
                  </a:cubicBezTo>
                  <a:cubicBezTo>
                    <a:pt x="230" y="131"/>
                    <a:pt x="229" y="132"/>
                    <a:pt x="226" y="134"/>
                  </a:cubicBezTo>
                  <a:cubicBezTo>
                    <a:pt x="222" y="137"/>
                    <a:pt x="221" y="138"/>
                    <a:pt x="218" y="140"/>
                  </a:cubicBezTo>
                  <a:cubicBezTo>
                    <a:pt x="217" y="140"/>
                    <a:pt x="216" y="141"/>
                    <a:pt x="215" y="141"/>
                  </a:cubicBezTo>
                  <a:moveTo>
                    <a:pt x="479" y="0"/>
                  </a:moveTo>
                  <a:cubicBezTo>
                    <a:pt x="439" y="0"/>
                    <a:pt x="398" y="5"/>
                    <a:pt x="359" y="17"/>
                  </a:cubicBezTo>
                  <a:cubicBezTo>
                    <a:pt x="132" y="82"/>
                    <a:pt x="0" y="321"/>
                    <a:pt x="66" y="549"/>
                  </a:cubicBezTo>
                  <a:cubicBezTo>
                    <a:pt x="118" y="732"/>
                    <a:pt x="288" y="860"/>
                    <a:pt x="478" y="860"/>
                  </a:cubicBezTo>
                  <a:cubicBezTo>
                    <a:pt x="478" y="860"/>
                    <a:pt x="478" y="860"/>
                    <a:pt x="478" y="860"/>
                  </a:cubicBezTo>
                  <a:cubicBezTo>
                    <a:pt x="519" y="860"/>
                    <a:pt x="559" y="854"/>
                    <a:pt x="598" y="843"/>
                  </a:cubicBezTo>
                  <a:cubicBezTo>
                    <a:pt x="708" y="811"/>
                    <a:pt x="799" y="738"/>
                    <a:pt x="855" y="638"/>
                  </a:cubicBezTo>
                  <a:cubicBezTo>
                    <a:pt x="911" y="537"/>
                    <a:pt x="924" y="421"/>
                    <a:pt x="892" y="311"/>
                  </a:cubicBezTo>
                  <a:cubicBezTo>
                    <a:pt x="839" y="128"/>
                    <a:pt x="669" y="0"/>
                    <a:pt x="4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4803490" y="1621234"/>
            <a:ext cx="888490" cy="803257"/>
            <a:chOff x="12925425" y="5267325"/>
            <a:chExt cx="3822700" cy="3455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8" name="Freeform 100"/>
            <p:cNvSpPr>
              <a:spLocks/>
            </p:cNvSpPr>
            <p:nvPr/>
          </p:nvSpPr>
          <p:spPr bwMode="auto">
            <a:xfrm>
              <a:off x="12925425" y="5927725"/>
              <a:ext cx="3822700" cy="2795588"/>
            </a:xfrm>
            <a:custGeom>
              <a:avLst/>
              <a:gdLst>
                <a:gd name="T0" fmla="*/ 21 w 903"/>
                <a:gd name="T1" fmla="*/ 0 h 660"/>
                <a:gd name="T2" fmla="*/ 0 w 903"/>
                <a:gd name="T3" fmla="*/ 21 h 660"/>
                <a:gd name="T4" fmla="*/ 0 w 903"/>
                <a:gd name="T5" fmla="*/ 639 h 660"/>
                <a:gd name="T6" fmla="*/ 21 w 903"/>
                <a:gd name="T7" fmla="*/ 660 h 660"/>
                <a:gd name="T8" fmla="*/ 28 w 903"/>
                <a:gd name="T9" fmla="*/ 659 h 660"/>
                <a:gd name="T10" fmla="*/ 35 w 903"/>
                <a:gd name="T11" fmla="*/ 660 h 660"/>
                <a:gd name="T12" fmla="*/ 881 w 903"/>
                <a:gd name="T13" fmla="*/ 660 h 660"/>
                <a:gd name="T14" fmla="*/ 903 w 903"/>
                <a:gd name="T15" fmla="*/ 639 h 660"/>
                <a:gd name="T16" fmla="*/ 881 w 903"/>
                <a:gd name="T17" fmla="*/ 617 h 660"/>
                <a:gd name="T18" fmla="*/ 43 w 903"/>
                <a:gd name="T19" fmla="*/ 617 h 660"/>
                <a:gd name="T20" fmla="*/ 43 w 903"/>
                <a:gd name="T21" fmla="*/ 21 h 660"/>
                <a:gd name="T22" fmla="*/ 21 w 903"/>
                <a:gd name="T23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3" h="660">
                  <a:moveTo>
                    <a:pt x="21" y="0"/>
                  </a:moveTo>
                  <a:cubicBezTo>
                    <a:pt x="9" y="0"/>
                    <a:pt x="0" y="9"/>
                    <a:pt x="0" y="21"/>
                  </a:cubicBezTo>
                  <a:cubicBezTo>
                    <a:pt x="0" y="639"/>
                    <a:pt x="0" y="639"/>
                    <a:pt x="0" y="639"/>
                  </a:cubicBezTo>
                  <a:cubicBezTo>
                    <a:pt x="0" y="651"/>
                    <a:pt x="9" y="660"/>
                    <a:pt x="21" y="660"/>
                  </a:cubicBezTo>
                  <a:cubicBezTo>
                    <a:pt x="24" y="660"/>
                    <a:pt x="26" y="660"/>
                    <a:pt x="28" y="659"/>
                  </a:cubicBezTo>
                  <a:cubicBezTo>
                    <a:pt x="30" y="660"/>
                    <a:pt x="33" y="660"/>
                    <a:pt x="35" y="660"/>
                  </a:cubicBezTo>
                  <a:cubicBezTo>
                    <a:pt x="881" y="660"/>
                    <a:pt x="881" y="660"/>
                    <a:pt x="881" y="660"/>
                  </a:cubicBezTo>
                  <a:cubicBezTo>
                    <a:pt x="893" y="660"/>
                    <a:pt x="903" y="651"/>
                    <a:pt x="903" y="639"/>
                  </a:cubicBezTo>
                  <a:cubicBezTo>
                    <a:pt x="903" y="627"/>
                    <a:pt x="893" y="617"/>
                    <a:pt x="881" y="617"/>
                  </a:cubicBezTo>
                  <a:cubicBezTo>
                    <a:pt x="43" y="617"/>
                    <a:pt x="43" y="617"/>
                    <a:pt x="43" y="617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Rectangle 101"/>
            <p:cNvSpPr>
              <a:spLocks noChangeArrowheads="1"/>
            </p:cNvSpPr>
            <p:nvPr/>
          </p:nvSpPr>
          <p:spPr bwMode="auto">
            <a:xfrm>
              <a:off x="13438188" y="7435850"/>
              <a:ext cx="765175" cy="1016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Rectangle 102"/>
            <p:cNvSpPr>
              <a:spLocks noChangeArrowheads="1"/>
            </p:cNvSpPr>
            <p:nvPr/>
          </p:nvSpPr>
          <p:spPr bwMode="auto">
            <a:xfrm>
              <a:off x="13438188" y="7435850"/>
              <a:ext cx="765175" cy="1016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Rectangle 103"/>
            <p:cNvSpPr>
              <a:spLocks noChangeArrowheads="1"/>
            </p:cNvSpPr>
            <p:nvPr/>
          </p:nvSpPr>
          <p:spPr bwMode="auto">
            <a:xfrm>
              <a:off x="14487525" y="7113588"/>
              <a:ext cx="769938" cy="133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Rectangle 104"/>
            <p:cNvSpPr>
              <a:spLocks noChangeArrowheads="1"/>
            </p:cNvSpPr>
            <p:nvPr/>
          </p:nvSpPr>
          <p:spPr bwMode="auto">
            <a:xfrm>
              <a:off x="14487525" y="7113588"/>
              <a:ext cx="769938" cy="133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Rectangle 105"/>
            <p:cNvSpPr>
              <a:spLocks noChangeArrowheads="1"/>
            </p:cNvSpPr>
            <p:nvPr/>
          </p:nvSpPr>
          <p:spPr bwMode="auto">
            <a:xfrm>
              <a:off x="15541625" y="6588125"/>
              <a:ext cx="766763" cy="1863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Rectangle 106"/>
            <p:cNvSpPr>
              <a:spLocks noChangeArrowheads="1"/>
            </p:cNvSpPr>
            <p:nvPr/>
          </p:nvSpPr>
          <p:spPr bwMode="auto">
            <a:xfrm>
              <a:off x="15541625" y="6588125"/>
              <a:ext cx="766763" cy="1863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Freeform 107"/>
            <p:cNvSpPr>
              <a:spLocks/>
            </p:cNvSpPr>
            <p:nvPr/>
          </p:nvSpPr>
          <p:spPr bwMode="auto">
            <a:xfrm>
              <a:off x="13420725" y="5267325"/>
              <a:ext cx="2801938" cy="1536700"/>
            </a:xfrm>
            <a:custGeom>
              <a:avLst/>
              <a:gdLst>
                <a:gd name="T0" fmla="*/ 662 w 662"/>
                <a:gd name="T1" fmla="*/ 0 h 363"/>
                <a:gd name="T2" fmla="*/ 475 w 662"/>
                <a:gd name="T3" fmla="*/ 109 h 363"/>
                <a:gd name="T4" fmla="*/ 538 w 662"/>
                <a:gd name="T5" fmla="*/ 117 h 363"/>
                <a:gd name="T6" fmla="*/ 59 w 662"/>
                <a:gd name="T7" fmla="*/ 312 h 363"/>
                <a:gd name="T8" fmla="*/ 28 w 662"/>
                <a:gd name="T9" fmla="*/ 311 h 363"/>
                <a:gd name="T10" fmla="*/ 26 w 662"/>
                <a:gd name="T11" fmla="*/ 311 h 363"/>
                <a:gd name="T12" fmla="*/ 1 w 662"/>
                <a:gd name="T13" fmla="*/ 334 h 363"/>
                <a:gd name="T14" fmla="*/ 23 w 662"/>
                <a:gd name="T15" fmla="*/ 361 h 363"/>
                <a:gd name="T16" fmla="*/ 64 w 662"/>
                <a:gd name="T17" fmla="*/ 363 h 363"/>
                <a:gd name="T18" fmla="*/ 579 w 662"/>
                <a:gd name="T19" fmla="*/ 147 h 363"/>
                <a:gd name="T20" fmla="*/ 604 w 662"/>
                <a:gd name="T21" fmla="*/ 208 h 363"/>
                <a:gd name="T22" fmla="*/ 662 w 662"/>
                <a:gd name="T23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2" h="363">
                  <a:moveTo>
                    <a:pt x="662" y="0"/>
                  </a:moveTo>
                  <a:cubicBezTo>
                    <a:pt x="475" y="109"/>
                    <a:pt x="475" y="109"/>
                    <a:pt x="475" y="109"/>
                  </a:cubicBezTo>
                  <a:cubicBezTo>
                    <a:pt x="538" y="117"/>
                    <a:pt x="538" y="117"/>
                    <a:pt x="538" y="117"/>
                  </a:cubicBezTo>
                  <a:cubicBezTo>
                    <a:pt x="361" y="295"/>
                    <a:pt x="140" y="312"/>
                    <a:pt x="59" y="312"/>
                  </a:cubicBezTo>
                  <a:cubicBezTo>
                    <a:pt x="40" y="312"/>
                    <a:pt x="29" y="311"/>
                    <a:pt x="28" y="311"/>
                  </a:cubicBezTo>
                  <a:cubicBezTo>
                    <a:pt x="28" y="311"/>
                    <a:pt x="27" y="311"/>
                    <a:pt x="26" y="311"/>
                  </a:cubicBezTo>
                  <a:cubicBezTo>
                    <a:pt x="13" y="311"/>
                    <a:pt x="2" y="321"/>
                    <a:pt x="1" y="334"/>
                  </a:cubicBezTo>
                  <a:cubicBezTo>
                    <a:pt x="0" y="347"/>
                    <a:pt x="10" y="360"/>
                    <a:pt x="23" y="361"/>
                  </a:cubicBezTo>
                  <a:cubicBezTo>
                    <a:pt x="26" y="361"/>
                    <a:pt x="41" y="363"/>
                    <a:pt x="64" y="363"/>
                  </a:cubicBezTo>
                  <a:cubicBezTo>
                    <a:pt x="157" y="363"/>
                    <a:pt x="390" y="341"/>
                    <a:pt x="579" y="147"/>
                  </a:cubicBezTo>
                  <a:cubicBezTo>
                    <a:pt x="604" y="208"/>
                    <a:pt x="604" y="208"/>
                    <a:pt x="604" y="208"/>
                  </a:cubicBezTo>
                  <a:cubicBezTo>
                    <a:pt x="662" y="0"/>
                    <a:pt x="662" y="0"/>
                    <a:pt x="6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1" name="文本框 160"/>
          <p:cNvSpPr txBox="1"/>
          <p:nvPr/>
        </p:nvSpPr>
        <p:spPr>
          <a:xfrm>
            <a:off x="7432514" y="2277144"/>
            <a:ext cx="43273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沉淀后，我愿意做一个温暖的人，有自己的喜好有自己的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原则有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自己的信仰，不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急功近利不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浮夸轻薄，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宠辱不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7432514" y="4198540"/>
            <a:ext cx="43273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沉淀后，我愿意做一个温暖的人，有自己的喜好有自己的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原则有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自己的信仰，不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急功近利不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浮夸轻薄，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宠辱不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501333" y="3285060"/>
            <a:ext cx="43273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沉淀后，我愿意做一个温暖的人，有自己的喜好有自己的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原则有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自己的信仰，不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急功近利不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浮夸轻薄，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宠辱不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501333" y="1375235"/>
            <a:ext cx="43273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沉淀后，我愿意做一个温暖的人，有自己的喜好有自己的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原则有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自己的信仰，不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急功近利不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浮夸轻薄，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宠辱不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501333" y="5194884"/>
            <a:ext cx="43273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沉淀后，我愿意做一个温暖的人，有自己的喜好有自己的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原则有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自己的信仰，不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急功近利不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浮夸轻薄，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宠辱不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9841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57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632799" y="1584761"/>
            <a:ext cx="10926402" cy="4741852"/>
            <a:chOff x="1221679" y="1417121"/>
            <a:chExt cx="10926402" cy="4741852"/>
          </a:xfrm>
        </p:grpSpPr>
        <p:grpSp>
          <p:nvGrpSpPr>
            <p:cNvPr id="42" name="组合 41"/>
            <p:cNvGrpSpPr/>
            <p:nvPr/>
          </p:nvGrpSpPr>
          <p:grpSpPr>
            <a:xfrm>
              <a:off x="1377633" y="2442258"/>
              <a:ext cx="9436734" cy="2659967"/>
              <a:chOff x="1377633" y="2442258"/>
              <a:chExt cx="9436734" cy="2659967"/>
            </a:xfrm>
          </p:grpSpPr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3491769" y="2442258"/>
                <a:ext cx="15376" cy="106283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5338755" y="4014406"/>
                <a:ext cx="15376" cy="106283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7170365" y="2448024"/>
                <a:ext cx="21142" cy="106283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1665924" y="4060533"/>
                <a:ext cx="15376" cy="1010941"/>
              </a:xfrm>
              <a:custGeom>
                <a:avLst/>
                <a:gdLst>
                  <a:gd name="T0" fmla="*/ 3 w 3"/>
                  <a:gd name="T1" fmla="*/ 0 h 197"/>
                  <a:gd name="T2" fmla="*/ 1 w 3"/>
                  <a:gd name="T3" fmla="*/ 0 h 197"/>
                  <a:gd name="T4" fmla="*/ 0 w 3"/>
                  <a:gd name="T5" fmla="*/ 0 h 197"/>
                  <a:gd name="T6" fmla="*/ 0 w 3"/>
                  <a:gd name="T7" fmla="*/ 197 h 197"/>
                  <a:gd name="T8" fmla="*/ 3 w 3"/>
                  <a:gd name="T9" fmla="*/ 197 h 197"/>
                  <a:gd name="T10" fmla="*/ 3 w 3"/>
                  <a:gd name="T1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97">
                    <a:moveTo>
                      <a:pt x="3" y="0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3" y="197"/>
                      <a:pt x="3" y="197"/>
                      <a:pt x="3" y="197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1665924" y="4014406"/>
                <a:ext cx="15376" cy="105706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9001976" y="4014406"/>
                <a:ext cx="46127" cy="1087819"/>
              </a:xfrm>
              <a:custGeom>
                <a:avLst/>
                <a:gdLst>
                  <a:gd name="T0" fmla="*/ 6 w 9"/>
                  <a:gd name="T1" fmla="*/ 203 h 212"/>
                  <a:gd name="T2" fmla="*/ 6 w 9"/>
                  <a:gd name="T3" fmla="*/ 0 h 212"/>
                  <a:gd name="T4" fmla="*/ 3 w 9"/>
                  <a:gd name="T5" fmla="*/ 0 h 212"/>
                  <a:gd name="T6" fmla="*/ 3 w 9"/>
                  <a:gd name="T7" fmla="*/ 203 h 212"/>
                  <a:gd name="T8" fmla="*/ 0 w 9"/>
                  <a:gd name="T9" fmla="*/ 207 h 212"/>
                  <a:gd name="T10" fmla="*/ 4 w 9"/>
                  <a:gd name="T11" fmla="*/ 212 h 212"/>
                  <a:gd name="T12" fmla="*/ 9 w 9"/>
                  <a:gd name="T13" fmla="*/ 207 h 212"/>
                  <a:gd name="T14" fmla="*/ 6 w 9"/>
                  <a:gd name="T15" fmla="*/ 20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212">
                    <a:moveTo>
                      <a:pt x="6" y="203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03"/>
                      <a:pt x="3" y="203"/>
                      <a:pt x="3" y="203"/>
                    </a:cubicBezTo>
                    <a:cubicBezTo>
                      <a:pt x="1" y="204"/>
                      <a:pt x="0" y="205"/>
                      <a:pt x="0" y="207"/>
                    </a:cubicBezTo>
                    <a:cubicBezTo>
                      <a:pt x="0" y="210"/>
                      <a:pt x="2" y="212"/>
                      <a:pt x="4" y="212"/>
                    </a:cubicBezTo>
                    <a:cubicBezTo>
                      <a:pt x="7" y="212"/>
                      <a:pt x="9" y="210"/>
                      <a:pt x="9" y="207"/>
                    </a:cubicBezTo>
                    <a:cubicBezTo>
                      <a:pt x="9" y="205"/>
                      <a:pt x="7" y="204"/>
                      <a:pt x="6" y="20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" name="Rectangle 7"/>
              <p:cNvSpPr>
                <a:spLocks noChangeArrowheads="1"/>
              </p:cNvSpPr>
              <p:nvPr/>
            </p:nvSpPr>
            <p:spPr bwMode="auto">
              <a:xfrm>
                <a:off x="7243398" y="3731881"/>
                <a:ext cx="1727826" cy="61502"/>
              </a:xfrm>
              <a:prstGeom prst="rect">
                <a:avLst/>
              </a:prstGeom>
              <a:solidFill>
                <a:srgbClr val="FF2A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Rectangle 8"/>
              <p:cNvSpPr>
                <a:spLocks noChangeArrowheads="1"/>
              </p:cNvSpPr>
              <p:nvPr/>
            </p:nvSpPr>
            <p:spPr bwMode="auto">
              <a:xfrm>
                <a:off x="3568646" y="3731881"/>
                <a:ext cx="1745123" cy="61502"/>
              </a:xfrm>
              <a:prstGeom prst="rect">
                <a:avLst/>
              </a:prstGeom>
              <a:solidFill>
                <a:srgbClr val="FF6E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Rectangle 9"/>
              <p:cNvSpPr>
                <a:spLocks noChangeArrowheads="1"/>
              </p:cNvSpPr>
              <p:nvPr/>
            </p:nvSpPr>
            <p:spPr bwMode="auto">
              <a:xfrm>
                <a:off x="5427164" y="3731881"/>
                <a:ext cx="1708607" cy="61502"/>
              </a:xfrm>
              <a:prstGeom prst="rect">
                <a:avLst/>
              </a:prstGeom>
              <a:solidFill>
                <a:srgbClr val="008C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9094229" y="3658848"/>
                <a:ext cx="1720138" cy="205648"/>
              </a:xfrm>
              <a:custGeom>
                <a:avLst/>
                <a:gdLst>
                  <a:gd name="T0" fmla="*/ 316 w 335"/>
                  <a:gd name="T1" fmla="*/ 0 h 40"/>
                  <a:gd name="T2" fmla="*/ 297 w 335"/>
                  <a:gd name="T3" fmla="*/ 14 h 40"/>
                  <a:gd name="T4" fmla="*/ 0 w 335"/>
                  <a:gd name="T5" fmla="*/ 14 h 40"/>
                  <a:gd name="T6" fmla="*/ 0 w 335"/>
                  <a:gd name="T7" fmla="*/ 26 h 40"/>
                  <a:gd name="T8" fmla="*/ 297 w 335"/>
                  <a:gd name="T9" fmla="*/ 26 h 40"/>
                  <a:gd name="T10" fmla="*/ 316 w 335"/>
                  <a:gd name="T11" fmla="*/ 40 h 40"/>
                  <a:gd name="T12" fmla="*/ 335 w 335"/>
                  <a:gd name="T13" fmla="*/ 20 h 40"/>
                  <a:gd name="T14" fmla="*/ 316 w 335"/>
                  <a:gd name="T15" fmla="*/ 0 h 40"/>
                  <a:gd name="T16" fmla="*/ 316 w 335"/>
                  <a:gd name="T17" fmla="*/ 29 h 40"/>
                  <a:gd name="T18" fmla="*/ 307 w 335"/>
                  <a:gd name="T19" fmla="*/ 20 h 40"/>
                  <a:gd name="T20" fmla="*/ 316 w 335"/>
                  <a:gd name="T21" fmla="*/ 12 h 40"/>
                  <a:gd name="T22" fmla="*/ 324 w 335"/>
                  <a:gd name="T23" fmla="*/ 20 h 40"/>
                  <a:gd name="T24" fmla="*/ 316 w 335"/>
                  <a:gd name="T25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5" h="40">
                    <a:moveTo>
                      <a:pt x="316" y="0"/>
                    </a:moveTo>
                    <a:cubicBezTo>
                      <a:pt x="307" y="0"/>
                      <a:pt x="299" y="6"/>
                      <a:pt x="297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97" y="26"/>
                      <a:pt x="297" y="26"/>
                      <a:pt x="297" y="26"/>
                    </a:cubicBezTo>
                    <a:cubicBezTo>
                      <a:pt x="299" y="34"/>
                      <a:pt x="307" y="40"/>
                      <a:pt x="316" y="40"/>
                    </a:cubicBezTo>
                    <a:cubicBezTo>
                      <a:pt x="327" y="40"/>
                      <a:pt x="335" y="31"/>
                      <a:pt x="335" y="20"/>
                    </a:cubicBezTo>
                    <a:cubicBezTo>
                      <a:pt x="335" y="9"/>
                      <a:pt x="327" y="0"/>
                      <a:pt x="316" y="0"/>
                    </a:cubicBezTo>
                    <a:close/>
                    <a:moveTo>
                      <a:pt x="316" y="29"/>
                    </a:moveTo>
                    <a:cubicBezTo>
                      <a:pt x="311" y="29"/>
                      <a:pt x="307" y="25"/>
                      <a:pt x="307" y="20"/>
                    </a:cubicBezTo>
                    <a:cubicBezTo>
                      <a:pt x="307" y="15"/>
                      <a:pt x="311" y="12"/>
                      <a:pt x="316" y="12"/>
                    </a:cubicBezTo>
                    <a:cubicBezTo>
                      <a:pt x="320" y="12"/>
                      <a:pt x="324" y="15"/>
                      <a:pt x="324" y="20"/>
                    </a:cubicBezTo>
                    <a:cubicBezTo>
                      <a:pt x="324" y="25"/>
                      <a:pt x="320" y="29"/>
                      <a:pt x="316" y="29"/>
                    </a:cubicBezTo>
                    <a:close/>
                  </a:path>
                </a:pathLst>
              </a:custGeom>
              <a:solidFill>
                <a:srgbClr val="DB339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Rectangle 11"/>
              <p:cNvSpPr>
                <a:spLocks noChangeArrowheads="1"/>
              </p:cNvSpPr>
              <p:nvPr/>
            </p:nvSpPr>
            <p:spPr bwMode="auto">
              <a:xfrm>
                <a:off x="1665924" y="4014406"/>
                <a:ext cx="15376" cy="105706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1742802" y="3731881"/>
                <a:ext cx="1723982" cy="61502"/>
              </a:xfrm>
              <a:prstGeom prst="rect">
                <a:avLst/>
              </a:prstGeom>
              <a:solidFill>
                <a:srgbClr val="DB339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Oval 17"/>
              <p:cNvSpPr>
                <a:spLocks noChangeArrowheads="1"/>
              </p:cNvSpPr>
              <p:nvPr/>
            </p:nvSpPr>
            <p:spPr bwMode="auto">
              <a:xfrm>
                <a:off x="3193868" y="3464731"/>
                <a:ext cx="590037" cy="595802"/>
              </a:xfrm>
              <a:prstGeom prst="ellipse">
                <a:avLst/>
              </a:prstGeom>
              <a:solidFill>
                <a:srgbClr val="FF6E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Oval 18"/>
              <p:cNvSpPr>
                <a:spLocks noChangeArrowheads="1"/>
              </p:cNvSpPr>
              <p:nvPr/>
            </p:nvSpPr>
            <p:spPr bwMode="auto">
              <a:xfrm>
                <a:off x="5052385" y="3464731"/>
                <a:ext cx="590037" cy="595802"/>
              </a:xfrm>
              <a:prstGeom prst="ellipse">
                <a:avLst/>
              </a:prstGeom>
              <a:solidFill>
                <a:srgbClr val="008C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Oval 19"/>
              <p:cNvSpPr>
                <a:spLocks noChangeArrowheads="1"/>
              </p:cNvSpPr>
              <p:nvPr/>
            </p:nvSpPr>
            <p:spPr bwMode="auto">
              <a:xfrm>
                <a:off x="6893605" y="3464731"/>
                <a:ext cx="590037" cy="590037"/>
              </a:xfrm>
              <a:prstGeom prst="ellipse">
                <a:avLst/>
              </a:prstGeom>
              <a:solidFill>
                <a:srgbClr val="FF2A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Oval 20"/>
              <p:cNvSpPr>
                <a:spLocks noChangeArrowheads="1"/>
              </p:cNvSpPr>
              <p:nvPr/>
            </p:nvSpPr>
            <p:spPr bwMode="auto">
              <a:xfrm>
                <a:off x="1377633" y="3464731"/>
                <a:ext cx="590037" cy="595802"/>
              </a:xfrm>
              <a:prstGeom prst="ellipse">
                <a:avLst/>
              </a:prstGeom>
              <a:solidFill>
                <a:srgbClr val="DB339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Freeform 21"/>
              <p:cNvSpPr>
                <a:spLocks noEditPoints="1"/>
              </p:cNvSpPr>
              <p:nvPr/>
            </p:nvSpPr>
            <p:spPr bwMode="auto">
              <a:xfrm>
                <a:off x="7043517" y="3679988"/>
                <a:ext cx="132615" cy="163366"/>
              </a:xfrm>
              <a:custGeom>
                <a:avLst/>
                <a:gdLst>
                  <a:gd name="T0" fmla="*/ 13 w 26"/>
                  <a:gd name="T1" fmla="*/ 0 h 32"/>
                  <a:gd name="T2" fmla="*/ 26 w 26"/>
                  <a:gd name="T3" fmla="*/ 16 h 32"/>
                  <a:gd name="T4" fmla="*/ 13 w 26"/>
                  <a:gd name="T5" fmla="*/ 32 h 32"/>
                  <a:gd name="T6" fmla="*/ 0 w 26"/>
                  <a:gd name="T7" fmla="*/ 16 h 32"/>
                  <a:gd name="T8" fmla="*/ 13 w 26"/>
                  <a:gd name="T9" fmla="*/ 0 h 32"/>
                  <a:gd name="T10" fmla="*/ 13 w 26"/>
                  <a:gd name="T11" fmla="*/ 2 h 32"/>
                  <a:gd name="T12" fmla="*/ 9 w 26"/>
                  <a:gd name="T13" fmla="*/ 16 h 32"/>
                  <a:gd name="T14" fmla="*/ 13 w 26"/>
                  <a:gd name="T15" fmla="*/ 29 h 32"/>
                  <a:gd name="T16" fmla="*/ 16 w 26"/>
                  <a:gd name="T17" fmla="*/ 16 h 32"/>
                  <a:gd name="T18" fmla="*/ 13 w 26"/>
                  <a:gd name="T19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32">
                    <a:moveTo>
                      <a:pt x="13" y="0"/>
                    </a:moveTo>
                    <a:cubicBezTo>
                      <a:pt x="21" y="0"/>
                      <a:pt x="26" y="5"/>
                      <a:pt x="26" y="16"/>
                    </a:cubicBezTo>
                    <a:cubicBezTo>
                      <a:pt x="26" y="26"/>
                      <a:pt x="21" y="32"/>
                      <a:pt x="13" y="32"/>
                    </a:cubicBezTo>
                    <a:cubicBezTo>
                      <a:pt x="4" y="32"/>
                      <a:pt x="0" y="26"/>
                      <a:pt x="0" y="16"/>
                    </a:cubicBezTo>
                    <a:cubicBezTo>
                      <a:pt x="0" y="5"/>
                      <a:pt x="4" y="0"/>
                      <a:pt x="13" y="0"/>
                    </a:cubicBezTo>
                    <a:close/>
                    <a:moveTo>
                      <a:pt x="13" y="2"/>
                    </a:moveTo>
                    <a:cubicBezTo>
                      <a:pt x="10" y="2"/>
                      <a:pt x="9" y="7"/>
                      <a:pt x="9" y="16"/>
                    </a:cubicBezTo>
                    <a:cubicBezTo>
                      <a:pt x="9" y="25"/>
                      <a:pt x="10" y="29"/>
                      <a:pt x="13" y="29"/>
                    </a:cubicBezTo>
                    <a:cubicBezTo>
                      <a:pt x="15" y="29"/>
                      <a:pt x="16" y="25"/>
                      <a:pt x="16" y="16"/>
                    </a:cubicBezTo>
                    <a:cubicBezTo>
                      <a:pt x="16" y="7"/>
                      <a:pt x="15" y="2"/>
                      <a:pt x="13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Freeform 22"/>
              <p:cNvSpPr>
                <a:spLocks noEditPoints="1"/>
              </p:cNvSpPr>
              <p:nvPr/>
            </p:nvSpPr>
            <p:spPr bwMode="auto">
              <a:xfrm>
                <a:off x="7191507" y="3679988"/>
                <a:ext cx="117239" cy="159522"/>
              </a:xfrm>
              <a:custGeom>
                <a:avLst/>
                <a:gdLst>
                  <a:gd name="T0" fmla="*/ 61 w 61"/>
                  <a:gd name="T1" fmla="*/ 67 h 83"/>
                  <a:gd name="T2" fmla="*/ 53 w 61"/>
                  <a:gd name="T3" fmla="*/ 67 h 83"/>
                  <a:gd name="T4" fmla="*/ 53 w 61"/>
                  <a:gd name="T5" fmla="*/ 83 h 83"/>
                  <a:gd name="T6" fmla="*/ 29 w 61"/>
                  <a:gd name="T7" fmla="*/ 83 h 83"/>
                  <a:gd name="T8" fmla="*/ 29 w 61"/>
                  <a:gd name="T9" fmla="*/ 67 h 83"/>
                  <a:gd name="T10" fmla="*/ 0 w 61"/>
                  <a:gd name="T11" fmla="*/ 67 h 83"/>
                  <a:gd name="T12" fmla="*/ 0 w 61"/>
                  <a:gd name="T13" fmla="*/ 56 h 83"/>
                  <a:gd name="T14" fmla="*/ 37 w 61"/>
                  <a:gd name="T15" fmla="*/ 0 h 83"/>
                  <a:gd name="T16" fmla="*/ 53 w 61"/>
                  <a:gd name="T17" fmla="*/ 0 h 83"/>
                  <a:gd name="T18" fmla="*/ 53 w 61"/>
                  <a:gd name="T19" fmla="*/ 56 h 83"/>
                  <a:gd name="T20" fmla="*/ 61 w 61"/>
                  <a:gd name="T21" fmla="*/ 56 h 83"/>
                  <a:gd name="T22" fmla="*/ 61 w 61"/>
                  <a:gd name="T23" fmla="*/ 67 h 83"/>
                  <a:gd name="T24" fmla="*/ 11 w 61"/>
                  <a:gd name="T25" fmla="*/ 56 h 83"/>
                  <a:gd name="T26" fmla="*/ 29 w 61"/>
                  <a:gd name="T27" fmla="*/ 56 h 83"/>
                  <a:gd name="T28" fmla="*/ 29 w 61"/>
                  <a:gd name="T29" fmla="*/ 24 h 83"/>
                  <a:gd name="T30" fmla="*/ 11 w 61"/>
                  <a:gd name="T31" fmla="*/ 56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" h="83">
                    <a:moveTo>
                      <a:pt x="61" y="67"/>
                    </a:moveTo>
                    <a:lnTo>
                      <a:pt x="53" y="67"/>
                    </a:lnTo>
                    <a:lnTo>
                      <a:pt x="53" y="83"/>
                    </a:lnTo>
                    <a:lnTo>
                      <a:pt x="29" y="83"/>
                    </a:lnTo>
                    <a:lnTo>
                      <a:pt x="29" y="67"/>
                    </a:lnTo>
                    <a:lnTo>
                      <a:pt x="0" y="67"/>
                    </a:lnTo>
                    <a:lnTo>
                      <a:pt x="0" y="56"/>
                    </a:lnTo>
                    <a:lnTo>
                      <a:pt x="37" y="0"/>
                    </a:lnTo>
                    <a:lnTo>
                      <a:pt x="53" y="0"/>
                    </a:lnTo>
                    <a:lnTo>
                      <a:pt x="53" y="56"/>
                    </a:lnTo>
                    <a:lnTo>
                      <a:pt x="61" y="56"/>
                    </a:lnTo>
                    <a:lnTo>
                      <a:pt x="61" y="67"/>
                    </a:lnTo>
                    <a:close/>
                    <a:moveTo>
                      <a:pt x="11" y="56"/>
                    </a:moveTo>
                    <a:lnTo>
                      <a:pt x="29" y="56"/>
                    </a:lnTo>
                    <a:lnTo>
                      <a:pt x="29" y="24"/>
                    </a:lnTo>
                    <a:lnTo>
                      <a:pt x="11" y="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Freeform 23"/>
              <p:cNvSpPr>
                <a:spLocks noEditPoints="1"/>
              </p:cNvSpPr>
              <p:nvPr/>
            </p:nvSpPr>
            <p:spPr bwMode="auto">
              <a:xfrm>
                <a:off x="5206140" y="3679988"/>
                <a:ext cx="132615" cy="163366"/>
              </a:xfrm>
              <a:custGeom>
                <a:avLst/>
                <a:gdLst>
                  <a:gd name="T0" fmla="*/ 13 w 26"/>
                  <a:gd name="T1" fmla="*/ 0 h 32"/>
                  <a:gd name="T2" fmla="*/ 26 w 26"/>
                  <a:gd name="T3" fmla="*/ 16 h 32"/>
                  <a:gd name="T4" fmla="*/ 13 w 26"/>
                  <a:gd name="T5" fmla="*/ 32 h 32"/>
                  <a:gd name="T6" fmla="*/ 0 w 26"/>
                  <a:gd name="T7" fmla="*/ 16 h 32"/>
                  <a:gd name="T8" fmla="*/ 13 w 26"/>
                  <a:gd name="T9" fmla="*/ 0 h 32"/>
                  <a:gd name="T10" fmla="*/ 13 w 26"/>
                  <a:gd name="T11" fmla="*/ 3 h 32"/>
                  <a:gd name="T12" fmla="*/ 9 w 26"/>
                  <a:gd name="T13" fmla="*/ 16 h 32"/>
                  <a:gd name="T14" fmla="*/ 13 w 26"/>
                  <a:gd name="T15" fmla="*/ 30 h 32"/>
                  <a:gd name="T16" fmla="*/ 16 w 26"/>
                  <a:gd name="T17" fmla="*/ 16 h 32"/>
                  <a:gd name="T18" fmla="*/ 13 w 26"/>
                  <a:gd name="T1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32">
                    <a:moveTo>
                      <a:pt x="13" y="0"/>
                    </a:moveTo>
                    <a:cubicBezTo>
                      <a:pt x="21" y="0"/>
                      <a:pt x="26" y="5"/>
                      <a:pt x="26" y="16"/>
                    </a:cubicBezTo>
                    <a:cubicBezTo>
                      <a:pt x="26" y="27"/>
                      <a:pt x="21" y="32"/>
                      <a:pt x="13" y="32"/>
                    </a:cubicBezTo>
                    <a:cubicBezTo>
                      <a:pt x="4" y="32"/>
                      <a:pt x="0" y="27"/>
                      <a:pt x="0" y="16"/>
                    </a:cubicBezTo>
                    <a:cubicBezTo>
                      <a:pt x="0" y="5"/>
                      <a:pt x="4" y="0"/>
                      <a:pt x="13" y="0"/>
                    </a:cubicBezTo>
                    <a:close/>
                    <a:moveTo>
                      <a:pt x="13" y="3"/>
                    </a:moveTo>
                    <a:cubicBezTo>
                      <a:pt x="10" y="3"/>
                      <a:pt x="9" y="7"/>
                      <a:pt x="9" y="16"/>
                    </a:cubicBezTo>
                    <a:cubicBezTo>
                      <a:pt x="9" y="25"/>
                      <a:pt x="10" y="30"/>
                      <a:pt x="13" y="30"/>
                    </a:cubicBezTo>
                    <a:cubicBezTo>
                      <a:pt x="15" y="30"/>
                      <a:pt x="16" y="25"/>
                      <a:pt x="16" y="16"/>
                    </a:cubicBezTo>
                    <a:cubicBezTo>
                      <a:pt x="16" y="7"/>
                      <a:pt x="15" y="3"/>
                      <a:pt x="13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5354131" y="3679988"/>
                <a:ext cx="123004" cy="163366"/>
              </a:xfrm>
              <a:custGeom>
                <a:avLst/>
                <a:gdLst>
                  <a:gd name="T0" fmla="*/ 0 w 24"/>
                  <a:gd name="T1" fmla="*/ 21 h 32"/>
                  <a:gd name="T2" fmla="*/ 5 w 24"/>
                  <a:gd name="T3" fmla="*/ 21 h 32"/>
                  <a:gd name="T4" fmla="*/ 4 w 24"/>
                  <a:gd name="T5" fmla="*/ 24 h 32"/>
                  <a:gd name="T6" fmla="*/ 9 w 24"/>
                  <a:gd name="T7" fmla="*/ 29 h 32"/>
                  <a:gd name="T8" fmla="*/ 15 w 24"/>
                  <a:gd name="T9" fmla="*/ 23 h 32"/>
                  <a:gd name="T10" fmla="*/ 8 w 24"/>
                  <a:gd name="T11" fmla="*/ 17 h 32"/>
                  <a:gd name="T12" fmla="*/ 6 w 24"/>
                  <a:gd name="T13" fmla="*/ 17 h 32"/>
                  <a:gd name="T14" fmla="*/ 6 w 24"/>
                  <a:gd name="T15" fmla="*/ 14 h 32"/>
                  <a:gd name="T16" fmla="*/ 8 w 24"/>
                  <a:gd name="T17" fmla="*/ 14 h 32"/>
                  <a:gd name="T18" fmla="*/ 14 w 24"/>
                  <a:gd name="T19" fmla="*/ 8 h 32"/>
                  <a:gd name="T20" fmla="*/ 9 w 24"/>
                  <a:gd name="T21" fmla="*/ 3 h 32"/>
                  <a:gd name="T22" fmla="*/ 5 w 24"/>
                  <a:gd name="T23" fmla="*/ 7 h 32"/>
                  <a:gd name="T24" fmla="*/ 5 w 24"/>
                  <a:gd name="T25" fmla="*/ 10 h 32"/>
                  <a:gd name="T26" fmla="*/ 1 w 24"/>
                  <a:gd name="T27" fmla="*/ 9 h 32"/>
                  <a:gd name="T28" fmla="*/ 11 w 24"/>
                  <a:gd name="T29" fmla="*/ 0 h 32"/>
                  <a:gd name="T30" fmla="*/ 23 w 24"/>
                  <a:gd name="T31" fmla="*/ 8 h 32"/>
                  <a:gd name="T32" fmla="*/ 16 w 24"/>
                  <a:gd name="T33" fmla="*/ 15 h 32"/>
                  <a:gd name="T34" fmla="*/ 24 w 24"/>
                  <a:gd name="T35" fmla="*/ 23 h 32"/>
                  <a:gd name="T36" fmla="*/ 11 w 24"/>
                  <a:gd name="T37" fmla="*/ 32 h 32"/>
                  <a:gd name="T38" fmla="*/ 0 w 24"/>
                  <a:gd name="T39" fmla="*/ 25 h 32"/>
                  <a:gd name="T40" fmla="*/ 0 w 24"/>
                  <a:gd name="T41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" h="32">
                    <a:moveTo>
                      <a:pt x="0" y="21"/>
                    </a:moveTo>
                    <a:cubicBezTo>
                      <a:pt x="5" y="21"/>
                      <a:pt x="5" y="21"/>
                      <a:pt x="5" y="21"/>
                    </a:cubicBezTo>
                    <a:cubicBezTo>
                      <a:pt x="4" y="22"/>
                      <a:pt x="4" y="23"/>
                      <a:pt x="4" y="24"/>
                    </a:cubicBezTo>
                    <a:cubicBezTo>
                      <a:pt x="4" y="28"/>
                      <a:pt x="6" y="29"/>
                      <a:pt x="9" y="29"/>
                    </a:cubicBezTo>
                    <a:cubicBezTo>
                      <a:pt x="13" y="29"/>
                      <a:pt x="15" y="27"/>
                      <a:pt x="15" y="23"/>
                    </a:cubicBezTo>
                    <a:cubicBezTo>
                      <a:pt x="15" y="19"/>
                      <a:pt x="12" y="17"/>
                      <a:pt x="8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2" y="14"/>
                      <a:pt x="14" y="12"/>
                      <a:pt x="14" y="8"/>
                    </a:cubicBezTo>
                    <a:cubicBezTo>
                      <a:pt x="14" y="5"/>
                      <a:pt x="13" y="3"/>
                      <a:pt x="9" y="3"/>
                    </a:cubicBezTo>
                    <a:cubicBezTo>
                      <a:pt x="6" y="3"/>
                      <a:pt x="5" y="4"/>
                      <a:pt x="5" y="7"/>
                    </a:cubicBezTo>
                    <a:cubicBezTo>
                      <a:pt x="5" y="8"/>
                      <a:pt x="5" y="9"/>
                      <a:pt x="5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3"/>
                      <a:pt x="4" y="0"/>
                      <a:pt x="11" y="0"/>
                    </a:cubicBezTo>
                    <a:cubicBezTo>
                      <a:pt x="19" y="0"/>
                      <a:pt x="23" y="3"/>
                      <a:pt x="23" y="8"/>
                    </a:cubicBezTo>
                    <a:cubicBezTo>
                      <a:pt x="23" y="12"/>
                      <a:pt x="21" y="14"/>
                      <a:pt x="16" y="15"/>
                    </a:cubicBezTo>
                    <a:cubicBezTo>
                      <a:pt x="21" y="16"/>
                      <a:pt x="24" y="19"/>
                      <a:pt x="24" y="23"/>
                    </a:cubicBezTo>
                    <a:cubicBezTo>
                      <a:pt x="24" y="29"/>
                      <a:pt x="20" y="32"/>
                      <a:pt x="11" y="32"/>
                    </a:cubicBezTo>
                    <a:cubicBezTo>
                      <a:pt x="4" y="32"/>
                      <a:pt x="0" y="30"/>
                      <a:pt x="0" y="25"/>
                    </a:cubicBezTo>
                    <a:cubicBezTo>
                      <a:pt x="0" y="24"/>
                      <a:pt x="0" y="23"/>
                      <a:pt x="0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Freeform 25"/>
              <p:cNvSpPr>
                <a:spLocks noEditPoints="1"/>
              </p:cNvSpPr>
              <p:nvPr/>
            </p:nvSpPr>
            <p:spPr bwMode="auto">
              <a:xfrm>
                <a:off x="3362999" y="3679988"/>
                <a:ext cx="134536" cy="163366"/>
              </a:xfrm>
              <a:custGeom>
                <a:avLst/>
                <a:gdLst>
                  <a:gd name="T0" fmla="*/ 13 w 26"/>
                  <a:gd name="T1" fmla="*/ 0 h 32"/>
                  <a:gd name="T2" fmla="*/ 26 w 26"/>
                  <a:gd name="T3" fmla="*/ 16 h 32"/>
                  <a:gd name="T4" fmla="*/ 13 w 26"/>
                  <a:gd name="T5" fmla="*/ 32 h 32"/>
                  <a:gd name="T6" fmla="*/ 0 w 26"/>
                  <a:gd name="T7" fmla="*/ 16 h 32"/>
                  <a:gd name="T8" fmla="*/ 13 w 26"/>
                  <a:gd name="T9" fmla="*/ 0 h 32"/>
                  <a:gd name="T10" fmla="*/ 13 w 26"/>
                  <a:gd name="T11" fmla="*/ 2 h 32"/>
                  <a:gd name="T12" fmla="*/ 9 w 26"/>
                  <a:gd name="T13" fmla="*/ 16 h 32"/>
                  <a:gd name="T14" fmla="*/ 13 w 26"/>
                  <a:gd name="T15" fmla="*/ 29 h 32"/>
                  <a:gd name="T16" fmla="*/ 16 w 26"/>
                  <a:gd name="T17" fmla="*/ 16 h 32"/>
                  <a:gd name="T18" fmla="*/ 13 w 26"/>
                  <a:gd name="T19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32">
                    <a:moveTo>
                      <a:pt x="13" y="0"/>
                    </a:moveTo>
                    <a:cubicBezTo>
                      <a:pt x="21" y="0"/>
                      <a:pt x="26" y="5"/>
                      <a:pt x="26" y="16"/>
                    </a:cubicBezTo>
                    <a:cubicBezTo>
                      <a:pt x="26" y="26"/>
                      <a:pt x="21" y="32"/>
                      <a:pt x="13" y="32"/>
                    </a:cubicBezTo>
                    <a:cubicBezTo>
                      <a:pt x="4" y="32"/>
                      <a:pt x="0" y="26"/>
                      <a:pt x="0" y="16"/>
                    </a:cubicBezTo>
                    <a:cubicBezTo>
                      <a:pt x="0" y="5"/>
                      <a:pt x="4" y="0"/>
                      <a:pt x="13" y="0"/>
                    </a:cubicBezTo>
                    <a:close/>
                    <a:moveTo>
                      <a:pt x="13" y="2"/>
                    </a:moveTo>
                    <a:cubicBezTo>
                      <a:pt x="10" y="2"/>
                      <a:pt x="9" y="7"/>
                      <a:pt x="9" y="16"/>
                    </a:cubicBezTo>
                    <a:cubicBezTo>
                      <a:pt x="9" y="25"/>
                      <a:pt x="10" y="29"/>
                      <a:pt x="13" y="29"/>
                    </a:cubicBezTo>
                    <a:cubicBezTo>
                      <a:pt x="15" y="29"/>
                      <a:pt x="16" y="25"/>
                      <a:pt x="16" y="16"/>
                    </a:cubicBezTo>
                    <a:cubicBezTo>
                      <a:pt x="16" y="7"/>
                      <a:pt x="15" y="2"/>
                      <a:pt x="13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3512911" y="3679988"/>
                <a:ext cx="123004" cy="159522"/>
              </a:xfrm>
              <a:custGeom>
                <a:avLst/>
                <a:gdLst>
                  <a:gd name="T0" fmla="*/ 23 w 24"/>
                  <a:gd name="T1" fmla="*/ 24 h 31"/>
                  <a:gd name="T2" fmla="*/ 23 w 24"/>
                  <a:gd name="T3" fmla="*/ 31 h 31"/>
                  <a:gd name="T4" fmla="*/ 0 w 24"/>
                  <a:gd name="T5" fmla="*/ 31 h 31"/>
                  <a:gd name="T6" fmla="*/ 0 w 24"/>
                  <a:gd name="T7" fmla="*/ 27 h 31"/>
                  <a:gd name="T8" fmla="*/ 7 w 24"/>
                  <a:gd name="T9" fmla="*/ 20 h 31"/>
                  <a:gd name="T10" fmla="*/ 15 w 24"/>
                  <a:gd name="T11" fmla="*/ 8 h 31"/>
                  <a:gd name="T12" fmla="*/ 11 w 24"/>
                  <a:gd name="T13" fmla="*/ 2 h 31"/>
                  <a:gd name="T14" fmla="*/ 5 w 24"/>
                  <a:gd name="T15" fmla="*/ 9 h 31"/>
                  <a:gd name="T16" fmla="*/ 6 w 24"/>
                  <a:gd name="T17" fmla="*/ 14 h 31"/>
                  <a:gd name="T18" fmla="*/ 1 w 24"/>
                  <a:gd name="T19" fmla="*/ 12 h 31"/>
                  <a:gd name="T20" fmla="*/ 1 w 24"/>
                  <a:gd name="T21" fmla="*/ 9 h 31"/>
                  <a:gd name="T22" fmla="*/ 12 w 24"/>
                  <a:gd name="T23" fmla="*/ 0 h 31"/>
                  <a:gd name="T24" fmla="*/ 20 w 24"/>
                  <a:gd name="T25" fmla="*/ 2 h 31"/>
                  <a:gd name="T26" fmla="*/ 24 w 24"/>
                  <a:gd name="T27" fmla="*/ 8 h 31"/>
                  <a:gd name="T28" fmla="*/ 17 w 24"/>
                  <a:gd name="T29" fmla="*/ 18 h 31"/>
                  <a:gd name="T30" fmla="*/ 14 w 24"/>
                  <a:gd name="T31" fmla="*/ 20 h 31"/>
                  <a:gd name="T32" fmla="*/ 11 w 24"/>
                  <a:gd name="T33" fmla="*/ 23 h 31"/>
                  <a:gd name="T34" fmla="*/ 10 w 24"/>
                  <a:gd name="T35" fmla="*/ 24 h 31"/>
                  <a:gd name="T36" fmla="*/ 23 w 24"/>
                  <a:gd name="T37" fmla="*/ 2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31">
                    <a:moveTo>
                      <a:pt x="23" y="24"/>
                    </a:moveTo>
                    <a:cubicBezTo>
                      <a:pt x="23" y="31"/>
                      <a:pt x="23" y="31"/>
                      <a:pt x="23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" y="25"/>
                      <a:pt x="4" y="22"/>
                      <a:pt x="7" y="20"/>
                    </a:cubicBezTo>
                    <a:cubicBezTo>
                      <a:pt x="12" y="15"/>
                      <a:pt x="15" y="11"/>
                      <a:pt x="15" y="8"/>
                    </a:cubicBezTo>
                    <a:cubicBezTo>
                      <a:pt x="15" y="4"/>
                      <a:pt x="13" y="2"/>
                      <a:pt x="11" y="2"/>
                    </a:cubicBezTo>
                    <a:cubicBezTo>
                      <a:pt x="7" y="2"/>
                      <a:pt x="5" y="5"/>
                      <a:pt x="5" y="9"/>
                    </a:cubicBezTo>
                    <a:cubicBezTo>
                      <a:pt x="5" y="10"/>
                      <a:pt x="5" y="12"/>
                      <a:pt x="6" y="14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1"/>
                      <a:pt x="1" y="10"/>
                      <a:pt x="1" y="9"/>
                    </a:cubicBezTo>
                    <a:cubicBezTo>
                      <a:pt x="1" y="3"/>
                      <a:pt x="5" y="0"/>
                      <a:pt x="12" y="0"/>
                    </a:cubicBezTo>
                    <a:cubicBezTo>
                      <a:pt x="16" y="0"/>
                      <a:pt x="18" y="0"/>
                      <a:pt x="20" y="2"/>
                    </a:cubicBezTo>
                    <a:cubicBezTo>
                      <a:pt x="22" y="4"/>
                      <a:pt x="24" y="6"/>
                      <a:pt x="24" y="8"/>
                    </a:cubicBezTo>
                    <a:cubicBezTo>
                      <a:pt x="24" y="11"/>
                      <a:pt x="21" y="14"/>
                      <a:pt x="17" y="18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0" y="24"/>
                    </a:cubicBezTo>
                    <a:lnTo>
                      <a:pt x="23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Freeform 27"/>
              <p:cNvSpPr>
                <a:spLocks noEditPoints="1"/>
              </p:cNvSpPr>
              <p:nvPr/>
            </p:nvSpPr>
            <p:spPr bwMode="auto">
              <a:xfrm>
                <a:off x="1531388" y="3679988"/>
                <a:ext cx="134536" cy="163366"/>
              </a:xfrm>
              <a:custGeom>
                <a:avLst/>
                <a:gdLst>
                  <a:gd name="T0" fmla="*/ 13 w 26"/>
                  <a:gd name="T1" fmla="*/ 0 h 32"/>
                  <a:gd name="T2" fmla="*/ 26 w 26"/>
                  <a:gd name="T3" fmla="*/ 16 h 32"/>
                  <a:gd name="T4" fmla="*/ 13 w 26"/>
                  <a:gd name="T5" fmla="*/ 32 h 32"/>
                  <a:gd name="T6" fmla="*/ 0 w 26"/>
                  <a:gd name="T7" fmla="*/ 16 h 32"/>
                  <a:gd name="T8" fmla="*/ 13 w 26"/>
                  <a:gd name="T9" fmla="*/ 0 h 32"/>
                  <a:gd name="T10" fmla="*/ 13 w 26"/>
                  <a:gd name="T11" fmla="*/ 3 h 32"/>
                  <a:gd name="T12" fmla="*/ 9 w 26"/>
                  <a:gd name="T13" fmla="*/ 16 h 32"/>
                  <a:gd name="T14" fmla="*/ 13 w 26"/>
                  <a:gd name="T15" fmla="*/ 30 h 32"/>
                  <a:gd name="T16" fmla="*/ 16 w 26"/>
                  <a:gd name="T17" fmla="*/ 16 h 32"/>
                  <a:gd name="T18" fmla="*/ 13 w 26"/>
                  <a:gd name="T1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32">
                    <a:moveTo>
                      <a:pt x="13" y="0"/>
                    </a:moveTo>
                    <a:cubicBezTo>
                      <a:pt x="21" y="0"/>
                      <a:pt x="26" y="5"/>
                      <a:pt x="26" y="16"/>
                    </a:cubicBezTo>
                    <a:cubicBezTo>
                      <a:pt x="26" y="27"/>
                      <a:pt x="21" y="32"/>
                      <a:pt x="13" y="32"/>
                    </a:cubicBezTo>
                    <a:cubicBezTo>
                      <a:pt x="4" y="32"/>
                      <a:pt x="0" y="27"/>
                      <a:pt x="0" y="16"/>
                    </a:cubicBezTo>
                    <a:cubicBezTo>
                      <a:pt x="0" y="5"/>
                      <a:pt x="4" y="0"/>
                      <a:pt x="13" y="0"/>
                    </a:cubicBezTo>
                    <a:close/>
                    <a:moveTo>
                      <a:pt x="13" y="3"/>
                    </a:moveTo>
                    <a:cubicBezTo>
                      <a:pt x="10" y="3"/>
                      <a:pt x="9" y="7"/>
                      <a:pt x="9" y="16"/>
                    </a:cubicBezTo>
                    <a:cubicBezTo>
                      <a:pt x="9" y="25"/>
                      <a:pt x="10" y="30"/>
                      <a:pt x="13" y="30"/>
                    </a:cubicBezTo>
                    <a:cubicBezTo>
                      <a:pt x="15" y="30"/>
                      <a:pt x="16" y="25"/>
                      <a:pt x="16" y="16"/>
                    </a:cubicBezTo>
                    <a:cubicBezTo>
                      <a:pt x="16" y="7"/>
                      <a:pt x="15" y="3"/>
                      <a:pt x="13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1690910" y="3685755"/>
                <a:ext cx="76878" cy="157599"/>
              </a:xfrm>
              <a:custGeom>
                <a:avLst/>
                <a:gdLst>
                  <a:gd name="T0" fmla="*/ 15 w 15"/>
                  <a:gd name="T1" fmla="*/ 0 h 31"/>
                  <a:gd name="T2" fmla="*/ 15 w 15"/>
                  <a:gd name="T3" fmla="*/ 31 h 31"/>
                  <a:gd name="T4" fmla="*/ 7 w 15"/>
                  <a:gd name="T5" fmla="*/ 31 h 31"/>
                  <a:gd name="T6" fmla="*/ 7 w 15"/>
                  <a:gd name="T7" fmla="*/ 7 h 31"/>
                  <a:gd name="T8" fmla="*/ 0 w 15"/>
                  <a:gd name="T9" fmla="*/ 9 h 31"/>
                  <a:gd name="T10" fmla="*/ 0 w 15"/>
                  <a:gd name="T11" fmla="*/ 5 h 31"/>
                  <a:gd name="T12" fmla="*/ 10 w 15"/>
                  <a:gd name="T13" fmla="*/ 0 h 31"/>
                  <a:gd name="T14" fmla="*/ 15 w 15"/>
                  <a:gd name="T1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31">
                    <a:moveTo>
                      <a:pt x="15" y="0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8"/>
                      <a:pt x="2" y="9"/>
                      <a:pt x="0" y="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5" y="5"/>
                      <a:pt x="8" y="3"/>
                      <a:pt x="10" y="0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9001976" y="4014406"/>
                <a:ext cx="46127" cy="1087819"/>
              </a:xfrm>
              <a:custGeom>
                <a:avLst/>
                <a:gdLst>
                  <a:gd name="T0" fmla="*/ 6 w 9"/>
                  <a:gd name="T1" fmla="*/ 203 h 212"/>
                  <a:gd name="T2" fmla="*/ 6 w 9"/>
                  <a:gd name="T3" fmla="*/ 0 h 212"/>
                  <a:gd name="T4" fmla="*/ 3 w 9"/>
                  <a:gd name="T5" fmla="*/ 0 h 212"/>
                  <a:gd name="T6" fmla="*/ 3 w 9"/>
                  <a:gd name="T7" fmla="*/ 203 h 212"/>
                  <a:gd name="T8" fmla="*/ 0 w 9"/>
                  <a:gd name="T9" fmla="*/ 207 h 212"/>
                  <a:gd name="T10" fmla="*/ 4 w 9"/>
                  <a:gd name="T11" fmla="*/ 212 h 212"/>
                  <a:gd name="T12" fmla="*/ 9 w 9"/>
                  <a:gd name="T13" fmla="*/ 207 h 212"/>
                  <a:gd name="T14" fmla="*/ 6 w 9"/>
                  <a:gd name="T15" fmla="*/ 20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212">
                    <a:moveTo>
                      <a:pt x="6" y="203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03"/>
                      <a:pt x="3" y="203"/>
                      <a:pt x="3" y="203"/>
                    </a:cubicBezTo>
                    <a:cubicBezTo>
                      <a:pt x="1" y="204"/>
                      <a:pt x="0" y="205"/>
                      <a:pt x="0" y="207"/>
                    </a:cubicBezTo>
                    <a:cubicBezTo>
                      <a:pt x="0" y="210"/>
                      <a:pt x="2" y="212"/>
                      <a:pt x="4" y="212"/>
                    </a:cubicBezTo>
                    <a:cubicBezTo>
                      <a:pt x="7" y="212"/>
                      <a:pt x="9" y="210"/>
                      <a:pt x="9" y="207"/>
                    </a:cubicBezTo>
                    <a:cubicBezTo>
                      <a:pt x="9" y="205"/>
                      <a:pt x="7" y="204"/>
                      <a:pt x="6" y="20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Oval 33"/>
              <p:cNvSpPr>
                <a:spLocks noChangeArrowheads="1"/>
              </p:cNvSpPr>
              <p:nvPr/>
            </p:nvSpPr>
            <p:spPr bwMode="auto">
              <a:xfrm>
                <a:off x="8730981" y="3458966"/>
                <a:ext cx="590037" cy="590037"/>
              </a:xfrm>
              <a:prstGeom prst="ellipse">
                <a:avLst/>
              </a:prstGeom>
              <a:solidFill>
                <a:srgbClr val="DB339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Freeform 34"/>
              <p:cNvSpPr>
                <a:spLocks noEditPoints="1"/>
              </p:cNvSpPr>
              <p:nvPr/>
            </p:nvSpPr>
            <p:spPr bwMode="auto">
              <a:xfrm>
                <a:off x="8890503" y="3679988"/>
                <a:ext cx="132615" cy="159522"/>
              </a:xfrm>
              <a:custGeom>
                <a:avLst/>
                <a:gdLst>
                  <a:gd name="T0" fmla="*/ 13 w 26"/>
                  <a:gd name="T1" fmla="*/ 0 h 31"/>
                  <a:gd name="T2" fmla="*/ 26 w 26"/>
                  <a:gd name="T3" fmla="*/ 16 h 31"/>
                  <a:gd name="T4" fmla="*/ 13 w 26"/>
                  <a:gd name="T5" fmla="*/ 31 h 31"/>
                  <a:gd name="T6" fmla="*/ 0 w 26"/>
                  <a:gd name="T7" fmla="*/ 16 h 31"/>
                  <a:gd name="T8" fmla="*/ 13 w 26"/>
                  <a:gd name="T9" fmla="*/ 0 h 31"/>
                  <a:gd name="T10" fmla="*/ 13 w 26"/>
                  <a:gd name="T11" fmla="*/ 2 h 31"/>
                  <a:gd name="T12" fmla="*/ 9 w 26"/>
                  <a:gd name="T13" fmla="*/ 16 h 31"/>
                  <a:gd name="T14" fmla="*/ 13 w 26"/>
                  <a:gd name="T15" fmla="*/ 29 h 31"/>
                  <a:gd name="T16" fmla="*/ 16 w 26"/>
                  <a:gd name="T17" fmla="*/ 16 h 31"/>
                  <a:gd name="T18" fmla="*/ 13 w 26"/>
                  <a:gd name="T1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31">
                    <a:moveTo>
                      <a:pt x="13" y="0"/>
                    </a:moveTo>
                    <a:cubicBezTo>
                      <a:pt x="21" y="0"/>
                      <a:pt x="26" y="5"/>
                      <a:pt x="26" y="16"/>
                    </a:cubicBezTo>
                    <a:cubicBezTo>
                      <a:pt x="26" y="26"/>
                      <a:pt x="21" y="31"/>
                      <a:pt x="13" y="31"/>
                    </a:cubicBezTo>
                    <a:cubicBezTo>
                      <a:pt x="4" y="31"/>
                      <a:pt x="0" y="26"/>
                      <a:pt x="0" y="16"/>
                    </a:cubicBezTo>
                    <a:cubicBezTo>
                      <a:pt x="0" y="5"/>
                      <a:pt x="4" y="0"/>
                      <a:pt x="13" y="0"/>
                    </a:cubicBezTo>
                    <a:close/>
                    <a:moveTo>
                      <a:pt x="13" y="2"/>
                    </a:moveTo>
                    <a:cubicBezTo>
                      <a:pt x="10" y="2"/>
                      <a:pt x="9" y="7"/>
                      <a:pt x="9" y="16"/>
                    </a:cubicBezTo>
                    <a:cubicBezTo>
                      <a:pt x="9" y="25"/>
                      <a:pt x="10" y="29"/>
                      <a:pt x="13" y="29"/>
                    </a:cubicBezTo>
                    <a:cubicBezTo>
                      <a:pt x="15" y="29"/>
                      <a:pt x="16" y="25"/>
                      <a:pt x="16" y="16"/>
                    </a:cubicBezTo>
                    <a:cubicBezTo>
                      <a:pt x="16" y="7"/>
                      <a:pt x="15" y="2"/>
                      <a:pt x="13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Freeform 35"/>
              <p:cNvSpPr>
                <a:spLocks/>
              </p:cNvSpPr>
              <p:nvPr/>
            </p:nvSpPr>
            <p:spPr bwMode="auto">
              <a:xfrm>
                <a:off x="9038492" y="3679988"/>
                <a:ext cx="123004" cy="163366"/>
              </a:xfrm>
              <a:custGeom>
                <a:avLst/>
                <a:gdLst>
                  <a:gd name="T0" fmla="*/ 22 w 24"/>
                  <a:gd name="T1" fmla="*/ 0 h 32"/>
                  <a:gd name="T2" fmla="*/ 21 w 24"/>
                  <a:gd name="T3" fmla="*/ 7 h 32"/>
                  <a:gd name="T4" fmla="*/ 6 w 24"/>
                  <a:gd name="T5" fmla="*/ 7 h 32"/>
                  <a:gd name="T6" fmla="*/ 5 w 24"/>
                  <a:gd name="T7" fmla="*/ 13 h 32"/>
                  <a:gd name="T8" fmla="*/ 13 w 24"/>
                  <a:gd name="T9" fmla="*/ 11 h 32"/>
                  <a:gd name="T10" fmla="*/ 20 w 24"/>
                  <a:gd name="T11" fmla="*/ 14 h 32"/>
                  <a:gd name="T12" fmla="*/ 24 w 24"/>
                  <a:gd name="T13" fmla="*/ 21 h 32"/>
                  <a:gd name="T14" fmla="*/ 20 w 24"/>
                  <a:gd name="T15" fmla="*/ 29 h 32"/>
                  <a:gd name="T16" fmla="*/ 11 w 24"/>
                  <a:gd name="T17" fmla="*/ 32 h 32"/>
                  <a:gd name="T18" fmla="*/ 0 w 24"/>
                  <a:gd name="T19" fmla="*/ 24 h 32"/>
                  <a:gd name="T20" fmla="*/ 0 w 24"/>
                  <a:gd name="T21" fmla="*/ 22 h 32"/>
                  <a:gd name="T22" fmla="*/ 4 w 24"/>
                  <a:gd name="T23" fmla="*/ 21 h 32"/>
                  <a:gd name="T24" fmla="*/ 4 w 24"/>
                  <a:gd name="T25" fmla="*/ 24 h 32"/>
                  <a:gd name="T26" fmla="*/ 9 w 24"/>
                  <a:gd name="T27" fmla="*/ 29 h 32"/>
                  <a:gd name="T28" fmla="*/ 15 w 24"/>
                  <a:gd name="T29" fmla="*/ 20 h 32"/>
                  <a:gd name="T30" fmla="*/ 10 w 24"/>
                  <a:gd name="T31" fmla="*/ 14 h 32"/>
                  <a:gd name="T32" fmla="*/ 4 w 24"/>
                  <a:gd name="T33" fmla="*/ 18 h 32"/>
                  <a:gd name="T34" fmla="*/ 1 w 24"/>
                  <a:gd name="T35" fmla="*/ 17 h 32"/>
                  <a:gd name="T36" fmla="*/ 4 w 24"/>
                  <a:gd name="T37" fmla="*/ 0 h 32"/>
                  <a:gd name="T38" fmla="*/ 22 w 24"/>
                  <a:gd name="T3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" h="32">
                    <a:moveTo>
                      <a:pt x="22" y="0"/>
                    </a:moveTo>
                    <a:cubicBezTo>
                      <a:pt x="21" y="7"/>
                      <a:pt x="21" y="7"/>
                      <a:pt x="21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7" y="12"/>
                      <a:pt x="10" y="11"/>
                      <a:pt x="13" y="11"/>
                    </a:cubicBezTo>
                    <a:cubicBezTo>
                      <a:pt x="16" y="11"/>
                      <a:pt x="18" y="12"/>
                      <a:pt x="20" y="14"/>
                    </a:cubicBezTo>
                    <a:cubicBezTo>
                      <a:pt x="23" y="15"/>
                      <a:pt x="24" y="18"/>
                      <a:pt x="24" y="21"/>
                    </a:cubicBezTo>
                    <a:cubicBezTo>
                      <a:pt x="24" y="24"/>
                      <a:pt x="22" y="27"/>
                      <a:pt x="20" y="29"/>
                    </a:cubicBezTo>
                    <a:cubicBezTo>
                      <a:pt x="18" y="31"/>
                      <a:pt x="15" y="32"/>
                      <a:pt x="11" y="32"/>
                    </a:cubicBezTo>
                    <a:cubicBezTo>
                      <a:pt x="4" y="32"/>
                      <a:pt x="0" y="29"/>
                      <a:pt x="0" y="24"/>
                    </a:cubicBezTo>
                    <a:cubicBezTo>
                      <a:pt x="0" y="23"/>
                      <a:pt x="0" y="23"/>
                      <a:pt x="0" y="2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4" y="23"/>
                      <a:pt x="4" y="24"/>
                    </a:cubicBezTo>
                    <a:cubicBezTo>
                      <a:pt x="4" y="27"/>
                      <a:pt x="6" y="29"/>
                      <a:pt x="9" y="29"/>
                    </a:cubicBezTo>
                    <a:cubicBezTo>
                      <a:pt x="13" y="29"/>
                      <a:pt x="15" y="26"/>
                      <a:pt x="15" y="20"/>
                    </a:cubicBezTo>
                    <a:cubicBezTo>
                      <a:pt x="15" y="16"/>
                      <a:pt x="13" y="14"/>
                      <a:pt x="10" y="14"/>
                    </a:cubicBezTo>
                    <a:cubicBezTo>
                      <a:pt x="8" y="14"/>
                      <a:pt x="6" y="16"/>
                      <a:pt x="4" y="18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6804552" y="1417121"/>
              <a:ext cx="752768" cy="917581"/>
              <a:chOff x="12836525" y="-8736013"/>
              <a:chExt cx="3603625" cy="4392613"/>
            </a:xfrm>
            <a:solidFill>
              <a:srgbClr val="FF2A00"/>
            </a:solidFill>
          </p:grpSpPr>
          <p:sp>
            <p:nvSpPr>
              <p:cNvPr id="44" name="Freeform 80"/>
              <p:cNvSpPr>
                <a:spLocks/>
              </p:cNvSpPr>
              <p:nvPr/>
            </p:nvSpPr>
            <p:spPr bwMode="auto">
              <a:xfrm>
                <a:off x="14419263" y="-4589463"/>
                <a:ext cx="436563" cy="246063"/>
              </a:xfrm>
              <a:custGeom>
                <a:avLst/>
                <a:gdLst>
                  <a:gd name="T0" fmla="*/ 74 w 103"/>
                  <a:gd name="T1" fmla="*/ 0 h 58"/>
                  <a:gd name="T2" fmla="*/ 29 w 103"/>
                  <a:gd name="T3" fmla="*/ 0 h 58"/>
                  <a:gd name="T4" fmla="*/ 0 w 103"/>
                  <a:gd name="T5" fmla="*/ 29 h 58"/>
                  <a:gd name="T6" fmla="*/ 29 w 103"/>
                  <a:gd name="T7" fmla="*/ 58 h 58"/>
                  <a:gd name="T8" fmla="*/ 74 w 103"/>
                  <a:gd name="T9" fmla="*/ 58 h 58"/>
                  <a:gd name="T10" fmla="*/ 103 w 103"/>
                  <a:gd name="T11" fmla="*/ 29 h 58"/>
                  <a:gd name="T12" fmla="*/ 74 w 103"/>
                  <a:gd name="T1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58">
                    <a:moveTo>
                      <a:pt x="74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5"/>
                      <a:pt x="13" y="58"/>
                      <a:pt x="29" y="58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90" y="58"/>
                      <a:pt x="103" y="45"/>
                      <a:pt x="103" y="29"/>
                    </a:cubicBezTo>
                    <a:cubicBezTo>
                      <a:pt x="103" y="13"/>
                      <a:pt x="90" y="0"/>
                      <a:pt x="7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81"/>
              <p:cNvSpPr>
                <a:spLocks/>
              </p:cNvSpPr>
              <p:nvPr/>
            </p:nvSpPr>
            <p:spPr bwMode="auto">
              <a:xfrm>
                <a:off x="14258925" y="-4856163"/>
                <a:ext cx="762000" cy="233363"/>
              </a:xfrm>
              <a:custGeom>
                <a:avLst/>
                <a:gdLst>
                  <a:gd name="T0" fmla="*/ 153 w 180"/>
                  <a:gd name="T1" fmla="*/ 0 h 55"/>
                  <a:gd name="T2" fmla="*/ 27 w 180"/>
                  <a:gd name="T3" fmla="*/ 0 h 55"/>
                  <a:gd name="T4" fmla="*/ 0 w 180"/>
                  <a:gd name="T5" fmla="*/ 28 h 55"/>
                  <a:gd name="T6" fmla="*/ 27 w 180"/>
                  <a:gd name="T7" fmla="*/ 55 h 55"/>
                  <a:gd name="T8" fmla="*/ 153 w 180"/>
                  <a:gd name="T9" fmla="*/ 55 h 55"/>
                  <a:gd name="T10" fmla="*/ 180 w 180"/>
                  <a:gd name="T11" fmla="*/ 28 h 55"/>
                  <a:gd name="T12" fmla="*/ 153 w 180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55">
                    <a:moveTo>
                      <a:pt x="153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43"/>
                      <a:pt x="12" y="55"/>
                      <a:pt x="27" y="55"/>
                    </a:cubicBezTo>
                    <a:cubicBezTo>
                      <a:pt x="153" y="55"/>
                      <a:pt x="153" y="55"/>
                      <a:pt x="153" y="55"/>
                    </a:cubicBezTo>
                    <a:cubicBezTo>
                      <a:pt x="168" y="55"/>
                      <a:pt x="180" y="43"/>
                      <a:pt x="180" y="28"/>
                    </a:cubicBezTo>
                    <a:cubicBezTo>
                      <a:pt x="180" y="13"/>
                      <a:pt x="168" y="0"/>
                      <a:pt x="15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Freeform 82"/>
              <p:cNvSpPr>
                <a:spLocks/>
              </p:cNvSpPr>
              <p:nvPr/>
            </p:nvSpPr>
            <p:spPr bwMode="auto">
              <a:xfrm>
                <a:off x="14149388" y="-5203825"/>
                <a:ext cx="981075" cy="314325"/>
              </a:xfrm>
              <a:custGeom>
                <a:avLst/>
                <a:gdLst>
                  <a:gd name="T0" fmla="*/ 195 w 232"/>
                  <a:gd name="T1" fmla="*/ 0 h 74"/>
                  <a:gd name="T2" fmla="*/ 36 w 232"/>
                  <a:gd name="T3" fmla="*/ 0 h 74"/>
                  <a:gd name="T4" fmla="*/ 0 w 232"/>
                  <a:gd name="T5" fmla="*/ 37 h 74"/>
                  <a:gd name="T6" fmla="*/ 36 w 232"/>
                  <a:gd name="T7" fmla="*/ 74 h 74"/>
                  <a:gd name="T8" fmla="*/ 195 w 232"/>
                  <a:gd name="T9" fmla="*/ 74 h 74"/>
                  <a:gd name="T10" fmla="*/ 232 w 232"/>
                  <a:gd name="T11" fmla="*/ 37 h 74"/>
                  <a:gd name="T12" fmla="*/ 195 w 232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" h="74">
                    <a:moveTo>
                      <a:pt x="195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7"/>
                      <a:pt x="0" y="37"/>
                    </a:cubicBezTo>
                    <a:cubicBezTo>
                      <a:pt x="0" y="57"/>
                      <a:pt x="16" y="74"/>
                      <a:pt x="36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216" y="74"/>
                      <a:pt x="232" y="57"/>
                      <a:pt x="232" y="37"/>
                    </a:cubicBezTo>
                    <a:cubicBezTo>
                      <a:pt x="232" y="17"/>
                      <a:pt x="216" y="0"/>
                      <a:pt x="19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Rectangle 83"/>
              <p:cNvSpPr>
                <a:spLocks noChangeArrowheads="1"/>
              </p:cNvSpPr>
              <p:nvPr/>
            </p:nvSpPr>
            <p:spPr bwMode="auto">
              <a:xfrm>
                <a:off x="14551025" y="-8736013"/>
                <a:ext cx="177800" cy="4318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Rectangle 84"/>
              <p:cNvSpPr>
                <a:spLocks noChangeArrowheads="1"/>
              </p:cNvSpPr>
              <p:nvPr/>
            </p:nvSpPr>
            <p:spPr bwMode="auto">
              <a:xfrm>
                <a:off x="14551025" y="-8736013"/>
                <a:ext cx="177800" cy="4318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Freeform 85"/>
              <p:cNvSpPr>
                <a:spLocks/>
              </p:cNvSpPr>
              <p:nvPr/>
            </p:nvSpPr>
            <p:spPr bwMode="auto">
              <a:xfrm>
                <a:off x="15508288" y="-8304213"/>
                <a:ext cx="422275" cy="436563"/>
              </a:xfrm>
              <a:custGeom>
                <a:avLst/>
                <a:gdLst>
                  <a:gd name="T0" fmla="*/ 184 w 266"/>
                  <a:gd name="T1" fmla="*/ 0 h 275"/>
                  <a:gd name="T2" fmla="*/ 0 w 266"/>
                  <a:gd name="T3" fmla="*/ 198 h 275"/>
                  <a:gd name="T4" fmla="*/ 82 w 266"/>
                  <a:gd name="T5" fmla="*/ 275 h 275"/>
                  <a:gd name="T6" fmla="*/ 266 w 266"/>
                  <a:gd name="T7" fmla="*/ 75 h 275"/>
                  <a:gd name="T8" fmla="*/ 184 w 266"/>
                  <a:gd name="T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275">
                    <a:moveTo>
                      <a:pt x="184" y="0"/>
                    </a:moveTo>
                    <a:lnTo>
                      <a:pt x="0" y="198"/>
                    </a:lnTo>
                    <a:lnTo>
                      <a:pt x="82" y="275"/>
                    </a:lnTo>
                    <a:lnTo>
                      <a:pt x="266" y="75"/>
                    </a:lnTo>
                    <a:lnTo>
                      <a:pt x="18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Freeform 86"/>
              <p:cNvSpPr>
                <a:spLocks/>
              </p:cNvSpPr>
              <p:nvPr/>
            </p:nvSpPr>
            <p:spPr bwMode="auto">
              <a:xfrm>
                <a:off x="15508288" y="-8304213"/>
                <a:ext cx="422275" cy="436563"/>
              </a:xfrm>
              <a:custGeom>
                <a:avLst/>
                <a:gdLst>
                  <a:gd name="T0" fmla="*/ 184 w 266"/>
                  <a:gd name="T1" fmla="*/ 0 h 275"/>
                  <a:gd name="T2" fmla="*/ 0 w 266"/>
                  <a:gd name="T3" fmla="*/ 198 h 275"/>
                  <a:gd name="T4" fmla="*/ 82 w 266"/>
                  <a:gd name="T5" fmla="*/ 275 h 275"/>
                  <a:gd name="T6" fmla="*/ 266 w 266"/>
                  <a:gd name="T7" fmla="*/ 75 h 275"/>
                  <a:gd name="T8" fmla="*/ 184 w 266"/>
                  <a:gd name="T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275">
                    <a:moveTo>
                      <a:pt x="184" y="0"/>
                    </a:moveTo>
                    <a:lnTo>
                      <a:pt x="0" y="198"/>
                    </a:lnTo>
                    <a:lnTo>
                      <a:pt x="82" y="275"/>
                    </a:lnTo>
                    <a:lnTo>
                      <a:pt x="266" y="75"/>
                    </a:lnTo>
                    <a:lnTo>
                      <a:pt x="18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Freeform 87"/>
              <p:cNvSpPr>
                <a:spLocks/>
              </p:cNvSpPr>
              <p:nvPr/>
            </p:nvSpPr>
            <p:spPr bwMode="auto">
              <a:xfrm>
                <a:off x="15998825" y="-7131050"/>
                <a:ext cx="441325" cy="207963"/>
              </a:xfrm>
              <a:custGeom>
                <a:avLst/>
                <a:gdLst>
                  <a:gd name="T0" fmla="*/ 270 w 278"/>
                  <a:gd name="T1" fmla="*/ 0 h 131"/>
                  <a:gd name="T2" fmla="*/ 0 w 278"/>
                  <a:gd name="T3" fmla="*/ 19 h 131"/>
                  <a:gd name="T4" fmla="*/ 8 w 278"/>
                  <a:gd name="T5" fmla="*/ 131 h 131"/>
                  <a:gd name="T6" fmla="*/ 278 w 278"/>
                  <a:gd name="T7" fmla="*/ 110 h 131"/>
                  <a:gd name="T8" fmla="*/ 270 w 278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131">
                    <a:moveTo>
                      <a:pt x="270" y="0"/>
                    </a:moveTo>
                    <a:lnTo>
                      <a:pt x="0" y="19"/>
                    </a:lnTo>
                    <a:lnTo>
                      <a:pt x="8" y="131"/>
                    </a:lnTo>
                    <a:lnTo>
                      <a:pt x="278" y="110"/>
                    </a:lnTo>
                    <a:lnTo>
                      <a:pt x="27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Freeform 88"/>
              <p:cNvSpPr>
                <a:spLocks/>
              </p:cNvSpPr>
              <p:nvPr/>
            </p:nvSpPr>
            <p:spPr bwMode="auto">
              <a:xfrm>
                <a:off x="15998825" y="-7131050"/>
                <a:ext cx="441325" cy="207963"/>
              </a:xfrm>
              <a:custGeom>
                <a:avLst/>
                <a:gdLst>
                  <a:gd name="T0" fmla="*/ 270 w 278"/>
                  <a:gd name="T1" fmla="*/ 0 h 131"/>
                  <a:gd name="T2" fmla="*/ 0 w 278"/>
                  <a:gd name="T3" fmla="*/ 19 h 131"/>
                  <a:gd name="T4" fmla="*/ 8 w 278"/>
                  <a:gd name="T5" fmla="*/ 131 h 131"/>
                  <a:gd name="T6" fmla="*/ 278 w 278"/>
                  <a:gd name="T7" fmla="*/ 110 h 131"/>
                  <a:gd name="T8" fmla="*/ 270 w 278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131">
                    <a:moveTo>
                      <a:pt x="270" y="0"/>
                    </a:moveTo>
                    <a:lnTo>
                      <a:pt x="0" y="19"/>
                    </a:lnTo>
                    <a:lnTo>
                      <a:pt x="8" y="131"/>
                    </a:lnTo>
                    <a:lnTo>
                      <a:pt x="278" y="110"/>
                    </a:lnTo>
                    <a:lnTo>
                      <a:pt x="27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Freeform 89"/>
              <p:cNvSpPr>
                <a:spLocks/>
              </p:cNvSpPr>
              <p:nvPr/>
            </p:nvSpPr>
            <p:spPr bwMode="auto">
              <a:xfrm>
                <a:off x="15643225" y="-6118225"/>
                <a:ext cx="444500" cy="411163"/>
              </a:xfrm>
              <a:custGeom>
                <a:avLst/>
                <a:gdLst>
                  <a:gd name="T0" fmla="*/ 69 w 280"/>
                  <a:gd name="T1" fmla="*/ 0 h 259"/>
                  <a:gd name="T2" fmla="*/ 0 w 280"/>
                  <a:gd name="T3" fmla="*/ 88 h 259"/>
                  <a:gd name="T4" fmla="*/ 211 w 280"/>
                  <a:gd name="T5" fmla="*/ 259 h 259"/>
                  <a:gd name="T6" fmla="*/ 280 w 280"/>
                  <a:gd name="T7" fmla="*/ 171 h 259"/>
                  <a:gd name="T8" fmla="*/ 69 w 280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" h="259">
                    <a:moveTo>
                      <a:pt x="69" y="0"/>
                    </a:moveTo>
                    <a:lnTo>
                      <a:pt x="0" y="88"/>
                    </a:lnTo>
                    <a:lnTo>
                      <a:pt x="211" y="259"/>
                    </a:lnTo>
                    <a:lnTo>
                      <a:pt x="280" y="171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Freeform 90"/>
              <p:cNvSpPr>
                <a:spLocks/>
              </p:cNvSpPr>
              <p:nvPr/>
            </p:nvSpPr>
            <p:spPr bwMode="auto">
              <a:xfrm>
                <a:off x="15643225" y="-6118225"/>
                <a:ext cx="444500" cy="411163"/>
              </a:xfrm>
              <a:custGeom>
                <a:avLst/>
                <a:gdLst>
                  <a:gd name="T0" fmla="*/ 69 w 280"/>
                  <a:gd name="T1" fmla="*/ 0 h 259"/>
                  <a:gd name="T2" fmla="*/ 0 w 280"/>
                  <a:gd name="T3" fmla="*/ 88 h 259"/>
                  <a:gd name="T4" fmla="*/ 211 w 280"/>
                  <a:gd name="T5" fmla="*/ 259 h 259"/>
                  <a:gd name="T6" fmla="*/ 280 w 280"/>
                  <a:gd name="T7" fmla="*/ 171 h 259"/>
                  <a:gd name="T8" fmla="*/ 69 w 280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" h="259">
                    <a:moveTo>
                      <a:pt x="69" y="0"/>
                    </a:moveTo>
                    <a:lnTo>
                      <a:pt x="0" y="88"/>
                    </a:lnTo>
                    <a:lnTo>
                      <a:pt x="211" y="259"/>
                    </a:lnTo>
                    <a:lnTo>
                      <a:pt x="280" y="171"/>
                    </a:lnTo>
                    <a:lnTo>
                      <a:pt x="6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Freeform 91"/>
              <p:cNvSpPr>
                <a:spLocks/>
              </p:cNvSpPr>
              <p:nvPr/>
            </p:nvSpPr>
            <p:spPr bwMode="auto">
              <a:xfrm>
                <a:off x="13344525" y="-8324850"/>
                <a:ext cx="427038" cy="436563"/>
              </a:xfrm>
              <a:custGeom>
                <a:avLst/>
                <a:gdLst>
                  <a:gd name="T0" fmla="*/ 83 w 269"/>
                  <a:gd name="T1" fmla="*/ 0 h 275"/>
                  <a:gd name="T2" fmla="*/ 0 w 269"/>
                  <a:gd name="T3" fmla="*/ 75 h 275"/>
                  <a:gd name="T4" fmla="*/ 187 w 269"/>
                  <a:gd name="T5" fmla="*/ 275 h 275"/>
                  <a:gd name="T6" fmla="*/ 269 w 269"/>
                  <a:gd name="T7" fmla="*/ 198 h 275"/>
                  <a:gd name="T8" fmla="*/ 83 w 269"/>
                  <a:gd name="T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9" h="275">
                    <a:moveTo>
                      <a:pt x="83" y="0"/>
                    </a:moveTo>
                    <a:lnTo>
                      <a:pt x="0" y="75"/>
                    </a:lnTo>
                    <a:lnTo>
                      <a:pt x="187" y="275"/>
                    </a:lnTo>
                    <a:lnTo>
                      <a:pt x="269" y="198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Freeform 92"/>
              <p:cNvSpPr>
                <a:spLocks/>
              </p:cNvSpPr>
              <p:nvPr/>
            </p:nvSpPr>
            <p:spPr bwMode="auto">
              <a:xfrm>
                <a:off x="13344525" y="-8324850"/>
                <a:ext cx="427038" cy="436563"/>
              </a:xfrm>
              <a:custGeom>
                <a:avLst/>
                <a:gdLst>
                  <a:gd name="T0" fmla="*/ 83 w 269"/>
                  <a:gd name="T1" fmla="*/ 0 h 275"/>
                  <a:gd name="T2" fmla="*/ 0 w 269"/>
                  <a:gd name="T3" fmla="*/ 75 h 275"/>
                  <a:gd name="T4" fmla="*/ 187 w 269"/>
                  <a:gd name="T5" fmla="*/ 275 h 275"/>
                  <a:gd name="T6" fmla="*/ 269 w 269"/>
                  <a:gd name="T7" fmla="*/ 198 h 275"/>
                  <a:gd name="T8" fmla="*/ 83 w 269"/>
                  <a:gd name="T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9" h="275">
                    <a:moveTo>
                      <a:pt x="83" y="0"/>
                    </a:moveTo>
                    <a:lnTo>
                      <a:pt x="0" y="75"/>
                    </a:lnTo>
                    <a:lnTo>
                      <a:pt x="187" y="275"/>
                    </a:lnTo>
                    <a:lnTo>
                      <a:pt x="269" y="198"/>
                    </a:lnTo>
                    <a:lnTo>
                      <a:pt x="83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Freeform 93"/>
              <p:cNvSpPr>
                <a:spLocks/>
              </p:cNvSpPr>
              <p:nvPr/>
            </p:nvSpPr>
            <p:spPr bwMode="auto">
              <a:xfrm>
                <a:off x="12836525" y="-7156450"/>
                <a:ext cx="444500" cy="212725"/>
              </a:xfrm>
              <a:custGeom>
                <a:avLst/>
                <a:gdLst>
                  <a:gd name="T0" fmla="*/ 8 w 280"/>
                  <a:gd name="T1" fmla="*/ 0 h 134"/>
                  <a:gd name="T2" fmla="*/ 0 w 280"/>
                  <a:gd name="T3" fmla="*/ 113 h 134"/>
                  <a:gd name="T4" fmla="*/ 272 w 280"/>
                  <a:gd name="T5" fmla="*/ 134 h 134"/>
                  <a:gd name="T6" fmla="*/ 280 w 280"/>
                  <a:gd name="T7" fmla="*/ 22 h 134"/>
                  <a:gd name="T8" fmla="*/ 8 w 280"/>
                  <a:gd name="T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" h="134">
                    <a:moveTo>
                      <a:pt x="8" y="0"/>
                    </a:moveTo>
                    <a:lnTo>
                      <a:pt x="0" y="113"/>
                    </a:lnTo>
                    <a:lnTo>
                      <a:pt x="272" y="134"/>
                    </a:lnTo>
                    <a:lnTo>
                      <a:pt x="280" y="2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Freeform 94"/>
              <p:cNvSpPr>
                <a:spLocks/>
              </p:cNvSpPr>
              <p:nvPr/>
            </p:nvSpPr>
            <p:spPr bwMode="auto">
              <a:xfrm>
                <a:off x="12836525" y="-7156450"/>
                <a:ext cx="444500" cy="212725"/>
              </a:xfrm>
              <a:custGeom>
                <a:avLst/>
                <a:gdLst>
                  <a:gd name="T0" fmla="*/ 8 w 280"/>
                  <a:gd name="T1" fmla="*/ 0 h 134"/>
                  <a:gd name="T2" fmla="*/ 0 w 280"/>
                  <a:gd name="T3" fmla="*/ 113 h 134"/>
                  <a:gd name="T4" fmla="*/ 272 w 280"/>
                  <a:gd name="T5" fmla="*/ 134 h 134"/>
                  <a:gd name="T6" fmla="*/ 280 w 280"/>
                  <a:gd name="T7" fmla="*/ 22 h 134"/>
                  <a:gd name="T8" fmla="*/ 8 w 280"/>
                  <a:gd name="T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" h="134">
                    <a:moveTo>
                      <a:pt x="8" y="0"/>
                    </a:moveTo>
                    <a:lnTo>
                      <a:pt x="0" y="113"/>
                    </a:lnTo>
                    <a:lnTo>
                      <a:pt x="272" y="134"/>
                    </a:lnTo>
                    <a:lnTo>
                      <a:pt x="280" y="22"/>
                    </a:lnTo>
                    <a:lnTo>
                      <a:pt x="8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Freeform 95"/>
              <p:cNvSpPr>
                <a:spLocks/>
              </p:cNvSpPr>
              <p:nvPr/>
            </p:nvSpPr>
            <p:spPr bwMode="auto">
              <a:xfrm>
                <a:off x="13187363" y="-6138863"/>
                <a:ext cx="449263" cy="406400"/>
              </a:xfrm>
              <a:custGeom>
                <a:avLst/>
                <a:gdLst>
                  <a:gd name="T0" fmla="*/ 214 w 283"/>
                  <a:gd name="T1" fmla="*/ 0 h 256"/>
                  <a:gd name="T2" fmla="*/ 0 w 283"/>
                  <a:gd name="T3" fmla="*/ 171 h 256"/>
                  <a:gd name="T4" fmla="*/ 72 w 283"/>
                  <a:gd name="T5" fmla="*/ 256 h 256"/>
                  <a:gd name="T6" fmla="*/ 283 w 283"/>
                  <a:gd name="T7" fmla="*/ 88 h 256"/>
                  <a:gd name="T8" fmla="*/ 214 w 283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56">
                    <a:moveTo>
                      <a:pt x="214" y="0"/>
                    </a:moveTo>
                    <a:lnTo>
                      <a:pt x="0" y="171"/>
                    </a:lnTo>
                    <a:lnTo>
                      <a:pt x="72" y="256"/>
                    </a:lnTo>
                    <a:lnTo>
                      <a:pt x="283" y="88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Freeform 96"/>
              <p:cNvSpPr>
                <a:spLocks/>
              </p:cNvSpPr>
              <p:nvPr/>
            </p:nvSpPr>
            <p:spPr bwMode="auto">
              <a:xfrm>
                <a:off x="13187363" y="-6138863"/>
                <a:ext cx="449263" cy="406400"/>
              </a:xfrm>
              <a:custGeom>
                <a:avLst/>
                <a:gdLst>
                  <a:gd name="T0" fmla="*/ 214 w 283"/>
                  <a:gd name="T1" fmla="*/ 0 h 256"/>
                  <a:gd name="T2" fmla="*/ 0 w 283"/>
                  <a:gd name="T3" fmla="*/ 171 h 256"/>
                  <a:gd name="T4" fmla="*/ 72 w 283"/>
                  <a:gd name="T5" fmla="*/ 256 h 256"/>
                  <a:gd name="T6" fmla="*/ 283 w 283"/>
                  <a:gd name="T7" fmla="*/ 88 h 256"/>
                  <a:gd name="T8" fmla="*/ 214 w 283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56">
                    <a:moveTo>
                      <a:pt x="214" y="0"/>
                    </a:moveTo>
                    <a:lnTo>
                      <a:pt x="0" y="171"/>
                    </a:lnTo>
                    <a:lnTo>
                      <a:pt x="72" y="256"/>
                    </a:lnTo>
                    <a:lnTo>
                      <a:pt x="283" y="88"/>
                    </a:lnTo>
                    <a:lnTo>
                      <a:pt x="21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Freeform 97"/>
              <p:cNvSpPr>
                <a:spLocks/>
              </p:cNvSpPr>
              <p:nvPr/>
            </p:nvSpPr>
            <p:spPr bwMode="auto">
              <a:xfrm>
                <a:off x="14720888" y="-6516688"/>
                <a:ext cx="152400" cy="284163"/>
              </a:xfrm>
              <a:custGeom>
                <a:avLst/>
                <a:gdLst>
                  <a:gd name="T0" fmla="*/ 0 w 36"/>
                  <a:gd name="T1" fmla="*/ 0 h 67"/>
                  <a:gd name="T2" fmla="*/ 0 w 36"/>
                  <a:gd name="T3" fmla="*/ 0 h 67"/>
                  <a:gd name="T4" fmla="*/ 0 w 36"/>
                  <a:gd name="T5" fmla="*/ 67 h 67"/>
                  <a:gd name="T6" fmla="*/ 36 w 36"/>
                  <a:gd name="T7" fmla="*/ 33 h 67"/>
                  <a:gd name="T8" fmla="*/ 36 w 36"/>
                  <a:gd name="T9" fmla="*/ 33 h 67"/>
                  <a:gd name="T10" fmla="*/ 17 w 36"/>
                  <a:gd name="T11" fmla="*/ 5 h 67"/>
                  <a:gd name="T12" fmla="*/ 0 w 36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24" y="64"/>
                      <a:pt x="36" y="52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19"/>
                      <a:pt x="30" y="9"/>
                      <a:pt x="17" y="5"/>
                    </a:cubicBezTo>
                    <a:cubicBezTo>
                      <a:pt x="15" y="4"/>
                      <a:pt x="9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Freeform 98"/>
              <p:cNvSpPr>
                <a:spLocks/>
              </p:cNvSpPr>
              <p:nvPr/>
            </p:nvSpPr>
            <p:spPr bwMode="auto">
              <a:xfrm>
                <a:off x="14444663" y="-6989763"/>
                <a:ext cx="114300" cy="241300"/>
              </a:xfrm>
              <a:custGeom>
                <a:avLst/>
                <a:gdLst>
                  <a:gd name="T0" fmla="*/ 27 w 27"/>
                  <a:gd name="T1" fmla="*/ 0 h 57"/>
                  <a:gd name="T2" fmla="*/ 0 w 27"/>
                  <a:gd name="T3" fmla="*/ 28 h 57"/>
                  <a:gd name="T4" fmla="*/ 27 w 27"/>
                  <a:gd name="T5" fmla="*/ 57 h 57"/>
                  <a:gd name="T6" fmla="*/ 27 w 27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57">
                    <a:moveTo>
                      <a:pt x="27" y="0"/>
                    </a:moveTo>
                    <a:cubicBezTo>
                      <a:pt x="9" y="3"/>
                      <a:pt x="0" y="12"/>
                      <a:pt x="0" y="28"/>
                    </a:cubicBezTo>
                    <a:cubicBezTo>
                      <a:pt x="0" y="42"/>
                      <a:pt x="9" y="52"/>
                      <a:pt x="27" y="57"/>
                    </a:cubicBez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Freeform 99"/>
              <p:cNvSpPr>
                <a:spLocks noEditPoints="1"/>
              </p:cNvSpPr>
              <p:nvPr/>
            </p:nvSpPr>
            <p:spPr bwMode="auto">
              <a:xfrm>
                <a:off x="13522325" y="-8104188"/>
                <a:ext cx="2235200" cy="2668588"/>
              </a:xfrm>
              <a:custGeom>
                <a:avLst/>
                <a:gdLst>
                  <a:gd name="T0" fmla="*/ 245 w 528"/>
                  <a:gd name="T1" fmla="*/ 440 h 630"/>
                  <a:gd name="T2" fmla="*/ 245 w 528"/>
                  <a:gd name="T3" fmla="*/ 365 h 630"/>
                  <a:gd name="T4" fmla="*/ 227 w 528"/>
                  <a:gd name="T5" fmla="*/ 360 h 630"/>
                  <a:gd name="T6" fmla="*/ 171 w 528"/>
                  <a:gd name="T7" fmla="*/ 296 h 630"/>
                  <a:gd name="T8" fmla="*/ 199 w 528"/>
                  <a:gd name="T9" fmla="*/ 240 h 630"/>
                  <a:gd name="T10" fmla="*/ 245 w 528"/>
                  <a:gd name="T11" fmla="*/ 224 h 630"/>
                  <a:gd name="T12" fmla="*/ 245 w 528"/>
                  <a:gd name="T13" fmla="*/ 164 h 630"/>
                  <a:gd name="T14" fmla="*/ 283 w 528"/>
                  <a:gd name="T15" fmla="*/ 164 h 630"/>
                  <a:gd name="T16" fmla="*/ 283 w 528"/>
                  <a:gd name="T17" fmla="*/ 224 h 630"/>
                  <a:gd name="T18" fmla="*/ 331 w 528"/>
                  <a:gd name="T19" fmla="*/ 243 h 630"/>
                  <a:gd name="T20" fmla="*/ 360 w 528"/>
                  <a:gd name="T21" fmla="*/ 304 h 630"/>
                  <a:gd name="T22" fmla="*/ 312 w 528"/>
                  <a:gd name="T23" fmla="*/ 304 h 630"/>
                  <a:gd name="T24" fmla="*/ 283 w 528"/>
                  <a:gd name="T25" fmla="*/ 264 h 630"/>
                  <a:gd name="T26" fmla="*/ 283 w 528"/>
                  <a:gd name="T27" fmla="*/ 264 h 630"/>
                  <a:gd name="T28" fmla="*/ 283 w 528"/>
                  <a:gd name="T29" fmla="*/ 330 h 630"/>
                  <a:gd name="T30" fmla="*/ 317 w 528"/>
                  <a:gd name="T31" fmla="*/ 338 h 630"/>
                  <a:gd name="T32" fmla="*/ 355 w 528"/>
                  <a:gd name="T33" fmla="*/ 365 h 630"/>
                  <a:gd name="T34" fmla="*/ 367 w 528"/>
                  <a:gd name="T35" fmla="*/ 402 h 630"/>
                  <a:gd name="T36" fmla="*/ 367 w 528"/>
                  <a:gd name="T37" fmla="*/ 402 h 630"/>
                  <a:gd name="T38" fmla="*/ 335 w 528"/>
                  <a:gd name="T39" fmla="*/ 463 h 630"/>
                  <a:gd name="T40" fmla="*/ 283 w 528"/>
                  <a:gd name="T41" fmla="*/ 479 h 630"/>
                  <a:gd name="T42" fmla="*/ 283 w 528"/>
                  <a:gd name="T43" fmla="*/ 539 h 630"/>
                  <a:gd name="T44" fmla="*/ 245 w 528"/>
                  <a:gd name="T45" fmla="*/ 539 h 630"/>
                  <a:gd name="T46" fmla="*/ 245 w 528"/>
                  <a:gd name="T47" fmla="*/ 479 h 630"/>
                  <a:gd name="T48" fmla="*/ 193 w 528"/>
                  <a:gd name="T49" fmla="*/ 460 h 630"/>
                  <a:gd name="T50" fmla="*/ 161 w 528"/>
                  <a:gd name="T51" fmla="*/ 390 h 630"/>
                  <a:gd name="T52" fmla="*/ 208 w 528"/>
                  <a:gd name="T53" fmla="*/ 390 h 630"/>
                  <a:gd name="T54" fmla="*/ 245 w 528"/>
                  <a:gd name="T55" fmla="*/ 440 h 630"/>
                  <a:gd name="T56" fmla="*/ 79 w 528"/>
                  <a:gd name="T57" fmla="*/ 118 h 630"/>
                  <a:gd name="T58" fmla="*/ 264 w 528"/>
                  <a:gd name="T59" fmla="*/ 22 h 630"/>
                  <a:gd name="T60" fmla="*/ 448 w 528"/>
                  <a:gd name="T61" fmla="*/ 118 h 630"/>
                  <a:gd name="T62" fmla="*/ 264 w 528"/>
                  <a:gd name="T63" fmla="*/ 92 h 630"/>
                  <a:gd name="T64" fmla="*/ 79 w 528"/>
                  <a:gd name="T65" fmla="*/ 118 h 630"/>
                  <a:gd name="T66" fmla="*/ 264 w 528"/>
                  <a:gd name="T67" fmla="*/ 0 h 630"/>
                  <a:gd name="T68" fmla="*/ 0 w 528"/>
                  <a:gd name="T69" fmla="*/ 264 h 630"/>
                  <a:gd name="T70" fmla="*/ 56 w 528"/>
                  <a:gd name="T71" fmla="*/ 427 h 630"/>
                  <a:gd name="T72" fmla="*/ 156 w 528"/>
                  <a:gd name="T73" fmla="*/ 630 h 630"/>
                  <a:gd name="T74" fmla="*/ 165 w 528"/>
                  <a:gd name="T75" fmla="*/ 630 h 630"/>
                  <a:gd name="T76" fmla="*/ 203 w 528"/>
                  <a:gd name="T77" fmla="*/ 630 h 630"/>
                  <a:gd name="T78" fmla="*/ 316 w 528"/>
                  <a:gd name="T79" fmla="*/ 630 h 630"/>
                  <a:gd name="T80" fmla="*/ 363 w 528"/>
                  <a:gd name="T81" fmla="*/ 630 h 630"/>
                  <a:gd name="T82" fmla="*/ 372 w 528"/>
                  <a:gd name="T83" fmla="*/ 630 h 630"/>
                  <a:gd name="T84" fmla="*/ 472 w 528"/>
                  <a:gd name="T85" fmla="*/ 427 h 630"/>
                  <a:gd name="T86" fmla="*/ 528 w 528"/>
                  <a:gd name="T87" fmla="*/ 264 h 630"/>
                  <a:gd name="T88" fmla="*/ 264 w 528"/>
                  <a:gd name="T89" fmla="*/ 0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28" h="630">
                    <a:moveTo>
                      <a:pt x="245" y="440"/>
                    </a:moveTo>
                    <a:cubicBezTo>
                      <a:pt x="245" y="365"/>
                      <a:pt x="245" y="365"/>
                      <a:pt x="245" y="365"/>
                    </a:cubicBezTo>
                    <a:cubicBezTo>
                      <a:pt x="239" y="363"/>
                      <a:pt x="233" y="362"/>
                      <a:pt x="227" y="360"/>
                    </a:cubicBezTo>
                    <a:cubicBezTo>
                      <a:pt x="189" y="350"/>
                      <a:pt x="171" y="329"/>
                      <a:pt x="171" y="296"/>
                    </a:cubicBezTo>
                    <a:cubicBezTo>
                      <a:pt x="171" y="273"/>
                      <a:pt x="180" y="254"/>
                      <a:pt x="199" y="240"/>
                    </a:cubicBezTo>
                    <a:cubicBezTo>
                      <a:pt x="213" y="232"/>
                      <a:pt x="228" y="226"/>
                      <a:pt x="245" y="224"/>
                    </a:cubicBezTo>
                    <a:cubicBezTo>
                      <a:pt x="245" y="164"/>
                      <a:pt x="245" y="164"/>
                      <a:pt x="245" y="164"/>
                    </a:cubicBezTo>
                    <a:cubicBezTo>
                      <a:pt x="283" y="164"/>
                      <a:pt x="283" y="164"/>
                      <a:pt x="283" y="164"/>
                    </a:cubicBezTo>
                    <a:cubicBezTo>
                      <a:pt x="283" y="224"/>
                      <a:pt x="283" y="224"/>
                      <a:pt x="283" y="224"/>
                    </a:cubicBezTo>
                    <a:cubicBezTo>
                      <a:pt x="301" y="227"/>
                      <a:pt x="318" y="233"/>
                      <a:pt x="331" y="243"/>
                    </a:cubicBezTo>
                    <a:cubicBezTo>
                      <a:pt x="350" y="258"/>
                      <a:pt x="360" y="278"/>
                      <a:pt x="360" y="304"/>
                    </a:cubicBezTo>
                    <a:cubicBezTo>
                      <a:pt x="312" y="304"/>
                      <a:pt x="312" y="304"/>
                      <a:pt x="312" y="304"/>
                    </a:cubicBezTo>
                    <a:cubicBezTo>
                      <a:pt x="311" y="283"/>
                      <a:pt x="301" y="269"/>
                      <a:pt x="283" y="264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330"/>
                      <a:pt x="283" y="330"/>
                      <a:pt x="283" y="330"/>
                    </a:cubicBezTo>
                    <a:cubicBezTo>
                      <a:pt x="293" y="332"/>
                      <a:pt x="304" y="335"/>
                      <a:pt x="317" y="338"/>
                    </a:cubicBezTo>
                    <a:cubicBezTo>
                      <a:pt x="333" y="343"/>
                      <a:pt x="345" y="352"/>
                      <a:pt x="355" y="365"/>
                    </a:cubicBezTo>
                    <a:cubicBezTo>
                      <a:pt x="362" y="376"/>
                      <a:pt x="367" y="389"/>
                      <a:pt x="367" y="402"/>
                    </a:cubicBezTo>
                    <a:cubicBezTo>
                      <a:pt x="367" y="402"/>
                      <a:pt x="367" y="402"/>
                      <a:pt x="367" y="402"/>
                    </a:cubicBezTo>
                    <a:cubicBezTo>
                      <a:pt x="367" y="429"/>
                      <a:pt x="356" y="449"/>
                      <a:pt x="335" y="463"/>
                    </a:cubicBezTo>
                    <a:cubicBezTo>
                      <a:pt x="321" y="472"/>
                      <a:pt x="303" y="477"/>
                      <a:pt x="283" y="479"/>
                    </a:cubicBezTo>
                    <a:cubicBezTo>
                      <a:pt x="283" y="539"/>
                      <a:pt x="283" y="539"/>
                      <a:pt x="283" y="539"/>
                    </a:cubicBezTo>
                    <a:cubicBezTo>
                      <a:pt x="245" y="539"/>
                      <a:pt x="245" y="539"/>
                      <a:pt x="245" y="539"/>
                    </a:cubicBezTo>
                    <a:cubicBezTo>
                      <a:pt x="245" y="479"/>
                      <a:pt x="245" y="479"/>
                      <a:pt x="245" y="479"/>
                    </a:cubicBezTo>
                    <a:cubicBezTo>
                      <a:pt x="224" y="477"/>
                      <a:pt x="206" y="470"/>
                      <a:pt x="193" y="460"/>
                    </a:cubicBezTo>
                    <a:cubicBezTo>
                      <a:pt x="172" y="444"/>
                      <a:pt x="161" y="421"/>
                      <a:pt x="161" y="390"/>
                    </a:cubicBezTo>
                    <a:cubicBezTo>
                      <a:pt x="208" y="390"/>
                      <a:pt x="208" y="390"/>
                      <a:pt x="208" y="390"/>
                    </a:cubicBezTo>
                    <a:cubicBezTo>
                      <a:pt x="208" y="417"/>
                      <a:pt x="221" y="434"/>
                      <a:pt x="245" y="440"/>
                    </a:cubicBezTo>
                    <a:moveTo>
                      <a:pt x="79" y="118"/>
                    </a:moveTo>
                    <a:cubicBezTo>
                      <a:pt x="117" y="60"/>
                      <a:pt x="186" y="22"/>
                      <a:pt x="264" y="22"/>
                    </a:cubicBezTo>
                    <a:cubicBezTo>
                      <a:pt x="342" y="22"/>
                      <a:pt x="410" y="60"/>
                      <a:pt x="448" y="118"/>
                    </a:cubicBezTo>
                    <a:cubicBezTo>
                      <a:pt x="396" y="102"/>
                      <a:pt x="332" y="92"/>
                      <a:pt x="264" y="92"/>
                    </a:cubicBezTo>
                    <a:cubicBezTo>
                      <a:pt x="195" y="92"/>
                      <a:pt x="131" y="102"/>
                      <a:pt x="79" y="118"/>
                    </a:cubicBezTo>
                    <a:moveTo>
                      <a:pt x="264" y="0"/>
                    </a:moveTo>
                    <a:cubicBezTo>
                      <a:pt x="118" y="0"/>
                      <a:pt x="0" y="118"/>
                      <a:pt x="0" y="264"/>
                    </a:cubicBezTo>
                    <a:cubicBezTo>
                      <a:pt x="0" y="326"/>
                      <a:pt x="21" y="382"/>
                      <a:pt x="56" y="427"/>
                    </a:cubicBezTo>
                    <a:cubicBezTo>
                      <a:pt x="76" y="454"/>
                      <a:pt x="146" y="561"/>
                      <a:pt x="156" y="630"/>
                    </a:cubicBezTo>
                    <a:cubicBezTo>
                      <a:pt x="165" y="630"/>
                      <a:pt x="165" y="630"/>
                      <a:pt x="165" y="630"/>
                    </a:cubicBezTo>
                    <a:cubicBezTo>
                      <a:pt x="203" y="630"/>
                      <a:pt x="203" y="630"/>
                      <a:pt x="203" y="630"/>
                    </a:cubicBezTo>
                    <a:cubicBezTo>
                      <a:pt x="316" y="630"/>
                      <a:pt x="316" y="630"/>
                      <a:pt x="316" y="630"/>
                    </a:cubicBezTo>
                    <a:cubicBezTo>
                      <a:pt x="363" y="630"/>
                      <a:pt x="363" y="630"/>
                      <a:pt x="363" y="630"/>
                    </a:cubicBezTo>
                    <a:cubicBezTo>
                      <a:pt x="372" y="630"/>
                      <a:pt x="372" y="630"/>
                      <a:pt x="372" y="630"/>
                    </a:cubicBezTo>
                    <a:cubicBezTo>
                      <a:pt x="381" y="561"/>
                      <a:pt x="452" y="454"/>
                      <a:pt x="472" y="427"/>
                    </a:cubicBezTo>
                    <a:cubicBezTo>
                      <a:pt x="507" y="382"/>
                      <a:pt x="528" y="326"/>
                      <a:pt x="528" y="264"/>
                    </a:cubicBezTo>
                    <a:cubicBezTo>
                      <a:pt x="528" y="118"/>
                      <a:pt x="410" y="0"/>
                      <a:pt x="26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8594247" y="5238115"/>
              <a:ext cx="888490" cy="803257"/>
              <a:chOff x="12925425" y="5267325"/>
              <a:chExt cx="3822700" cy="3455988"/>
            </a:xfrm>
            <a:solidFill>
              <a:srgbClr val="DB3396"/>
            </a:solidFill>
          </p:grpSpPr>
          <p:sp>
            <p:nvSpPr>
              <p:cNvPr id="65" name="Freeform 100"/>
              <p:cNvSpPr>
                <a:spLocks/>
              </p:cNvSpPr>
              <p:nvPr/>
            </p:nvSpPr>
            <p:spPr bwMode="auto">
              <a:xfrm>
                <a:off x="12925425" y="5927725"/>
                <a:ext cx="3822700" cy="2795588"/>
              </a:xfrm>
              <a:custGeom>
                <a:avLst/>
                <a:gdLst>
                  <a:gd name="T0" fmla="*/ 21 w 903"/>
                  <a:gd name="T1" fmla="*/ 0 h 660"/>
                  <a:gd name="T2" fmla="*/ 0 w 903"/>
                  <a:gd name="T3" fmla="*/ 21 h 660"/>
                  <a:gd name="T4" fmla="*/ 0 w 903"/>
                  <a:gd name="T5" fmla="*/ 639 h 660"/>
                  <a:gd name="T6" fmla="*/ 21 w 903"/>
                  <a:gd name="T7" fmla="*/ 660 h 660"/>
                  <a:gd name="T8" fmla="*/ 28 w 903"/>
                  <a:gd name="T9" fmla="*/ 659 h 660"/>
                  <a:gd name="T10" fmla="*/ 35 w 903"/>
                  <a:gd name="T11" fmla="*/ 660 h 660"/>
                  <a:gd name="T12" fmla="*/ 881 w 903"/>
                  <a:gd name="T13" fmla="*/ 660 h 660"/>
                  <a:gd name="T14" fmla="*/ 903 w 903"/>
                  <a:gd name="T15" fmla="*/ 639 h 660"/>
                  <a:gd name="T16" fmla="*/ 881 w 903"/>
                  <a:gd name="T17" fmla="*/ 617 h 660"/>
                  <a:gd name="T18" fmla="*/ 43 w 903"/>
                  <a:gd name="T19" fmla="*/ 617 h 660"/>
                  <a:gd name="T20" fmla="*/ 43 w 903"/>
                  <a:gd name="T21" fmla="*/ 21 h 660"/>
                  <a:gd name="T22" fmla="*/ 21 w 903"/>
                  <a:gd name="T23" fmla="*/ 0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3" h="660">
                    <a:moveTo>
                      <a:pt x="21" y="0"/>
                    </a:moveTo>
                    <a:cubicBezTo>
                      <a:pt x="9" y="0"/>
                      <a:pt x="0" y="9"/>
                      <a:pt x="0" y="21"/>
                    </a:cubicBezTo>
                    <a:cubicBezTo>
                      <a:pt x="0" y="639"/>
                      <a:pt x="0" y="639"/>
                      <a:pt x="0" y="639"/>
                    </a:cubicBezTo>
                    <a:cubicBezTo>
                      <a:pt x="0" y="651"/>
                      <a:pt x="9" y="660"/>
                      <a:pt x="21" y="660"/>
                    </a:cubicBezTo>
                    <a:cubicBezTo>
                      <a:pt x="24" y="660"/>
                      <a:pt x="26" y="660"/>
                      <a:pt x="28" y="659"/>
                    </a:cubicBezTo>
                    <a:cubicBezTo>
                      <a:pt x="30" y="660"/>
                      <a:pt x="33" y="660"/>
                      <a:pt x="35" y="660"/>
                    </a:cubicBezTo>
                    <a:cubicBezTo>
                      <a:pt x="881" y="660"/>
                      <a:pt x="881" y="660"/>
                      <a:pt x="881" y="660"/>
                    </a:cubicBezTo>
                    <a:cubicBezTo>
                      <a:pt x="893" y="660"/>
                      <a:pt x="903" y="651"/>
                      <a:pt x="903" y="639"/>
                    </a:cubicBezTo>
                    <a:cubicBezTo>
                      <a:pt x="903" y="627"/>
                      <a:pt x="893" y="617"/>
                      <a:pt x="881" y="617"/>
                    </a:cubicBezTo>
                    <a:cubicBezTo>
                      <a:pt x="43" y="617"/>
                      <a:pt x="43" y="617"/>
                      <a:pt x="43" y="617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3" y="9"/>
                      <a:pt x="33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Rectangle 101"/>
              <p:cNvSpPr>
                <a:spLocks noChangeArrowheads="1"/>
              </p:cNvSpPr>
              <p:nvPr/>
            </p:nvSpPr>
            <p:spPr bwMode="auto">
              <a:xfrm>
                <a:off x="13438188" y="7435850"/>
                <a:ext cx="765175" cy="10160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Rectangle 102"/>
              <p:cNvSpPr>
                <a:spLocks noChangeArrowheads="1"/>
              </p:cNvSpPr>
              <p:nvPr/>
            </p:nvSpPr>
            <p:spPr bwMode="auto">
              <a:xfrm>
                <a:off x="13438188" y="7435850"/>
                <a:ext cx="765175" cy="10160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Rectangle 103"/>
              <p:cNvSpPr>
                <a:spLocks noChangeArrowheads="1"/>
              </p:cNvSpPr>
              <p:nvPr/>
            </p:nvSpPr>
            <p:spPr bwMode="auto">
              <a:xfrm>
                <a:off x="14487525" y="7113588"/>
                <a:ext cx="769938" cy="1338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Rectangle 104"/>
              <p:cNvSpPr>
                <a:spLocks noChangeArrowheads="1"/>
              </p:cNvSpPr>
              <p:nvPr/>
            </p:nvSpPr>
            <p:spPr bwMode="auto">
              <a:xfrm>
                <a:off x="14487525" y="7113588"/>
                <a:ext cx="769938" cy="1338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Rectangle 105"/>
              <p:cNvSpPr>
                <a:spLocks noChangeArrowheads="1"/>
              </p:cNvSpPr>
              <p:nvPr/>
            </p:nvSpPr>
            <p:spPr bwMode="auto">
              <a:xfrm>
                <a:off x="15541625" y="6588125"/>
                <a:ext cx="766763" cy="18637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Rectangle 106"/>
              <p:cNvSpPr>
                <a:spLocks noChangeArrowheads="1"/>
              </p:cNvSpPr>
              <p:nvPr/>
            </p:nvSpPr>
            <p:spPr bwMode="auto">
              <a:xfrm>
                <a:off x="15541625" y="6588125"/>
                <a:ext cx="766763" cy="18637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07"/>
              <p:cNvSpPr>
                <a:spLocks/>
              </p:cNvSpPr>
              <p:nvPr/>
            </p:nvSpPr>
            <p:spPr bwMode="auto">
              <a:xfrm>
                <a:off x="13420725" y="5267325"/>
                <a:ext cx="2801938" cy="1536700"/>
              </a:xfrm>
              <a:custGeom>
                <a:avLst/>
                <a:gdLst>
                  <a:gd name="T0" fmla="*/ 662 w 662"/>
                  <a:gd name="T1" fmla="*/ 0 h 363"/>
                  <a:gd name="T2" fmla="*/ 475 w 662"/>
                  <a:gd name="T3" fmla="*/ 109 h 363"/>
                  <a:gd name="T4" fmla="*/ 538 w 662"/>
                  <a:gd name="T5" fmla="*/ 117 h 363"/>
                  <a:gd name="T6" fmla="*/ 59 w 662"/>
                  <a:gd name="T7" fmla="*/ 312 h 363"/>
                  <a:gd name="T8" fmla="*/ 28 w 662"/>
                  <a:gd name="T9" fmla="*/ 311 h 363"/>
                  <a:gd name="T10" fmla="*/ 26 w 662"/>
                  <a:gd name="T11" fmla="*/ 311 h 363"/>
                  <a:gd name="T12" fmla="*/ 1 w 662"/>
                  <a:gd name="T13" fmla="*/ 334 h 363"/>
                  <a:gd name="T14" fmla="*/ 23 w 662"/>
                  <a:gd name="T15" fmla="*/ 361 h 363"/>
                  <a:gd name="T16" fmla="*/ 64 w 662"/>
                  <a:gd name="T17" fmla="*/ 363 h 363"/>
                  <a:gd name="T18" fmla="*/ 579 w 662"/>
                  <a:gd name="T19" fmla="*/ 147 h 363"/>
                  <a:gd name="T20" fmla="*/ 604 w 662"/>
                  <a:gd name="T21" fmla="*/ 208 h 363"/>
                  <a:gd name="T22" fmla="*/ 662 w 662"/>
                  <a:gd name="T23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2" h="363">
                    <a:moveTo>
                      <a:pt x="662" y="0"/>
                    </a:moveTo>
                    <a:cubicBezTo>
                      <a:pt x="475" y="109"/>
                      <a:pt x="475" y="109"/>
                      <a:pt x="475" y="109"/>
                    </a:cubicBezTo>
                    <a:cubicBezTo>
                      <a:pt x="538" y="117"/>
                      <a:pt x="538" y="117"/>
                      <a:pt x="538" y="117"/>
                    </a:cubicBezTo>
                    <a:cubicBezTo>
                      <a:pt x="361" y="295"/>
                      <a:pt x="140" y="312"/>
                      <a:pt x="59" y="312"/>
                    </a:cubicBezTo>
                    <a:cubicBezTo>
                      <a:pt x="40" y="312"/>
                      <a:pt x="29" y="311"/>
                      <a:pt x="28" y="311"/>
                    </a:cubicBezTo>
                    <a:cubicBezTo>
                      <a:pt x="28" y="311"/>
                      <a:pt x="27" y="311"/>
                      <a:pt x="26" y="311"/>
                    </a:cubicBezTo>
                    <a:cubicBezTo>
                      <a:pt x="13" y="311"/>
                      <a:pt x="2" y="321"/>
                      <a:pt x="1" y="334"/>
                    </a:cubicBezTo>
                    <a:cubicBezTo>
                      <a:pt x="0" y="347"/>
                      <a:pt x="10" y="360"/>
                      <a:pt x="23" y="361"/>
                    </a:cubicBezTo>
                    <a:cubicBezTo>
                      <a:pt x="26" y="361"/>
                      <a:pt x="41" y="363"/>
                      <a:pt x="64" y="363"/>
                    </a:cubicBezTo>
                    <a:cubicBezTo>
                      <a:pt x="157" y="363"/>
                      <a:pt x="390" y="341"/>
                      <a:pt x="579" y="147"/>
                    </a:cubicBezTo>
                    <a:cubicBezTo>
                      <a:pt x="604" y="208"/>
                      <a:pt x="604" y="208"/>
                      <a:pt x="604" y="208"/>
                    </a:cubicBezTo>
                    <a:cubicBezTo>
                      <a:pt x="662" y="0"/>
                      <a:pt x="662" y="0"/>
                      <a:pt x="66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4888913" y="5183548"/>
              <a:ext cx="930436" cy="975425"/>
              <a:chOff x="-4543425" y="-1611313"/>
              <a:chExt cx="3611563" cy="3786188"/>
            </a:xfrm>
            <a:solidFill>
              <a:srgbClr val="008CFF"/>
            </a:solidFill>
          </p:grpSpPr>
          <p:sp>
            <p:nvSpPr>
              <p:cNvPr id="74" name="Freeform 108"/>
              <p:cNvSpPr>
                <a:spLocks noEditPoints="1"/>
              </p:cNvSpPr>
              <p:nvPr/>
            </p:nvSpPr>
            <p:spPr bwMode="auto">
              <a:xfrm>
                <a:off x="-4543425" y="320675"/>
                <a:ext cx="3611563" cy="1854200"/>
              </a:xfrm>
              <a:custGeom>
                <a:avLst/>
                <a:gdLst>
                  <a:gd name="T0" fmla="*/ 294 w 853"/>
                  <a:gd name="T1" fmla="*/ 375 h 438"/>
                  <a:gd name="T2" fmla="*/ 170 w 853"/>
                  <a:gd name="T3" fmla="*/ 300 h 438"/>
                  <a:gd name="T4" fmla="*/ 212 w 853"/>
                  <a:gd name="T5" fmla="*/ 243 h 438"/>
                  <a:gd name="T6" fmla="*/ 294 w 853"/>
                  <a:gd name="T7" fmla="*/ 375 h 438"/>
                  <a:gd name="T8" fmla="*/ 562 w 853"/>
                  <a:gd name="T9" fmla="*/ 374 h 438"/>
                  <a:gd name="T10" fmla="*/ 636 w 853"/>
                  <a:gd name="T11" fmla="*/ 243 h 438"/>
                  <a:gd name="T12" fmla="*/ 677 w 853"/>
                  <a:gd name="T13" fmla="*/ 306 h 438"/>
                  <a:gd name="T14" fmla="*/ 562 w 853"/>
                  <a:gd name="T15" fmla="*/ 374 h 438"/>
                  <a:gd name="T16" fmla="*/ 402 w 853"/>
                  <a:gd name="T17" fmla="*/ 386 h 438"/>
                  <a:gd name="T18" fmla="*/ 248 w 853"/>
                  <a:gd name="T19" fmla="*/ 224 h 438"/>
                  <a:gd name="T20" fmla="*/ 402 w 853"/>
                  <a:gd name="T21" fmla="*/ 193 h 438"/>
                  <a:gd name="T22" fmla="*/ 402 w 853"/>
                  <a:gd name="T23" fmla="*/ 386 h 438"/>
                  <a:gd name="T24" fmla="*/ 444 w 853"/>
                  <a:gd name="T25" fmla="*/ 395 h 438"/>
                  <a:gd name="T26" fmla="*/ 444 w 853"/>
                  <a:gd name="T27" fmla="*/ 193 h 438"/>
                  <a:gd name="T28" fmla="*/ 601 w 853"/>
                  <a:gd name="T29" fmla="*/ 224 h 438"/>
                  <a:gd name="T30" fmla="*/ 444 w 853"/>
                  <a:gd name="T31" fmla="*/ 395 h 438"/>
                  <a:gd name="T32" fmla="*/ 138 w 853"/>
                  <a:gd name="T33" fmla="*/ 269 h 438"/>
                  <a:gd name="T34" fmla="*/ 41 w 853"/>
                  <a:gd name="T35" fmla="*/ 36 h 438"/>
                  <a:gd name="T36" fmla="*/ 173 w 853"/>
                  <a:gd name="T37" fmla="*/ 36 h 438"/>
                  <a:gd name="T38" fmla="*/ 200 w 853"/>
                  <a:gd name="T39" fmla="*/ 204 h 438"/>
                  <a:gd name="T40" fmla="*/ 138 w 853"/>
                  <a:gd name="T41" fmla="*/ 269 h 438"/>
                  <a:gd name="T42" fmla="*/ 236 w 853"/>
                  <a:gd name="T43" fmla="*/ 186 h 438"/>
                  <a:gd name="T44" fmla="*/ 213 w 853"/>
                  <a:gd name="T45" fmla="*/ 36 h 438"/>
                  <a:gd name="T46" fmla="*/ 402 w 853"/>
                  <a:gd name="T47" fmla="*/ 36 h 438"/>
                  <a:gd name="T48" fmla="*/ 402 w 853"/>
                  <a:gd name="T49" fmla="*/ 153 h 438"/>
                  <a:gd name="T50" fmla="*/ 236 w 853"/>
                  <a:gd name="T51" fmla="*/ 186 h 438"/>
                  <a:gd name="T52" fmla="*/ 612 w 853"/>
                  <a:gd name="T53" fmla="*/ 186 h 438"/>
                  <a:gd name="T54" fmla="*/ 444 w 853"/>
                  <a:gd name="T55" fmla="*/ 153 h 438"/>
                  <a:gd name="T56" fmla="*/ 444 w 853"/>
                  <a:gd name="T57" fmla="*/ 36 h 438"/>
                  <a:gd name="T58" fmla="*/ 633 w 853"/>
                  <a:gd name="T59" fmla="*/ 36 h 438"/>
                  <a:gd name="T60" fmla="*/ 612 w 853"/>
                  <a:gd name="T61" fmla="*/ 186 h 438"/>
                  <a:gd name="T62" fmla="*/ 711 w 853"/>
                  <a:gd name="T63" fmla="*/ 274 h 438"/>
                  <a:gd name="T64" fmla="*/ 649 w 853"/>
                  <a:gd name="T65" fmla="*/ 204 h 438"/>
                  <a:gd name="T66" fmla="*/ 673 w 853"/>
                  <a:gd name="T67" fmla="*/ 36 h 438"/>
                  <a:gd name="T68" fmla="*/ 813 w 853"/>
                  <a:gd name="T69" fmla="*/ 36 h 438"/>
                  <a:gd name="T70" fmla="*/ 711 w 853"/>
                  <a:gd name="T71" fmla="*/ 274 h 438"/>
                  <a:gd name="T72" fmla="*/ 853 w 853"/>
                  <a:gd name="T73" fmla="*/ 0 h 438"/>
                  <a:gd name="T74" fmla="*/ 0 w 853"/>
                  <a:gd name="T75" fmla="*/ 0 h 438"/>
                  <a:gd name="T76" fmla="*/ 0 w 853"/>
                  <a:gd name="T77" fmla="*/ 21 h 438"/>
                  <a:gd name="T78" fmla="*/ 0 w 853"/>
                  <a:gd name="T79" fmla="*/ 21 h 438"/>
                  <a:gd name="T80" fmla="*/ 427 w 853"/>
                  <a:gd name="T81" fmla="*/ 438 h 438"/>
                  <a:gd name="T82" fmla="*/ 853 w 853"/>
                  <a:gd name="T83" fmla="*/ 21 h 438"/>
                  <a:gd name="T84" fmla="*/ 853 w 853"/>
                  <a:gd name="T85" fmla="*/ 21 h 438"/>
                  <a:gd name="T86" fmla="*/ 853 w 853"/>
                  <a:gd name="T87" fmla="*/ 16 h 438"/>
                  <a:gd name="T88" fmla="*/ 853 w 853"/>
                  <a:gd name="T89" fmla="*/ 11 h 438"/>
                  <a:gd name="T90" fmla="*/ 853 w 853"/>
                  <a:gd name="T91" fmla="*/ 10 h 438"/>
                  <a:gd name="T92" fmla="*/ 853 w 853"/>
                  <a:gd name="T93" fmla="*/ 10 h 438"/>
                  <a:gd name="T94" fmla="*/ 853 w 853"/>
                  <a:gd name="T95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53" h="438">
                    <a:moveTo>
                      <a:pt x="294" y="375"/>
                    </a:moveTo>
                    <a:cubicBezTo>
                      <a:pt x="248" y="358"/>
                      <a:pt x="206" y="332"/>
                      <a:pt x="170" y="300"/>
                    </a:cubicBezTo>
                    <a:cubicBezTo>
                      <a:pt x="173" y="278"/>
                      <a:pt x="189" y="259"/>
                      <a:pt x="212" y="243"/>
                    </a:cubicBezTo>
                    <a:cubicBezTo>
                      <a:pt x="232" y="295"/>
                      <a:pt x="258" y="341"/>
                      <a:pt x="294" y="375"/>
                    </a:cubicBezTo>
                    <a:moveTo>
                      <a:pt x="562" y="374"/>
                    </a:moveTo>
                    <a:cubicBezTo>
                      <a:pt x="594" y="340"/>
                      <a:pt x="619" y="294"/>
                      <a:pt x="636" y="243"/>
                    </a:cubicBezTo>
                    <a:cubicBezTo>
                      <a:pt x="661" y="260"/>
                      <a:pt x="676" y="280"/>
                      <a:pt x="677" y="306"/>
                    </a:cubicBezTo>
                    <a:cubicBezTo>
                      <a:pt x="643" y="335"/>
                      <a:pt x="604" y="358"/>
                      <a:pt x="562" y="374"/>
                    </a:cubicBezTo>
                    <a:moveTo>
                      <a:pt x="402" y="386"/>
                    </a:moveTo>
                    <a:cubicBezTo>
                      <a:pt x="327" y="375"/>
                      <a:pt x="278" y="307"/>
                      <a:pt x="248" y="224"/>
                    </a:cubicBezTo>
                    <a:cubicBezTo>
                      <a:pt x="293" y="205"/>
                      <a:pt x="351" y="195"/>
                      <a:pt x="402" y="193"/>
                    </a:cubicBezTo>
                    <a:cubicBezTo>
                      <a:pt x="402" y="386"/>
                      <a:pt x="402" y="386"/>
                      <a:pt x="402" y="386"/>
                    </a:cubicBezTo>
                    <a:moveTo>
                      <a:pt x="444" y="395"/>
                    </a:moveTo>
                    <a:cubicBezTo>
                      <a:pt x="444" y="193"/>
                      <a:pt x="444" y="193"/>
                      <a:pt x="444" y="193"/>
                    </a:cubicBezTo>
                    <a:cubicBezTo>
                      <a:pt x="494" y="195"/>
                      <a:pt x="554" y="205"/>
                      <a:pt x="601" y="224"/>
                    </a:cubicBezTo>
                    <a:cubicBezTo>
                      <a:pt x="571" y="311"/>
                      <a:pt x="521" y="384"/>
                      <a:pt x="444" y="395"/>
                    </a:cubicBezTo>
                    <a:moveTo>
                      <a:pt x="138" y="269"/>
                    </a:moveTo>
                    <a:cubicBezTo>
                      <a:pt x="82" y="206"/>
                      <a:pt x="46" y="125"/>
                      <a:pt x="41" y="36"/>
                    </a:cubicBezTo>
                    <a:cubicBezTo>
                      <a:pt x="173" y="36"/>
                      <a:pt x="173" y="36"/>
                      <a:pt x="173" y="36"/>
                    </a:cubicBezTo>
                    <a:cubicBezTo>
                      <a:pt x="175" y="89"/>
                      <a:pt x="183" y="149"/>
                      <a:pt x="200" y="204"/>
                    </a:cubicBezTo>
                    <a:cubicBezTo>
                      <a:pt x="171" y="221"/>
                      <a:pt x="149" y="242"/>
                      <a:pt x="138" y="269"/>
                    </a:cubicBezTo>
                    <a:moveTo>
                      <a:pt x="236" y="186"/>
                    </a:moveTo>
                    <a:cubicBezTo>
                      <a:pt x="222" y="136"/>
                      <a:pt x="215" y="83"/>
                      <a:pt x="213" y="36"/>
                    </a:cubicBezTo>
                    <a:cubicBezTo>
                      <a:pt x="402" y="36"/>
                      <a:pt x="402" y="36"/>
                      <a:pt x="402" y="36"/>
                    </a:cubicBezTo>
                    <a:cubicBezTo>
                      <a:pt x="402" y="153"/>
                      <a:pt x="402" y="153"/>
                      <a:pt x="402" y="153"/>
                    </a:cubicBezTo>
                    <a:cubicBezTo>
                      <a:pt x="349" y="155"/>
                      <a:pt x="287" y="166"/>
                      <a:pt x="236" y="186"/>
                    </a:cubicBezTo>
                    <a:moveTo>
                      <a:pt x="612" y="186"/>
                    </a:moveTo>
                    <a:cubicBezTo>
                      <a:pt x="563" y="166"/>
                      <a:pt x="503" y="155"/>
                      <a:pt x="444" y="153"/>
                    </a:cubicBezTo>
                    <a:cubicBezTo>
                      <a:pt x="444" y="36"/>
                      <a:pt x="444" y="36"/>
                      <a:pt x="444" y="36"/>
                    </a:cubicBezTo>
                    <a:cubicBezTo>
                      <a:pt x="633" y="36"/>
                      <a:pt x="633" y="36"/>
                      <a:pt x="633" y="36"/>
                    </a:cubicBezTo>
                    <a:cubicBezTo>
                      <a:pt x="632" y="82"/>
                      <a:pt x="625" y="135"/>
                      <a:pt x="612" y="186"/>
                    </a:cubicBezTo>
                    <a:moveTo>
                      <a:pt x="711" y="274"/>
                    </a:moveTo>
                    <a:cubicBezTo>
                      <a:pt x="701" y="245"/>
                      <a:pt x="679" y="222"/>
                      <a:pt x="649" y="204"/>
                    </a:cubicBezTo>
                    <a:cubicBezTo>
                      <a:pt x="664" y="148"/>
                      <a:pt x="672" y="89"/>
                      <a:pt x="673" y="36"/>
                    </a:cubicBezTo>
                    <a:cubicBezTo>
                      <a:pt x="813" y="36"/>
                      <a:pt x="813" y="36"/>
                      <a:pt x="813" y="36"/>
                    </a:cubicBezTo>
                    <a:cubicBezTo>
                      <a:pt x="807" y="128"/>
                      <a:pt x="769" y="210"/>
                      <a:pt x="711" y="274"/>
                    </a:cubicBezTo>
                    <a:moveTo>
                      <a:pt x="8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5" y="252"/>
                      <a:pt x="195" y="438"/>
                      <a:pt x="427" y="438"/>
                    </a:cubicBezTo>
                    <a:cubicBezTo>
                      <a:pt x="659" y="438"/>
                      <a:pt x="848" y="252"/>
                      <a:pt x="853" y="21"/>
                    </a:cubicBezTo>
                    <a:cubicBezTo>
                      <a:pt x="853" y="21"/>
                      <a:pt x="853" y="21"/>
                      <a:pt x="853" y="21"/>
                    </a:cubicBezTo>
                    <a:cubicBezTo>
                      <a:pt x="853" y="16"/>
                      <a:pt x="853" y="16"/>
                      <a:pt x="853" y="16"/>
                    </a:cubicBezTo>
                    <a:cubicBezTo>
                      <a:pt x="853" y="15"/>
                      <a:pt x="853" y="13"/>
                      <a:pt x="853" y="11"/>
                    </a:cubicBezTo>
                    <a:cubicBezTo>
                      <a:pt x="853" y="11"/>
                      <a:pt x="853" y="11"/>
                      <a:pt x="853" y="10"/>
                    </a:cubicBezTo>
                    <a:cubicBezTo>
                      <a:pt x="853" y="10"/>
                      <a:pt x="853" y="10"/>
                      <a:pt x="853" y="10"/>
                    </a:cubicBezTo>
                    <a:cubicBezTo>
                      <a:pt x="853" y="0"/>
                      <a:pt x="853" y="0"/>
                      <a:pt x="85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Oval 109"/>
              <p:cNvSpPr>
                <a:spLocks noChangeArrowheads="1"/>
              </p:cNvSpPr>
              <p:nvPr/>
            </p:nvSpPr>
            <p:spPr bwMode="auto">
              <a:xfrm>
                <a:off x="-3108325" y="-1611313"/>
                <a:ext cx="685800" cy="796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10"/>
              <p:cNvSpPr>
                <a:spLocks/>
              </p:cNvSpPr>
              <p:nvPr/>
            </p:nvSpPr>
            <p:spPr bwMode="auto">
              <a:xfrm>
                <a:off x="-3430588" y="-760413"/>
                <a:ext cx="1330325" cy="974725"/>
              </a:xfrm>
              <a:custGeom>
                <a:avLst/>
                <a:gdLst>
                  <a:gd name="T0" fmla="*/ 261 w 314"/>
                  <a:gd name="T1" fmla="*/ 0 h 230"/>
                  <a:gd name="T2" fmla="*/ 218 w 314"/>
                  <a:gd name="T3" fmla="*/ 0 h 230"/>
                  <a:gd name="T4" fmla="*/ 182 w 314"/>
                  <a:gd name="T5" fmla="*/ 173 h 230"/>
                  <a:gd name="T6" fmla="*/ 157 w 314"/>
                  <a:gd name="T7" fmla="*/ 33 h 230"/>
                  <a:gd name="T8" fmla="*/ 132 w 314"/>
                  <a:gd name="T9" fmla="*/ 173 h 230"/>
                  <a:gd name="T10" fmla="*/ 97 w 314"/>
                  <a:gd name="T11" fmla="*/ 0 h 230"/>
                  <a:gd name="T12" fmla="*/ 53 w 314"/>
                  <a:gd name="T13" fmla="*/ 0 h 230"/>
                  <a:gd name="T14" fmla="*/ 0 w 314"/>
                  <a:gd name="T15" fmla="*/ 76 h 230"/>
                  <a:gd name="T16" fmla="*/ 0 w 314"/>
                  <a:gd name="T17" fmla="*/ 230 h 230"/>
                  <a:gd name="T18" fmla="*/ 314 w 314"/>
                  <a:gd name="T19" fmla="*/ 230 h 230"/>
                  <a:gd name="T20" fmla="*/ 314 w 314"/>
                  <a:gd name="T21" fmla="*/ 76 h 230"/>
                  <a:gd name="T22" fmla="*/ 261 w 314"/>
                  <a:gd name="T23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4" h="230">
                    <a:moveTo>
                      <a:pt x="261" y="0"/>
                    </a:moveTo>
                    <a:cubicBezTo>
                      <a:pt x="218" y="0"/>
                      <a:pt x="218" y="0"/>
                      <a:pt x="218" y="0"/>
                    </a:cubicBezTo>
                    <a:cubicBezTo>
                      <a:pt x="182" y="173"/>
                      <a:pt x="182" y="173"/>
                      <a:pt x="182" y="173"/>
                    </a:cubicBezTo>
                    <a:cubicBezTo>
                      <a:pt x="157" y="33"/>
                      <a:pt x="157" y="33"/>
                      <a:pt x="157" y="33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24" y="0"/>
                      <a:pt x="0" y="34"/>
                      <a:pt x="0" y="76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314" y="230"/>
                      <a:pt x="314" y="230"/>
                      <a:pt x="314" y="230"/>
                    </a:cubicBezTo>
                    <a:cubicBezTo>
                      <a:pt x="314" y="76"/>
                      <a:pt x="314" y="76"/>
                      <a:pt x="314" y="76"/>
                    </a:cubicBezTo>
                    <a:cubicBezTo>
                      <a:pt x="314" y="34"/>
                      <a:pt x="290" y="0"/>
                      <a:pt x="26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11"/>
              <p:cNvSpPr>
                <a:spLocks/>
              </p:cNvSpPr>
              <p:nvPr/>
            </p:nvSpPr>
            <p:spPr bwMode="auto">
              <a:xfrm>
                <a:off x="-2854325" y="-760413"/>
                <a:ext cx="177800" cy="139700"/>
              </a:xfrm>
              <a:custGeom>
                <a:avLst/>
                <a:gdLst>
                  <a:gd name="T0" fmla="*/ 90 w 112"/>
                  <a:gd name="T1" fmla="*/ 0 h 88"/>
                  <a:gd name="T2" fmla="*/ 56 w 112"/>
                  <a:gd name="T3" fmla="*/ 0 h 88"/>
                  <a:gd name="T4" fmla="*/ 21 w 112"/>
                  <a:gd name="T5" fmla="*/ 0 h 88"/>
                  <a:gd name="T6" fmla="*/ 0 w 112"/>
                  <a:gd name="T7" fmla="*/ 24 h 88"/>
                  <a:gd name="T8" fmla="*/ 56 w 112"/>
                  <a:gd name="T9" fmla="*/ 88 h 88"/>
                  <a:gd name="T10" fmla="*/ 112 w 112"/>
                  <a:gd name="T11" fmla="*/ 24 h 88"/>
                  <a:gd name="T12" fmla="*/ 90 w 112"/>
                  <a:gd name="T1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88">
                    <a:moveTo>
                      <a:pt x="90" y="0"/>
                    </a:moveTo>
                    <a:lnTo>
                      <a:pt x="56" y="0"/>
                    </a:lnTo>
                    <a:lnTo>
                      <a:pt x="21" y="0"/>
                    </a:lnTo>
                    <a:lnTo>
                      <a:pt x="0" y="24"/>
                    </a:lnTo>
                    <a:lnTo>
                      <a:pt x="56" y="88"/>
                    </a:lnTo>
                    <a:lnTo>
                      <a:pt x="112" y="24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112"/>
              <p:cNvSpPr>
                <a:spLocks/>
              </p:cNvSpPr>
              <p:nvPr/>
            </p:nvSpPr>
            <p:spPr bwMode="auto">
              <a:xfrm>
                <a:off x="-2854325" y="-760413"/>
                <a:ext cx="177800" cy="139700"/>
              </a:xfrm>
              <a:custGeom>
                <a:avLst/>
                <a:gdLst>
                  <a:gd name="T0" fmla="*/ 90 w 112"/>
                  <a:gd name="T1" fmla="*/ 0 h 88"/>
                  <a:gd name="T2" fmla="*/ 56 w 112"/>
                  <a:gd name="T3" fmla="*/ 0 h 88"/>
                  <a:gd name="T4" fmla="*/ 21 w 112"/>
                  <a:gd name="T5" fmla="*/ 0 h 88"/>
                  <a:gd name="T6" fmla="*/ 0 w 112"/>
                  <a:gd name="T7" fmla="*/ 24 h 88"/>
                  <a:gd name="T8" fmla="*/ 56 w 112"/>
                  <a:gd name="T9" fmla="*/ 88 h 88"/>
                  <a:gd name="T10" fmla="*/ 112 w 112"/>
                  <a:gd name="T11" fmla="*/ 24 h 88"/>
                  <a:gd name="T12" fmla="*/ 90 w 112"/>
                  <a:gd name="T1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88">
                    <a:moveTo>
                      <a:pt x="90" y="0"/>
                    </a:moveTo>
                    <a:lnTo>
                      <a:pt x="56" y="0"/>
                    </a:lnTo>
                    <a:lnTo>
                      <a:pt x="21" y="0"/>
                    </a:lnTo>
                    <a:lnTo>
                      <a:pt x="0" y="24"/>
                    </a:lnTo>
                    <a:lnTo>
                      <a:pt x="56" y="88"/>
                    </a:lnTo>
                    <a:lnTo>
                      <a:pt x="112" y="24"/>
                    </a:lnTo>
                    <a:lnTo>
                      <a:pt x="9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Oval 113"/>
              <p:cNvSpPr>
                <a:spLocks noChangeArrowheads="1"/>
              </p:cNvSpPr>
              <p:nvPr/>
            </p:nvSpPr>
            <p:spPr bwMode="auto">
              <a:xfrm>
                <a:off x="-2011363" y="-1454150"/>
                <a:ext cx="630238" cy="728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114"/>
              <p:cNvSpPr>
                <a:spLocks/>
              </p:cNvSpPr>
              <p:nvPr/>
            </p:nvSpPr>
            <p:spPr bwMode="auto">
              <a:xfrm>
                <a:off x="-1779588" y="-674688"/>
                <a:ext cx="165100" cy="127000"/>
              </a:xfrm>
              <a:custGeom>
                <a:avLst/>
                <a:gdLst>
                  <a:gd name="T0" fmla="*/ 83 w 104"/>
                  <a:gd name="T1" fmla="*/ 0 h 80"/>
                  <a:gd name="T2" fmla="*/ 51 w 104"/>
                  <a:gd name="T3" fmla="*/ 0 h 80"/>
                  <a:gd name="T4" fmla="*/ 22 w 104"/>
                  <a:gd name="T5" fmla="*/ 0 h 80"/>
                  <a:gd name="T6" fmla="*/ 0 w 104"/>
                  <a:gd name="T7" fmla="*/ 24 h 80"/>
                  <a:gd name="T8" fmla="*/ 51 w 104"/>
                  <a:gd name="T9" fmla="*/ 80 h 80"/>
                  <a:gd name="T10" fmla="*/ 104 w 104"/>
                  <a:gd name="T11" fmla="*/ 24 h 80"/>
                  <a:gd name="T12" fmla="*/ 83 w 104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80">
                    <a:moveTo>
                      <a:pt x="83" y="0"/>
                    </a:moveTo>
                    <a:lnTo>
                      <a:pt x="51" y="0"/>
                    </a:lnTo>
                    <a:lnTo>
                      <a:pt x="22" y="0"/>
                    </a:lnTo>
                    <a:lnTo>
                      <a:pt x="0" y="24"/>
                    </a:lnTo>
                    <a:lnTo>
                      <a:pt x="51" y="80"/>
                    </a:lnTo>
                    <a:lnTo>
                      <a:pt x="104" y="24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115"/>
              <p:cNvSpPr>
                <a:spLocks/>
              </p:cNvSpPr>
              <p:nvPr/>
            </p:nvSpPr>
            <p:spPr bwMode="auto">
              <a:xfrm>
                <a:off x="-1779588" y="-674688"/>
                <a:ext cx="165100" cy="127000"/>
              </a:xfrm>
              <a:custGeom>
                <a:avLst/>
                <a:gdLst>
                  <a:gd name="T0" fmla="*/ 83 w 104"/>
                  <a:gd name="T1" fmla="*/ 0 h 80"/>
                  <a:gd name="T2" fmla="*/ 51 w 104"/>
                  <a:gd name="T3" fmla="*/ 0 h 80"/>
                  <a:gd name="T4" fmla="*/ 22 w 104"/>
                  <a:gd name="T5" fmla="*/ 0 h 80"/>
                  <a:gd name="T6" fmla="*/ 0 w 104"/>
                  <a:gd name="T7" fmla="*/ 24 h 80"/>
                  <a:gd name="T8" fmla="*/ 51 w 104"/>
                  <a:gd name="T9" fmla="*/ 80 h 80"/>
                  <a:gd name="T10" fmla="*/ 104 w 104"/>
                  <a:gd name="T11" fmla="*/ 24 h 80"/>
                  <a:gd name="T12" fmla="*/ 83 w 104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80">
                    <a:moveTo>
                      <a:pt x="83" y="0"/>
                    </a:moveTo>
                    <a:lnTo>
                      <a:pt x="51" y="0"/>
                    </a:lnTo>
                    <a:lnTo>
                      <a:pt x="22" y="0"/>
                    </a:lnTo>
                    <a:lnTo>
                      <a:pt x="0" y="24"/>
                    </a:lnTo>
                    <a:lnTo>
                      <a:pt x="51" y="80"/>
                    </a:lnTo>
                    <a:lnTo>
                      <a:pt x="104" y="24"/>
                    </a:lnTo>
                    <a:lnTo>
                      <a:pt x="83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116"/>
              <p:cNvSpPr>
                <a:spLocks/>
              </p:cNvSpPr>
              <p:nvPr/>
            </p:nvSpPr>
            <p:spPr bwMode="auto">
              <a:xfrm>
                <a:off x="-2097088" y="-674688"/>
                <a:ext cx="1008063" cy="893763"/>
              </a:xfrm>
              <a:custGeom>
                <a:avLst/>
                <a:gdLst>
                  <a:gd name="T0" fmla="*/ 189 w 238"/>
                  <a:gd name="T1" fmla="*/ 0 h 211"/>
                  <a:gd name="T2" fmla="*/ 150 w 238"/>
                  <a:gd name="T3" fmla="*/ 0 h 211"/>
                  <a:gd name="T4" fmla="*/ 118 w 238"/>
                  <a:gd name="T5" fmla="*/ 159 h 211"/>
                  <a:gd name="T6" fmla="*/ 94 w 238"/>
                  <a:gd name="T7" fmla="*/ 30 h 211"/>
                  <a:gd name="T8" fmla="*/ 71 w 238"/>
                  <a:gd name="T9" fmla="*/ 159 h 211"/>
                  <a:gd name="T10" fmla="*/ 39 w 238"/>
                  <a:gd name="T11" fmla="*/ 0 h 211"/>
                  <a:gd name="T12" fmla="*/ 0 w 238"/>
                  <a:gd name="T13" fmla="*/ 0 h 211"/>
                  <a:gd name="T14" fmla="*/ 14 w 238"/>
                  <a:gd name="T15" fmla="*/ 56 h 211"/>
                  <a:gd name="T16" fmla="*/ 14 w 238"/>
                  <a:gd name="T17" fmla="*/ 211 h 211"/>
                  <a:gd name="T18" fmla="*/ 238 w 238"/>
                  <a:gd name="T19" fmla="*/ 211 h 211"/>
                  <a:gd name="T20" fmla="*/ 238 w 238"/>
                  <a:gd name="T21" fmla="*/ 70 h 211"/>
                  <a:gd name="T22" fmla="*/ 189 w 238"/>
                  <a:gd name="T23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8" h="211">
                    <a:moveTo>
                      <a:pt x="189" y="0"/>
                    </a:moveTo>
                    <a:cubicBezTo>
                      <a:pt x="150" y="0"/>
                      <a:pt x="150" y="0"/>
                      <a:pt x="150" y="0"/>
                    </a:cubicBezTo>
                    <a:cubicBezTo>
                      <a:pt x="118" y="159"/>
                      <a:pt x="118" y="159"/>
                      <a:pt x="118" y="159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71" y="159"/>
                      <a:pt x="71" y="159"/>
                      <a:pt x="71" y="159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5"/>
                      <a:pt x="14" y="35"/>
                      <a:pt x="14" y="56"/>
                    </a:cubicBezTo>
                    <a:cubicBezTo>
                      <a:pt x="14" y="211"/>
                      <a:pt x="14" y="211"/>
                      <a:pt x="14" y="211"/>
                    </a:cubicBezTo>
                    <a:cubicBezTo>
                      <a:pt x="238" y="211"/>
                      <a:pt x="238" y="211"/>
                      <a:pt x="238" y="211"/>
                    </a:cubicBezTo>
                    <a:cubicBezTo>
                      <a:pt x="238" y="70"/>
                      <a:pt x="238" y="70"/>
                      <a:pt x="238" y="70"/>
                    </a:cubicBezTo>
                    <a:cubicBezTo>
                      <a:pt x="238" y="31"/>
                      <a:pt x="216" y="0"/>
                      <a:pt x="18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Oval 117"/>
              <p:cNvSpPr>
                <a:spLocks noChangeArrowheads="1"/>
              </p:cNvSpPr>
              <p:nvPr/>
            </p:nvSpPr>
            <p:spPr bwMode="auto">
              <a:xfrm>
                <a:off x="-4149725" y="-1450975"/>
                <a:ext cx="630238" cy="7334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118"/>
              <p:cNvSpPr>
                <a:spLocks/>
              </p:cNvSpPr>
              <p:nvPr/>
            </p:nvSpPr>
            <p:spPr bwMode="auto">
              <a:xfrm>
                <a:off x="-3917950" y="-671513"/>
                <a:ext cx="165100" cy="131763"/>
              </a:xfrm>
              <a:custGeom>
                <a:avLst/>
                <a:gdLst>
                  <a:gd name="T0" fmla="*/ 83 w 104"/>
                  <a:gd name="T1" fmla="*/ 0 h 83"/>
                  <a:gd name="T2" fmla="*/ 51 w 104"/>
                  <a:gd name="T3" fmla="*/ 0 h 83"/>
                  <a:gd name="T4" fmla="*/ 22 w 104"/>
                  <a:gd name="T5" fmla="*/ 0 h 83"/>
                  <a:gd name="T6" fmla="*/ 0 w 104"/>
                  <a:gd name="T7" fmla="*/ 24 h 83"/>
                  <a:gd name="T8" fmla="*/ 51 w 104"/>
                  <a:gd name="T9" fmla="*/ 83 h 83"/>
                  <a:gd name="T10" fmla="*/ 104 w 104"/>
                  <a:gd name="T11" fmla="*/ 24 h 83"/>
                  <a:gd name="T12" fmla="*/ 83 w 104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83">
                    <a:moveTo>
                      <a:pt x="83" y="0"/>
                    </a:moveTo>
                    <a:lnTo>
                      <a:pt x="51" y="0"/>
                    </a:lnTo>
                    <a:lnTo>
                      <a:pt x="22" y="0"/>
                    </a:lnTo>
                    <a:lnTo>
                      <a:pt x="0" y="24"/>
                    </a:lnTo>
                    <a:lnTo>
                      <a:pt x="51" y="83"/>
                    </a:lnTo>
                    <a:lnTo>
                      <a:pt x="104" y="24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Freeform 119"/>
              <p:cNvSpPr>
                <a:spLocks/>
              </p:cNvSpPr>
              <p:nvPr/>
            </p:nvSpPr>
            <p:spPr bwMode="auto">
              <a:xfrm>
                <a:off x="-3917950" y="-671513"/>
                <a:ext cx="165100" cy="131763"/>
              </a:xfrm>
              <a:custGeom>
                <a:avLst/>
                <a:gdLst>
                  <a:gd name="T0" fmla="*/ 83 w 104"/>
                  <a:gd name="T1" fmla="*/ 0 h 83"/>
                  <a:gd name="T2" fmla="*/ 51 w 104"/>
                  <a:gd name="T3" fmla="*/ 0 h 83"/>
                  <a:gd name="T4" fmla="*/ 22 w 104"/>
                  <a:gd name="T5" fmla="*/ 0 h 83"/>
                  <a:gd name="T6" fmla="*/ 0 w 104"/>
                  <a:gd name="T7" fmla="*/ 24 h 83"/>
                  <a:gd name="T8" fmla="*/ 51 w 104"/>
                  <a:gd name="T9" fmla="*/ 83 h 83"/>
                  <a:gd name="T10" fmla="*/ 104 w 104"/>
                  <a:gd name="T11" fmla="*/ 24 h 83"/>
                  <a:gd name="T12" fmla="*/ 83 w 104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83">
                    <a:moveTo>
                      <a:pt x="83" y="0"/>
                    </a:moveTo>
                    <a:lnTo>
                      <a:pt x="51" y="0"/>
                    </a:lnTo>
                    <a:lnTo>
                      <a:pt x="22" y="0"/>
                    </a:lnTo>
                    <a:lnTo>
                      <a:pt x="0" y="24"/>
                    </a:lnTo>
                    <a:lnTo>
                      <a:pt x="51" y="83"/>
                    </a:lnTo>
                    <a:lnTo>
                      <a:pt x="104" y="24"/>
                    </a:lnTo>
                    <a:lnTo>
                      <a:pt x="83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Freeform 120"/>
              <p:cNvSpPr>
                <a:spLocks/>
              </p:cNvSpPr>
              <p:nvPr/>
            </p:nvSpPr>
            <p:spPr bwMode="auto">
              <a:xfrm>
                <a:off x="-4441825" y="-671513"/>
                <a:ext cx="1003300" cy="898525"/>
              </a:xfrm>
              <a:custGeom>
                <a:avLst/>
                <a:gdLst>
                  <a:gd name="T0" fmla="*/ 237 w 237"/>
                  <a:gd name="T1" fmla="*/ 0 h 212"/>
                  <a:gd name="T2" fmla="*/ 199 w 237"/>
                  <a:gd name="T3" fmla="*/ 0 h 212"/>
                  <a:gd name="T4" fmla="*/ 167 w 237"/>
                  <a:gd name="T5" fmla="*/ 159 h 212"/>
                  <a:gd name="T6" fmla="*/ 143 w 237"/>
                  <a:gd name="T7" fmla="*/ 31 h 212"/>
                  <a:gd name="T8" fmla="*/ 120 w 237"/>
                  <a:gd name="T9" fmla="*/ 159 h 212"/>
                  <a:gd name="T10" fmla="*/ 88 w 237"/>
                  <a:gd name="T11" fmla="*/ 0 h 212"/>
                  <a:gd name="T12" fmla="*/ 49 w 237"/>
                  <a:gd name="T13" fmla="*/ 0 h 212"/>
                  <a:gd name="T14" fmla="*/ 0 w 237"/>
                  <a:gd name="T15" fmla="*/ 70 h 212"/>
                  <a:gd name="T16" fmla="*/ 0 w 237"/>
                  <a:gd name="T17" fmla="*/ 212 h 212"/>
                  <a:gd name="T18" fmla="*/ 223 w 237"/>
                  <a:gd name="T19" fmla="*/ 212 h 212"/>
                  <a:gd name="T20" fmla="*/ 223 w 237"/>
                  <a:gd name="T21" fmla="*/ 57 h 212"/>
                  <a:gd name="T22" fmla="*/ 237 w 237"/>
                  <a:gd name="T2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7" h="212">
                    <a:moveTo>
                      <a:pt x="237" y="0"/>
                    </a:moveTo>
                    <a:cubicBezTo>
                      <a:pt x="199" y="0"/>
                      <a:pt x="199" y="0"/>
                      <a:pt x="199" y="0"/>
                    </a:cubicBezTo>
                    <a:cubicBezTo>
                      <a:pt x="167" y="159"/>
                      <a:pt x="167" y="159"/>
                      <a:pt x="167" y="159"/>
                    </a:cubicBezTo>
                    <a:cubicBezTo>
                      <a:pt x="143" y="31"/>
                      <a:pt x="143" y="31"/>
                      <a:pt x="143" y="31"/>
                    </a:cubicBezTo>
                    <a:cubicBezTo>
                      <a:pt x="120" y="159"/>
                      <a:pt x="120" y="159"/>
                      <a:pt x="120" y="159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32"/>
                      <a:pt x="0" y="70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223" y="212"/>
                      <a:pt x="223" y="212"/>
                      <a:pt x="223" y="212"/>
                    </a:cubicBezTo>
                    <a:cubicBezTo>
                      <a:pt x="223" y="57"/>
                      <a:pt x="223" y="57"/>
                      <a:pt x="223" y="57"/>
                    </a:cubicBezTo>
                    <a:cubicBezTo>
                      <a:pt x="223" y="35"/>
                      <a:pt x="229" y="16"/>
                      <a:pt x="2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>
              <a:off x="3043363" y="1558690"/>
              <a:ext cx="846841" cy="788758"/>
              <a:chOff x="-4764088" y="11950700"/>
              <a:chExt cx="3911600" cy="3643313"/>
            </a:xfrm>
            <a:solidFill>
              <a:srgbClr val="FF6E00"/>
            </a:solidFill>
          </p:grpSpPr>
          <p:sp>
            <p:nvSpPr>
              <p:cNvPr id="88" name="Freeform 121"/>
              <p:cNvSpPr>
                <a:spLocks/>
              </p:cNvSpPr>
              <p:nvPr/>
            </p:nvSpPr>
            <p:spPr bwMode="auto">
              <a:xfrm>
                <a:off x="-2532063" y="13530263"/>
                <a:ext cx="127000" cy="220663"/>
              </a:xfrm>
              <a:custGeom>
                <a:avLst/>
                <a:gdLst>
                  <a:gd name="T0" fmla="*/ 0 w 30"/>
                  <a:gd name="T1" fmla="*/ 0 h 52"/>
                  <a:gd name="T2" fmla="*/ 0 w 30"/>
                  <a:gd name="T3" fmla="*/ 0 h 52"/>
                  <a:gd name="T4" fmla="*/ 0 w 30"/>
                  <a:gd name="T5" fmla="*/ 6 h 52"/>
                  <a:gd name="T6" fmla="*/ 0 w 30"/>
                  <a:gd name="T7" fmla="*/ 12 h 52"/>
                  <a:gd name="T8" fmla="*/ 3 w 30"/>
                  <a:gd name="T9" fmla="*/ 17 h 52"/>
                  <a:gd name="T10" fmla="*/ 8 w 30"/>
                  <a:gd name="T11" fmla="*/ 18 h 52"/>
                  <a:gd name="T12" fmla="*/ 15 w 30"/>
                  <a:gd name="T13" fmla="*/ 20 h 52"/>
                  <a:gd name="T14" fmla="*/ 20 w 30"/>
                  <a:gd name="T15" fmla="*/ 25 h 52"/>
                  <a:gd name="T16" fmla="*/ 20 w 30"/>
                  <a:gd name="T17" fmla="*/ 33 h 52"/>
                  <a:gd name="T18" fmla="*/ 20 w 30"/>
                  <a:gd name="T19" fmla="*/ 33 h 52"/>
                  <a:gd name="T20" fmla="*/ 15 w 30"/>
                  <a:gd name="T21" fmla="*/ 38 h 52"/>
                  <a:gd name="T22" fmla="*/ 15 w 30"/>
                  <a:gd name="T23" fmla="*/ 42 h 52"/>
                  <a:gd name="T24" fmla="*/ 11 w 30"/>
                  <a:gd name="T25" fmla="*/ 46 h 52"/>
                  <a:gd name="T26" fmla="*/ 12 w 30"/>
                  <a:gd name="T27" fmla="*/ 52 h 52"/>
                  <a:gd name="T28" fmla="*/ 19 w 30"/>
                  <a:gd name="T29" fmla="*/ 50 h 52"/>
                  <a:gd name="T30" fmla="*/ 19 w 30"/>
                  <a:gd name="T31" fmla="*/ 42 h 52"/>
                  <a:gd name="T32" fmla="*/ 22 w 30"/>
                  <a:gd name="T33" fmla="*/ 39 h 52"/>
                  <a:gd name="T34" fmla="*/ 27 w 30"/>
                  <a:gd name="T35" fmla="*/ 36 h 52"/>
                  <a:gd name="T36" fmla="*/ 27 w 30"/>
                  <a:gd name="T37" fmla="*/ 31 h 52"/>
                  <a:gd name="T38" fmla="*/ 30 w 30"/>
                  <a:gd name="T39" fmla="*/ 31 h 52"/>
                  <a:gd name="T40" fmla="*/ 30 w 30"/>
                  <a:gd name="T41" fmla="*/ 26 h 52"/>
                  <a:gd name="T42" fmla="*/ 28 w 30"/>
                  <a:gd name="T43" fmla="*/ 26 h 52"/>
                  <a:gd name="T44" fmla="*/ 28 w 30"/>
                  <a:gd name="T45" fmla="*/ 19 h 52"/>
                  <a:gd name="T46" fmla="*/ 24 w 30"/>
                  <a:gd name="T47" fmla="*/ 17 h 52"/>
                  <a:gd name="T48" fmla="*/ 24 w 30"/>
                  <a:gd name="T49" fmla="*/ 13 h 52"/>
                  <a:gd name="T50" fmla="*/ 24 w 30"/>
                  <a:gd name="T51" fmla="*/ 8 h 52"/>
                  <a:gd name="T52" fmla="*/ 24 w 30"/>
                  <a:gd name="T53" fmla="*/ 5 h 52"/>
                  <a:gd name="T54" fmla="*/ 19 w 30"/>
                  <a:gd name="T55" fmla="*/ 5 h 52"/>
                  <a:gd name="T56" fmla="*/ 12 w 30"/>
                  <a:gd name="T57" fmla="*/ 5 h 52"/>
                  <a:gd name="T58" fmla="*/ 9 w 30"/>
                  <a:gd name="T59" fmla="*/ 5 h 52"/>
                  <a:gd name="T60" fmla="*/ 9 w 30"/>
                  <a:gd name="T61" fmla="*/ 0 h 52"/>
                  <a:gd name="T62" fmla="*/ 3 w 30"/>
                  <a:gd name="T63" fmla="*/ 0 h 52"/>
                  <a:gd name="T64" fmla="*/ 0 w 30"/>
                  <a:gd name="T6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5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3"/>
                      <a:pt x="0" y="6"/>
                    </a:cubicBezTo>
                    <a:cubicBezTo>
                      <a:pt x="0" y="8"/>
                      <a:pt x="0" y="9"/>
                      <a:pt x="0" y="12"/>
                    </a:cubicBezTo>
                    <a:cubicBezTo>
                      <a:pt x="1" y="14"/>
                      <a:pt x="2" y="15"/>
                      <a:pt x="3" y="17"/>
                    </a:cubicBezTo>
                    <a:cubicBezTo>
                      <a:pt x="5" y="17"/>
                      <a:pt x="6" y="17"/>
                      <a:pt x="8" y="18"/>
                    </a:cubicBezTo>
                    <a:cubicBezTo>
                      <a:pt x="11" y="19"/>
                      <a:pt x="13" y="19"/>
                      <a:pt x="15" y="20"/>
                    </a:cubicBezTo>
                    <a:cubicBezTo>
                      <a:pt x="17" y="22"/>
                      <a:pt x="18" y="23"/>
                      <a:pt x="20" y="25"/>
                    </a:cubicBezTo>
                    <a:cubicBezTo>
                      <a:pt x="20" y="28"/>
                      <a:pt x="20" y="30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8" y="35"/>
                      <a:pt x="17" y="36"/>
                      <a:pt x="15" y="38"/>
                    </a:cubicBezTo>
                    <a:cubicBezTo>
                      <a:pt x="15" y="40"/>
                      <a:pt x="15" y="40"/>
                      <a:pt x="15" y="42"/>
                    </a:cubicBezTo>
                    <a:cubicBezTo>
                      <a:pt x="14" y="44"/>
                      <a:pt x="13" y="45"/>
                      <a:pt x="11" y="46"/>
                    </a:cubicBezTo>
                    <a:cubicBezTo>
                      <a:pt x="12" y="49"/>
                      <a:pt x="12" y="50"/>
                      <a:pt x="12" y="52"/>
                    </a:cubicBezTo>
                    <a:cubicBezTo>
                      <a:pt x="15" y="51"/>
                      <a:pt x="16" y="51"/>
                      <a:pt x="19" y="50"/>
                    </a:cubicBezTo>
                    <a:cubicBezTo>
                      <a:pt x="19" y="47"/>
                      <a:pt x="19" y="45"/>
                      <a:pt x="19" y="42"/>
                    </a:cubicBezTo>
                    <a:cubicBezTo>
                      <a:pt x="20" y="41"/>
                      <a:pt x="21" y="40"/>
                      <a:pt x="22" y="39"/>
                    </a:cubicBezTo>
                    <a:cubicBezTo>
                      <a:pt x="24" y="38"/>
                      <a:pt x="25" y="37"/>
                      <a:pt x="27" y="36"/>
                    </a:cubicBezTo>
                    <a:cubicBezTo>
                      <a:pt x="27" y="34"/>
                      <a:pt x="27" y="33"/>
                      <a:pt x="27" y="31"/>
                    </a:cubicBezTo>
                    <a:cubicBezTo>
                      <a:pt x="28" y="31"/>
                      <a:pt x="29" y="31"/>
                      <a:pt x="30" y="31"/>
                    </a:cubicBezTo>
                    <a:cubicBezTo>
                      <a:pt x="30" y="29"/>
                      <a:pt x="30" y="28"/>
                      <a:pt x="30" y="26"/>
                    </a:cubicBezTo>
                    <a:cubicBezTo>
                      <a:pt x="29" y="26"/>
                      <a:pt x="29" y="26"/>
                      <a:pt x="28" y="26"/>
                    </a:cubicBezTo>
                    <a:cubicBezTo>
                      <a:pt x="28" y="23"/>
                      <a:pt x="28" y="22"/>
                      <a:pt x="28" y="19"/>
                    </a:cubicBezTo>
                    <a:cubicBezTo>
                      <a:pt x="26" y="18"/>
                      <a:pt x="26" y="18"/>
                      <a:pt x="24" y="17"/>
                    </a:cubicBezTo>
                    <a:cubicBezTo>
                      <a:pt x="24" y="15"/>
                      <a:pt x="24" y="15"/>
                      <a:pt x="24" y="13"/>
                    </a:cubicBezTo>
                    <a:cubicBezTo>
                      <a:pt x="24" y="11"/>
                      <a:pt x="24" y="10"/>
                      <a:pt x="24" y="8"/>
                    </a:cubicBezTo>
                    <a:cubicBezTo>
                      <a:pt x="24" y="7"/>
                      <a:pt x="24" y="6"/>
                      <a:pt x="24" y="5"/>
                    </a:cubicBezTo>
                    <a:cubicBezTo>
                      <a:pt x="22" y="5"/>
                      <a:pt x="21" y="5"/>
                      <a:pt x="19" y="5"/>
                    </a:cubicBezTo>
                    <a:cubicBezTo>
                      <a:pt x="16" y="5"/>
                      <a:pt x="14" y="5"/>
                      <a:pt x="12" y="5"/>
                    </a:cubicBezTo>
                    <a:cubicBezTo>
                      <a:pt x="11" y="5"/>
                      <a:pt x="10" y="5"/>
                      <a:pt x="9" y="5"/>
                    </a:cubicBezTo>
                    <a:cubicBezTo>
                      <a:pt x="9" y="3"/>
                      <a:pt x="9" y="2"/>
                      <a:pt x="9" y="0"/>
                    </a:cubicBezTo>
                    <a:cubicBezTo>
                      <a:pt x="7" y="0"/>
                      <a:pt x="5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Freeform 122"/>
              <p:cNvSpPr>
                <a:spLocks/>
              </p:cNvSpPr>
              <p:nvPr/>
            </p:nvSpPr>
            <p:spPr bwMode="auto">
              <a:xfrm>
                <a:off x="-2846388" y="13488988"/>
                <a:ext cx="288925" cy="66675"/>
              </a:xfrm>
              <a:custGeom>
                <a:avLst/>
                <a:gdLst>
                  <a:gd name="T0" fmla="*/ 36 w 68"/>
                  <a:gd name="T1" fmla="*/ 0 h 16"/>
                  <a:gd name="T2" fmla="*/ 25 w 68"/>
                  <a:gd name="T3" fmla="*/ 0 h 16"/>
                  <a:gd name="T4" fmla="*/ 16 w 68"/>
                  <a:gd name="T5" fmla="*/ 0 h 16"/>
                  <a:gd name="T6" fmla="*/ 12 w 68"/>
                  <a:gd name="T7" fmla="*/ 0 h 16"/>
                  <a:gd name="T8" fmla="*/ 12 w 68"/>
                  <a:gd name="T9" fmla="*/ 5 h 16"/>
                  <a:gd name="T10" fmla="*/ 12 w 68"/>
                  <a:gd name="T11" fmla="*/ 8 h 16"/>
                  <a:gd name="T12" fmla="*/ 0 w 68"/>
                  <a:gd name="T13" fmla="*/ 8 h 16"/>
                  <a:gd name="T14" fmla="*/ 0 w 68"/>
                  <a:gd name="T15" fmla="*/ 10 h 16"/>
                  <a:gd name="T16" fmla="*/ 0 w 68"/>
                  <a:gd name="T17" fmla="*/ 13 h 16"/>
                  <a:gd name="T18" fmla="*/ 13 w 68"/>
                  <a:gd name="T19" fmla="*/ 16 h 16"/>
                  <a:gd name="T20" fmla="*/ 24 w 68"/>
                  <a:gd name="T21" fmla="*/ 16 h 16"/>
                  <a:gd name="T22" fmla="*/ 34 w 68"/>
                  <a:gd name="T23" fmla="*/ 13 h 16"/>
                  <a:gd name="T24" fmla="*/ 43 w 68"/>
                  <a:gd name="T25" fmla="*/ 11 h 16"/>
                  <a:gd name="T26" fmla="*/ 48 w 68"/>
                  <a:gd name="T27" fmla="*/ 8 h 16"/>
                  <a:gd name="T28" fmla="*/ 52 w 68"/>
                  <a:gd name="T29" fmla="*/ 16 h 16"/>
                  <a:gd name="T30" fmla="*/ 61 w 68"/>
                  <a:gd name="T31" fmla="*/ 16 h 16"/>
                  <a:gd name="T32" fmla="*/ 63 w 68"/>
                  <a:gd name="T33" fmla="*/ 16 h 16"/>
                  <a:gd name="T34" fmla="*/ 68 w 68"/>
                  <a:gd name="T35" fmla="*/ 11 h 16"/>
                  <a:gd name="T36" fmla="*/ 63 w 68"/>
                  <a:gd name="T37" fmla="*/ 11 h 16"/>
                  <a:gd name="T38" fmla="*/ 63 w 68"/>
                  <a:gd name="T39" fmla="*/ 7 h 16"/>
                  <a:gd name="T40" fmla="*/ 57 w 68"/>
                  <a:gd name="T41" fmla="*/ 7 h 16"/>
                  <a:gd name="T42" fmla="*/ 50 w 68"/>
                  <a:gd name="T43" fmla="*/ 7 h 16"/>
                  <a:gd name="T44" fmla="*/ 47 w 68"/>
                  <a:gd name="T45" fmla="*/ 7 h 16"/>
                  <a:gd name="T46" fmla="*/ 43 w 68"/>
                  <a:gd name="T47" fmla="*/ 3 h 16"/>
                  <a:gd name="T48" fmla="*/ 36 w 68"/>
                  <a:gd name="T4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" h="16">
                    <a:moveTo>
                      <a:pt x="36" y="0"/>
                    </a:moveTo>
                    <a:cubicBezTo>
                      <a:pt x="32" y="0"/>
                      <a:pt x="30" y="0"/>
                      <a:pt x="25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4" y="0"/>
                      <a:pt x="14" y="0"/>
                      <a:pt x="12" y="0"/>
                    </a:cubicBezTo>
                    <a:cubicBezTo>
                      <a:pt x="12" y="2"/>
                      <a:pt x="12" y="3"/>
                      <a:pt x="12" y="5"/>
                    </a:cubicBezTo>
                    <a:cubicBezTo>
                      <a:pt x="12" y="6"/>
                      <a:pt x="12" y="7"/>
                      <a:pt x="12" y="8"/>
                    </a:cubicBezTo>
                    <a:cubicBezTo>
                      <a:pt x="7" y="8"/>
                      <a:pt x="5" y="8"/>
                      <a:pt x="0" y="8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5" y="14"/>
                      <a:pt x="8" y="15"/>
                      <a:pt x="13" y="16"/>
                    </a:cubicBezTo>
                    <a:cubicBezTo>
                      <a:pt x="18" y="16"/>
                      <a:pt x="20" y="16"/>
                      <a:pt x="24" y="16"/>
                    </a:cubicBezTo>
                    <a:cubicBezTo>
                      <a:pt x="28" y="15"/>
                      <a:pt x="30" y="14"/>
                      <a:pt x="34" y="13"/>
                    </a:cubicBezTo>
                    <a:cubicBezTo>
                      <a:pt x="38" y="12"/>
                      <a:pt x="40" y="11"/>
                      <a:pt x="43" y="11"/>
                    </a:cubicBezTo>
                    <a:cubicBezTo>
                      <a:pt x="45" y="10"/>
                      <a:pt x="46" y="9"/>
                      <a:pt x="48" y="8"/>
                    </a:cubicBezTo>
                    <a:cubicBezTo>
                      <a:pt x="50" y="11"/>
                      <a:pt x="50" y="13"/>
                      <a:pt x="52" y="16"/>
                    </a:cubicBezTo>
                    <a:cubicBezTo>
                      <a:pt x="55" y="16"/>
                      <a:pt x="57" y="16"/>
                      <a:pt x="61" y="16"/>
                    </a:cubicBezTo>
                    <a:cubicBezTo>
                      <a:pt x="62" y="16"/>
                      <a:pt x="62" y="16"/>
                      <a:pt x="63" y="16"/>
                    </a:cubicBezTo>
                    <a:cubicBezTo>
                      <a:pt x="65" y="14"/>
                      <a:pt x="66" y="13"/>
                      <a:pt x="68" y="11"/>
                    </a:cubicBezTo>
                    <a:cubicBezTo>
                      <a:pt x="66" y="11"/>
                      <a:pt x="65" y="11"/>
                      <a:pt x="63" y="11"/>
                    </a:cubicBezTo>
                    <a:cubicBezTo>
                      <a:pt x="63" y="9"/>
                      <a:pt x="63" y="9"/>
                      <a:pt x="63" y="7"/>
                    </a:cubicBezTo>
                    <a:cubicBezTo>
                      <a:pt x="60" y="7"/>
                      <a:pt x="59" y="7"/>
                      <a:pt x="57" y="7"/>
                    </a:cubicBezTo>
                    <a:cubicBezTo>
                      <a:pt x="54" y="7"/>
                      <a:pt x="53" y="7"/>
                      <a:pt x="50" y="7"/>
                    </a:cubicBezTo>
                    <a:cubicBezTo>
                      <a:pt x="49" y="7"/>
                      <a:pt x="49" y="7"/>
                      <a:pt x="47" y="7"/>
                    </a:cubicBezTo>
                    <a:cubicBezTo>
                      <a:pt x="46" y="5"/>
                      <a:pt x="45" y="5"/>
                      <a:pt x="43" y="3"/>
                    </a:cubicBezTo>
                    <a:cubicBezTo>
                      <a:pt x="40" y="2"/>
                      <a:pt x="39" y="1"/>
                      <a:pt x="3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123"/>
              <p:cNvSpPr>
                <a:spLocks/>
              </p:cNvSpPr>
              <p:nvPr/>
            </p:nvSpPr>
            <p:spPr bwMode="auto">
              <a:xfrm>
                <a:off x="-2947988" y="13535025"/>
                <a:ext cx="76200" cy="42863"/>
              </a:xfrm>
              <a:custGeom>
                <a:avLst/>
                <a:gdLst>
                  <a:gd name="T0" fmla="*/ 9 w 18"/>
                  <a:gd name="T1" fmla="*/ 0 h 10"/>
                  <a:gd name="T2" fmla="*/ 0 w 18"/>
                  <a:gd name="T3" fmla="*/ 1 h 10"/>
                  <a:gd name="T4" fmla="*/ 0 w 18"/>
                  <a:gd name="T5" fmla="*/ 5 h 10"/>
                  <a:gd name="T6" fmla="*/ 9 w 18"/>
                  <a:gd name="T7" fmla="*/ 10 h 10"/>
                  <a:gd name="T8" fmla="*/ 18 w 18"/>
                  <a:gd name="T9" fmla="*/ 10 h 10"/>
                  <a:gd name="T10" fmla="*/ 16 w 18"/>
                  <a:gd name="T11" fmla="*/ 4 h 10"/>
                  <a:gd name="T12" fmla="*/ 9 w 18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0">
                    <a:moveTo>
                      <a:pt x="9" y="0"/>
                    </a:moveTo>
                    <a:cubicBezTo>
                      <a:pt x="5" y="0"/>
                      <a:pt x="4" y="1"/>
                      <a:pt x="0" y="1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4" y="7"/>
                      <a:pt x="5" y="8"/>
                      <a:pt x="9" y="10"/>
                    </a:cubicBezTo>
                    <a:cubicBezTo>
                      <a:pt x="13" y="10"/>
                      <a:pt x="15" y="10"/>
                      <a:pt x="18" y="10"/>
                    </a:cubicBezTo>
                    <a:cubicBezTo>
                      <a:pt x="17" y="7"/>
                      <a:pt x="17" y="6"/>
                      <a:pt x="16" y="4"/>
                    </a:cubicBezTo>
                    <a:cubicBezTo>
                      <a:pt x="13" y="3"/>
                      <a:pt x="12" y="2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124"/>
              <p:cNvSpPr>
                <a:spLocks/>
              </p:cNvSpPr>
              <p:nvPr/>
            </p:nvSpPr>
            <p:spPr bwMode="auto">
              <a:xfrm>
                <a:off x="-3155950" y="13415963"/>
                <a:ext cx="342900" cy="106363"/>
              </a:xfrm>
              <a:custGeom>
                <a:avLst/>
                <a:gdLst>
                  <a:gd name="T0" fmla="*/ 41 w 81"/>
                  <a:gd name="T1" fmla="*/ 0 h 25"/>
                  <a:gd name="T2" fmla="*/ 30 w 81"/>
                  <a:gd name="T3" fmla="*/ 0 h 25"/>
                  <a:gd name="T4" fmla="*/ 26 w 81"/>
                  <a:gd name="T5" fmla="*/ 0 h 25"/>
                  <a:gd name="T6" fmla="*/ 9 w 81"/>
                  <a:gd name="T7" fmla="*/ 3 h 25"/>
                  <a:gd name="T8" fmla="*/ 2 w 81"/>
                  <a:gd name="T9" fmla="*/ 8 h 25"/>
                  <a:gd name="T10" fmla="*/ 2 w 81"/>
                  <a:gd name="T11" fmla="*/ 8 h 25"/>
                  <a:gd name="T12" fmla="*/ 4 w 81"/>
                  <a:gd name="T13" fmla="*/ 13 h 25"/>
                  <a:gd name="T14" fmla="*/ 9 w 81"/>
                  <a:gd name="T15" fmla="*/ 16 h 25"/>
                  <a:gd name="T16" fmla="*/ 19 w 81"/>
                  <a:gd name="T17" fmla="*/ 11 h 25"/>
                  <a:gd name="T18" fmla="*/ 27 w 81"/>
                  <a:gd name="T19" fmla="*/ 8 h 25"/>
                  <a:gd name="T20" fmla="*/ 35 w 81"/>
                  <a:gd name="T21" fmla="*/ 12 h 25"/>
                  <a:gd name="T22" fmla="*/ 47 w 81"/>
                  <a:gd name="T23" fmla="*/ 23 h 25"/>
                  <a:gd name="T24" fmla="*/ 60 w 81"/>
                  <a:gd name="T25" fmla="*/ 23 h 25"/>
                  <a:gd name="T26" fmla="*/ 62 w 81"/>
                  <a:gd name="T27" fmla="*/ 25 h 25"/>
                  <a:gd name="T28" fmla="*/ 70 w 81"/>
                  <a:gd name="T29" fmla="*/ 25 h 25"/>
                  <a:gd name="T30" fmla="*/ 75 w 81"/>
                  <a:gd name="T31" fmla="*/ 23 h 25"/>
                  <a:gd name="T32" fmla="*/ 75 w 81"/>
                  <a:gd name="T33" fmla="*/ 18 h 25"/>
                  <a:gd name="T34" fmla="*/ 75 w 81"/>
                  <a:gd name="T35" fmla="*/ 14 h 25"/>
                  <a:gd name="T36" fmla="*/ 81 w 81"/>
                  <a:gd name="T37" fmla="*/ 12 h 25"/>
                  <a:gd name="T38" fmla="*/ 81 w 81"/>
                  <a:gd name="T39" fmla="*/ 7 h 25"/>
                  <a:gd name="T40" fmla="*/ 76 w 81"/>
                  <a:gd name="T41" fmla="*/ 5 h 25"/>
                  <a:gd name="T42" fmla="*/ 70 w 81"/>
                  <a:gd name="T43" fmla="*/ 6 h 25"/>
                  <a:gd name="T44" fmla="*/ 70 w 81"/>
                  <a:gd name="T45" fmla="*/ 12 h 25"/>
                  <a:gd name="T46" fmla="*/ 64 w 81"/>
                  <a:gd name="T47" fmla="*/ 12 h 25"/>
                  <a:gd name="T48" fmla="*/ 56 w 81"/>
                  <a:gd name="T49" fmla="*/ 7 h 25"/>
                  <a:gd name="T50" fmla="*/ 48 w 81"/>
                  <a:gd name="T51" fmla="*/ 4 h 25"/>
                  <a:gd name="T52" fmla="*/ 41 w 81"/>
                  <a:gd name="T5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1" h="25">
                    <a:moveTo>
                      <a:pt x="41" y="0"/>
                    </a:moveTo>
                    <a:cubicBezTo>
                      <a:pt x="37" y="0"/>
                      <a:pt x="34" y="0"/>
                      <a:pt x="30" y="0"/>
                    </a:cubicBezTo>
                    <a:cubicBezTo>
                      <a:pt x="29" y="0"/>
                      <a:pt x="28" y="0"/>
                      <a:pt x="26" y="0"/>
                    </a:cubicBezTo>
                    <a:cubicBezTo>
                      <a:pt x="19" y="1"/>
                      <a:pt x="15" y="2"/>
                      <a:pt x="9" y="3"/>
                    </a:cubicBezTo>
                    <a:cubicBezTo>
                      <a:pt x="6" y="5"/>
                      <a:pt x="4" y="6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9"/>
                      <a:pt x="4" y="13"/>
                    </a:cubicBezTo>
                    <a:cubicBezTo>
                      <a:pt x="6" y="15"/>
                      <a:pt x="8" y="16"/>
                      <a:pt x="9" y="16"/>
                    </a:cubicBezTo>
                    <a:cubicBezTo>
                      <a:pt x="11" y="16"/>
                      <a:pt x="13" y="14"/>
                      <a:pt x="19" y="11"/>
                    </a:cubicBezTo>
                    <a:cubicBezTo>
                      <a:pt x="22" y="9"/>
                      <a:pt x="25" y="8"/>
                      <a:pt x="27" y="8"/>
                    </a:cubicBezTo>
                    <a:cubicBezTo>
                      <a:pt x="30" y="8"/>
                      <a:pt x="32" y="10"/>
                      <a:pt x="35" y="12"/>
                    </a:cubicBezTo>
                    <a:cubicBezTo>
                      <a:pt x="40" y="16"/>
                      <a:pt x="47" y="23"/>
                      <a:pt x="47" y="23"/>
                    </a:cubicBezTo>
                    <a:cubicBezTo>
                      <a:pt x="52" y="23"/>
                      <a:pt x="55" y="23"/>
                      <a:pt x="60" y="23"/>
                    </a:cubicBezTo>
                    <a:cubicBezTo>
                      <a:pt x="61" y="24"/>
                      <a:pt x="61" y="24"/>
                      <a:pt x="62" y="25"/>
                    </a:cubicBezTo>
                    <a:cubicBezTo>
                      <a:pt x="65" y="25"/>
                      <a:pt x="67" y="25"/>
                      <a:pt x="70" y="25"/>
                    </a:cubicBezTo>
                    <a:cubicBezTo>
                      <a:pt x="72" y="24"/>
                      <a:pt x="73" y="24"/>
                      <a:pt x="75" y="23"/>
                    </a:cubicBezTo>
                    <a:cubicBezTo>
                      <a:pt x="75" y="21"/>
                      <a:pt x="75" y="20"/>
                      <a:pt x="75" y="18"/>
                    </a:cubicBezTo>
                    <a:cubicBezTo>
                      <a:pt x="75" y="16"/>
                      <a:pt x="75" y="16"/>
                      <a:pt x="75" y="14"/>
                    </a:cubicBezTo>
                    <a:cubicBezTo>
                      <a:pt x="77" y="13"/>
                      <a:pt x="78" y="13"/>
                      <a:pt x="81" y="12"/>
                    </a:cubicBezTo>
                    <a:cubicBezTo>
                      <a:pt x="81" y="10"/>
                      <a:pt x="81" y="9"/>
                      <a:pt x="81" y="7"/>
                    </a:cubicBezTo>
                    <a:cubicBezTo>
                      <a:pt x="79" y="6"/>
                      <a:pt x="78" y="6"/>
                      <a:pt x="76" y="5"/>
                    </a:cubicBezTo>
                    <a:cubicBezTo>
                      <a:pt x="73" y="5"/>
                      <a:pt x="72" y="6"/>
                      <a:pt x="70" y="6"/>
                    </a:cubicBezTo>
                    <a:cubicBezTo>
                      <a:pt x="70" y="9"/>
                      <a:pt x="70" y="10"/>
                      <a:pt x="70" y="12"/>
                    </a:cubicBezTo>
                    <a:cubicBezTo>
                      <a:pt x="67" y="12"/>
                      <a:pt x="66" y="12"/>
                      <a:pt x="64" y="12"/>
                    </a:cubicBezTo>
                    <a:cubicBezTo>
                      <a:pt x="61" y="10"/>
                      <a:pt x="59" y="9"/>
                      <a:pt x="56" y="7"/>
                    </a:cubicBezTo>
                    <a:cubicBezTo>
                      <a:pt x="53" y="5"/>
                      <a:pt x="51" y="5"/>
                      <a:pt x="48" y="4"/>
                    </a:cubicBezTo>
                    <a:cubicBezTo>
                      <a:pt x="45" y="2"/>
                      <a:pt x="44" y="1"/>
                      <a:pt x="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125"/>
              <p:cNvSpPr>
                <a:spLocks noEditPoints="1"/>
              </p:cNvSpPr>
              <p:nvPr/>
            </p:nvSpPr>
            <p:spPr bwMode="auto">
              <a:xfrm>
                <a:off x="-4764088" y="11950700"/>
                <a:ext cx="3911600" cy="3643313"/>
              </a:xfrm>
              <a:custGeom>
                <a:avLst/>
                <a:gdLst>
                  <a:gd name="T0" fmla="*/ 236 w 924"/>
                  <a:gd name="T1" fmla="*/ 188 h 860"/>
                  <a:gd name="T2" fmla="*/ 218 w 924"/>
                  <a:gd name="T3" fmla="*/ 231 h 860"/>
                  <a:gd name="T4" fmla="*/ 185 w 924"/>
                  <a:gd name="T5" fmla="*/ 289 h 860"/>
                  <a:gd name="T6" fmla="*/ 196 w 924"/>
                  <a:gd name="T7" fmla="*/ 332 h 860"/>
                  <a:gd name="T8" fmla="*/ 217 w 924"/>
                  <a:gd name="T9" fmla="*/ 359 h 860"/>
                  <a:gd name="T10" fmla="*/ 207 w 924"/>
                  <a:gd name="T11" fmla="*/ 324 h 860"/>
                  <a:gd name="T12" fmla="*/ 222 w 924"/>
                  <a:gd name="T13" fmla="*/ 348 h 860"/>
                  <a:gd name="T14" fmla="*/ 251 w 924"/>
                  <a:gd name="T15" fmla="*/ 392 h 860"/>
                  <a:gd name="T16" fmla="*/ 322 w 924"/>
                  <a:gd name="T17" fmla="*/ 417 h 860"/>
                  <a:gd name="T18" fmla="*/ 358 w 924"/>
                  <a:gd name="T19" fmla="*/ 447 h 860"/>
                  <a:gd name="T20" fmla="*/ 396 w 924"/>
                  <a:gd name="T21" fmla="*/ 457 h 860"/>
                  <a:gd name="T22" fmla="*/ 412 w 924"/>
                  <a:gd name="T23" fmla="*/ 475 h 860"/>
                  <a:gd name="T24" fmla="*/ 384 w 924"/>
                  <a:gd name="T25" fmla="*/ 536 h 860"/>
                  <a:gd name="T26" fmla="*/ 461 w 924"/>
                  <a:gd name="T27" fmla="*/ 624 h 860"/>
                  <a:gd name="T28" fmla="*/ 478 w 924"/>
                  <a:gd name="T29" fmla="*/ 716 h 860"/>
                  <a:gd name="T30" fmla="*/ 494 w 924"/>
                  <a:gd name="T31" fmla="*/ 781 h 860"/>
                  <a:gd name="T32" fmla="*/ 511 w 924"/>
                  <a:gd name="T33" fmla="*/ 819 h 860"/>
                  <a:gd name="T34" fmla="*/ 182 w 924"/>
                  <a:gd name="T35" fmla="*/ 186 h 860"/>
                  <a:gd name="T36" fmla="*/ 203 w 924"/>
                  <a:gd name="T37" fmla="*/ 153 h 860"/>
                  <a:gd name="T38" fmla="*/ 614 w 924"/>
                  <a:gd name="T39" fmla="*/ 63 h 860"/>
                  <a:gd name="T40" fmla="*/ 658 w 924"/>
                  <a:gd name="T41" fmla="*/ 112 h 860"/>
                  <a:gd name="T42" fmla="*/ 707 w 924"/>
                  <a:gd name="T43" fmla="*/ 138 h 860"/>
                  <a:gd name="T44" fmla="*/ 535 w 924"/>
                  <a:gd name="T45" fmla="*/ 815 h 860"/>
                  <a:gd name="T46" fmla="*/ 538 w 924"/>
                  <a:gd name="T47" fmla="*/ 764 h 860"/>
                  <a:gd name="T48" fmla="*/ 577 w 924"/>
                  <a:gd name="T49" fmla="*/ 723 h 860"/>
                  <a:gd name="T50" fmla="*/ 621 w 924"/>
                  <a:gd name="T51" fmla="*/ 661 h 860"/>
                  <a:gd name="T52" fmla="*/ 672 w 924"/>
                  <a:gd name="T53" fmla="*/ 612 h 860"/>
                  <a:gd name="T54" fmla="*/ 706 w 924"/>
                  <a:gd name="T55" fmla="*/ 551 h 860"/>
                  <a:gd name="T56" fmla="*/ 623 w 924"/>
                  <a:gd name="T57" fmla="*/ 512 h 860"/>
                  <a:gd name="T58" fmla="*/ 557 w 924"/>
                  <a:gd name="T59" fmla="*/ 462 h 860"/>
                  <a:gd name="T60" fmla="*/ 531 w 924"/>
                  <a:gd name="T61" fmla="*/ 432 h 860"/>
                  <a:gd name="T62" fmla="*/ 440 w 924"/>
                  <a:gd name="T63" fmla="*/ 432 h 860"/>
                  <a:gd name="T64" fmla="*/ 377 w 924"/>
                  <a:gd name="T65" fmla="*/ 415 h 860"/>
                  <a:gd name="T66" fmla="*/ 337 w 924"/>
                  <a:gd name="T67" fmla="*/ 364 h 860"/>
                  <a:gd name="T68" fmla="*/ 300 w 924"/>
                  <a:gd name="T69" fmla="*/ 336 h 860"/>
                  <a:gd name="T70" fmla="*/ 382 w 924"/>
                  <a:gd name="T71" fmla="*/ 310 h 860"/>
                  <a:gd name="T72" fmla="*/ 425 w 924"/>
                  <a:gd name="T73" fmla="*/ 345 h 860"/>
                  <a:gd name="T74" fmla="*/ 413 w 924"/>
                  <a:gd name="T75" fmla="*/ 313 h 860"/>
                  <a:gd name="T76" fmla="*/ 468 w 924"/>
                  <a:gd name="T77" fmla="*/ 255 h 860"/>
                  <a:gd name="T78" fmla="*/ 539 w 924"/>
                  <a:gd name="T79" fmla="*/ 215 h 860"/>
                  <a:gd name="T80" fmla="*/ 562 w 924"/>
                  <a:gd name="T81" fmla="*/ 197 h 860"/>
                  <a:gd name="T82" fmla="*/ 594 w 924"/>
                  <a:gd name="T83" fmla="*/ 194 h 860"/>
                  <a:gd name="T84" fmla="*/ 615 w 924"/>
                  <a:gd name="T85" fmla="*/ 186 h 860"/>
                  <a:gd name="T86" fmla="*/ 583 w 924"/>
                  <a:gd name="T87" fmla="*/ 133 h 860"/>
                  <a:gd name="T88" fmla="*/ 531 w 924"/>
                  <a:gd name="T89" fmla="*/ 116 h 860"/>
                  <a:gd name="T90" fmla="*/ 487 w 924"/>
                  <a:gd name="T91" fmla="*/ 170 h 860"/>
                  <a:gd name="T92" fmla="*/ 445 w 924"/>
                  <a:gd name="T93" fmla="*/ 134 h 860"/>
                  <a:gd name="T94" fmla="*/ 511 w 924"/>
                  <a:gd name="T95" fmla="*/ 107 h 860"/>
                  <a:gd name="T96" fmla="*/ 546 w 924"/>
                  <a:gd name="T97" fmla="*/ 83 h 860"/>
                  <a:gd name="T98" fmla="*/ 556 w 924"/>
                  <a:gd name="T99" fmla="*/ 101 h 860"/>
                  <a:gd name="T100" fmla="*/ 592 w 924"/>
                  <a:gd name="T101" fmla="*/ 122 h 860"/>
                  <a:gd name="T102" fmla="*/ 612 w 924"/>
                  <a:gd name="T103" fmla="*/ 101 h 860"/>
                  <a:gd name="T104" fmla="*/ 215 w 924"/>
                  <a:gd name="T105" fmla="*/ 141 h 860"/>
                  <a:gd name="T106" fmla="*/ 550 w 924"/>
                  <a:gd name="T107" fmla="*/ 54 h 860"/>
                  <a:gd name="T108" fmla="*/ 529 w 924"/>
                  <a:gd name="T109" fmla="*/ 62 h 860"/>
                  <a:gd name="T110" fmla="*/ 477 w 924"/>
                  <a:gd name="T111" fmla="*/ 61 h 860"/>
                  <a:gd name="T112" fmla="*/ 468 w 924"/>
                  <a:gd name="T113" fmla="*/ 85 h 860"/>
                  <a:gd name="T114" fmla="*/ 462 w 924"/>
                  <a:gd name="T115" fmla="*/ 60 h 860"/>
                  <a:gd name="T116" fmla="*/ 397 w 924"/>
                  <a:gd name="T117" fmla="*/ 64 h 860"/>
                  <a:gd name="T118" fmla="*/ 398 w 924"/>
                  <a:gd name="T119" fmla="*/ 85 h 860"/>
                  <a:gd name="T120" fmla="*/ 321 w 924"/>
                  <a:gd name="T121" fmla="*/ 99 h 860"/>
                  <a:gd name="T122" fmla="*/ 238 w 924"/>
                  <a:gd name="T123" fmla="*/ 126 h 860"/>
                  <a:gd name="T124" fmla="*/ 598 w 924"/>
                  <a:gd name="T125" fmla="*/ 843 h 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24" h="860">
                    <a:moveTo>
                      <a:pt x="223" y="170"/>
                    </a:moveTo>
                    <a:cubicBezTo>
                      <a:pt x="225" y="169"/>
                      <a:pt x="226" y="169"/>
                      <a:pt x="229" y="168"/>
                    </a:cubicBezTo>
                    <a:cubicBezTo>
                      <a:pt x="230" y="168"/>
                      <a:pt x="231" y="168"/>
                      <a:pt x="233" y="169"/>
                    </a:cubicBezTo>
                    <a:cubicBezTo>
                      <a:pt x="234" y="169"/>
                      <a:pt x="234" y="170"/>
                      <a:pt x="236" y="170"/>
                    </a:cubicBezTo>
                    <a:cubicBezTo>
                      <a:pt x="234" y="172"/>
                      <a:pt x="234" y="172"/>
                      <a:pt x="233" y="174"/>
                    </a:cubicBezTo>
                    <a:cubicBezTo>
                      <a:pt x="232" y="176"/>
                      <a:pt x="231" y="177"/>
                      <a:pt x="231" y="179"/>
                    </a:cubicBezTo>
                    <a:cubicBezTo>
                      <a:pt x="231" y="179"/>
                      <a:pt x="232" y="180"/>
                      <a:pt x="232" y="180"/>
                    </a:cubicBezTo>
                    <a:cubicBezTo>
                      <a:pt x="232" y="181"/>
                      <a:pt x="232" y="182"/>
                      <a:pt x="232" y="182"/>
                    </a:cubicBezTo>
                    <a:cubicBezTo>
                      <a:pt x="232" y="184"/>
                      <a:pt x="232" y="185"/>
                      <a:pt x="232" y="187"/>
                    </a:cubicBezTo>
                    <a:cubicBezTo>
                      <a:pt x="234" y="188"/>
                      <a:pt x="235" y="188"/>
                      <a:pt x="236" y="188"/>
                    </a:cubicBezTo>
                    <a:cubicBezTo>
                      <a:pt x="236" y="189"/>
                      <a:pt x="236" y="190"/>
                      <a:pt x="235" y="191"/>
                    </a:cubicBezTo>
                    <a:cubicBezTo>
                      <a:pt x="234" y="193"/>
                      <a:pt x="234" y="194"/>
                      <a:pt x="233" y="197"/>
                    </a:cubicBezTo>
                    <a:cubicBezTo>
                      <a:pt x="232" y="199"/>
                      <a:pt x="232" y="200"/>
                      <a:pt x="232" y="202"/>
                    </a:cubicBezTo>
                    <a:cubicBezTo>
                      <a:pt x="230" y="203"/>
                      <a:pt x="229" y="204"/>
                      <a:pt x="228" y="205"/>
                    </a:cubicBezTo>
                    <a:cubicBezTo>
                      <a:pt x="226" y="207"/>
                      <a:pt x="225" y="208"/>
                      <a:pt x="223" y="210"/>
                    </a:cubicBezTo>
                    <a:cubicBezTo>
                      <a:pt x="223" y="212"/>
                      <a:pt x="222" y="213"/>
                      <a:pt x="222" y="215"/>
                    </a:cubicBezTo>
                    <a:cubicBezTo>
                      <a:pt x="224" y="215"/>
                      <a:pt x="226" y="215"/>
                      <a:pt x="228" y="215"/>
                    </a:cubicBezTo>
                    <a:cubicBezTo>
                      <a:pt x="228" y="217"/>
                      <a:pt x="228" y="217"/>
                      <a:pt x="228" y="219"/>
                    </a:cubicBezTo>
                    <a:cubicBezTo>
                      <a:pt x="226" y="221"/>
                      <a:pt x="226" y="222"/>
                      <a:pt x="224" y="223"/>
                    </a:cubicBezTo>
                    <a:cubicBezTo>
                      <a:pt x="222" y="226"/>
                      <a:pt x="221" y="228"/>
                      <a:pt x="218" y="231"/>
                    </a:cubicBezTo>
                    <a:cubicBezTo>
                      <a:pt x="217" y="233"/>
                      <a:pt x="216" y="234"/>
                      <a:pt x="214" y="236"/>
                    </a:cubicBezTo>
                    <a:cubicBezTo>
                      <a:pt x="212" y="239"/>
                      <a:pt x="210" y="240"/>
                      <a:pt x="208" y="242"/>
                    </a:cubicBezTo>
                    <a:cubicBezTo>
                      <a:pt x="205" y="246"/>
                      <a:pt x="203" y="247"/>
                      <a:pt x="199" y="251"/>
                    </a:cubicBezTo>
                    <a:cubicBezTo>
                      <a:pt x="198" y="254"/>
                      <a:pt x="197" y="255"/>
                      <a:pt x="195" y="257"/>
                    </a:cubicBezTo>
                    <a:cubicBezTo>
                      <a:pt x="192" y="261"/>
                      <a:pt x="190" y="262"/>
                      <a:pt x="187" y="265"/>
                    </a:cubicBezTo>
                    <a:cubicBezTo>
                      <a:pt x="187" y="267"/>
                      <a:pt x="186" y="268"/>
                      <a:pt x="186" y="271"/>
                    </a:cubicBezTo>
                    <a:cubicBezTo>
                      <a:pt x="186" y="272"/>
                      <a:pt x="185" y="273"/>
                      <a:pt x="185" y="275"/>
                    </a:cubicBezTo>
                    <a:cubicBezTo>
                      <a:pt x="185" y="276"/>
                      <a:pt x="185" y="277"/>
                      <a:pt x="184" y="279"/>
                    </a:cubicBezTo>
                    <a:cubicBezTo>
                      <a:pt x="184" y="281"/>
                      <a:pt x="184" y="282"/>
                      <a:pt x="183" y="283"/>
                    </a:cubicBezTo>
                    <a:cubicBezTo>
                      <a:pt x="184" y="286"/>
                      <a:pt x="184" y="287"/>
                      <a:pt x="185" y="289"/>
                    </a:cubicBezTo>
                    <a:cubicBezTo>
                      <a:pt x="185" y="291"/>
                      <a:pt x="185" y="292"/>
                      <a:pt x="186" y="294"/>
                    </a:cubicBezTo>
                    <a:cubicBezTo>
                      <a:pt x="185" y="296"/>
                      <a:pt x="185" y="297"/>
                      <a:pt x="185" y="299"/>
                    </a:cubicBezTo>
                    <a:cubicBezTo>
                      <a:pt x="186" y="301"/>
                      <a:pt x="186" y="302"/>
                      <a:pt x="187" y="304"/>
                    </a:cubicBezTo>
                    <a:cubicBezTo>
                      <a:pt x="190" y="304"/>
                      <a:pt x="191" y="303"/>
                      <a:pt x="193" y="303"/>
                    </a:cubicBezTo>
                    <a:cubicBezTo>
                      <a:pt x="193" y="304"/>
                      <a:pt x="194" y="305"/>
                      <a:pt x="194" y="306"/>
                    </a:cubicBezTo>
                    <a:cubicBezTo>
                      <a:pt x="194" y="310"/>
                      <a:pt x="194" y="312"/>
                      <a:pt x="193" y="316"/>
                    </a:cubicBezTo>
                    <a:cubicBezTo>
                      <a:pt x="193" y="318"/>
                      <a:pt x="193" y="318"/>
                      <a:pt x="193" y="320"/>
                    </a:cubicBezTo>
                    <a:cubicBezTo>
                      <a:pt x="193" y="321"/>
                      <a:pt x="194" y="322"/>
                      <a:pt x="195" y="323"/>
                    </a:cubicBezTo>
                    <a:cubicBezTo>
                      <a:pt x="195" y="325"/>
                      <a:pt x="196" y="326"/>
                      <a:pt x="196" y="328"/>
                    </a:cubicBezTo>
                    <a:cubicBezTo>
                      <a:pt x="196" y="329"/>
                      <a:pt x="196" y="330"/>
                      <a:pt x="196" y="332"/>
                    </a:cubicBezTo>
                    <a:cubicBezTo>
                      <a:pt x="196" y="334"/>
                      <a:pt x="195" y="335"/>
                      <a:pt x="195" y="338"/>
                    </a:cubicBezTo>
                    <a:cubicBezTo>
                      <a:pt x="196" y="339"/>
                      <a:pt x="196" y="340"/>
                      <a:pt x="197" y="342"/>
                    </a:cubicBezTo>
                    <a:cubicBezTo>
                      <a:pt x="199" y="342"/>
                      <a:pt x="200" y="342"/>
                      <a:pt x="203" y="342"/>
                    </a:cubicBezTo>
                    <a:cubicBezTo>
                      <a:pt x="202" y="343"/>
                      <a:pt x="202" y="344"/>
                      <a:pt x="202" y="345"/>
                    </a:cubicBezTo>
                    <a:cubicBezTo>
                      <a:pt x="202" y="347"/>
                      <a:pt x="202" y="348"/>
                      <a:pt x="202" y="351"/>
                    </a:cubicBezTo>
                    <a:cubicBezTo>
                      <a:pt x="202" y="352"/>
                      <a:pt x="203" y="353"/>
                      <a:pt x="203" y="354"/>
                    </a:cubicBezTo>
                    <a:cubicBezTo>
                      <a:pt x="204" y="355"/>
                      <a:pt x="205" y="356"/>
                      <a:pt x="206" y="358"/>
                    </a:cubicBezTo>
                    <a:cubicBezTo>
                      <a:pt x="207" y="359"/>
                      <a:pt x="208" y="359"/>
                      <a:pt x="209" y="360"/>
                    </a:cubicBezTo>
                    <a:cubicBezTo>
                      <a:pt x="210" y="360"/>
                      <a:pt x="211" y="360"/>
                      <a:pt x="213" y="361"/>
                    </a:cubicBezTo>
                    <a:cubicBezTo>
                      <a:pt x="214" y="360"/>
                      <a:pt x="215" y="360"/>
                      <a:pt x="217" y="359"/>
                    </a:cubicBezTo>
                    <a:cubicBezTo>
                      <a:pt x="217" y="358"/>
                      <a:pt x="217" y="358"/>
                      <a:pt x="217" y="357"/>
                    </a:cubicBezTo>
                    <a:cubicBezTo>
                      <a:pt x="216" y="355"/>
                      <a:pt x="216" y="354"/>
                      <a:pt x="216" y="353"/>
                    </a:cubicBezTo>
                    <a:cubicBezTo>
                      <a:pt x="216" y="353"/>
                      <a:pt x="214" y="348"/>
                      <a:pt x="212" y="348"/>
                    </a:cubicBezTo>
                    <a:cubicBezTo>
                      <a:pt x="212" y="348"/>
                      <a:pt x="212" y="348"/>
                      <a:pt x="212" y="348"/>
                    </a:cubicBezTo>
                    <a:cubicBezTo>
                      <a:pt x="212" y="348"/>
                      <a:pt x="212" y="348"/>
                      <a:pt x="212" y="348"/>
                    </a:cubicBezTo>
                    <a:cubicBezTo>
                      <a:pt x="211" y="348"/>
                      <a:pt x="211" y="345"/>
                      <a:pt x="211" y="345"/>
                    </a:cubicBezTo>
                    <a:cubicBezTo>
                      <a:pt x="211" y="342"/>
                      <a:pt x="211" y="341"/>
                      <a:pt x="211" y="339"/>
                    </a:cubicBezTo>
                    <a:cubicBezTo>
                      <a:pt x="211" y="338"/>
                      <a:pt x="211" y="337"/>
                      <a:pt x="211" y="335"/>
                    </a:cubicBezTo>
                    <a:cubicBezTo>
                      <a:pt x="210" y="333"/>
                      <a:pt x="210" y="332"/>
                      <a:pt x="209" y="330"/>
                    </a:cubicBezTo>
                    <a:cubicBezTo>
                      <a:pt x="208" y="327"/>
                      <a:pt x="208" y="326"/>
                      <a:pt x="207" y="324"/>
                    </a:cubicBezTo>
                    <a:cubicBezTo>
                      <a:pt x="206" y="322"/>
                      <a:pt x="206" y="321"/>
                      <a:pt x="205" y="318"/>
                    </a:cubicBezTo>
                    <a:cubicBezTo>
                      <a:pt x="205" y="317"/>
                      <a:pt x="205" y="316"/>
                      <a:pt x="206" y="315"/>
                    </a:cubicBezTo>
                    <a:cubicBezTo>
                      <a:pt x="207" y="314"/>
                      <a:pt x="208" y="314"/>
                      <a:pt x="210" y="314"/>
                    </a:cubicBezTo>
                    <a:cubicBezTo>
                      <a:pt x="211" y="316"/>
                      <a:pt x="211" y="316"/>
                      <a:pt x="212" y="318"/>
                    </a:cubicBezTo>
                    <a:cubicBezTo>
                      <a:pt x="213" y="320"/>
                      <a:pt x="213" y="322"/>
                      <a:pt x="214" y="324"/>
                    </a:cubicBezTo>
                    <a:cubicBezTo>
                      <a:pt x="214" y="327"/>
                      <a:pt x="214" y="328"/>
                      <a:pt x="213" y="331"/>
                    </a:cubicBezTo>
                    <a:cubicBezTo>
                      <a:pt x="214" y="333"/>
                      <a:pt x="215" y="334"/>
                      <a:pt x="216" y="336"/>
                    </a:cubicBezTo>
                    <a:cubicBezTo>
                      <a:pt x="218" y="338"/>
                      <a:pt x="219" y="338"/>
                      <a:pt x="221" y="340"/>
                    </a:cubicBezTo>
                    <a:cubicBezTo>
                      <a:pt x="221" y="342"/>
                      <a:pt x="221" y="342"/>
                      <a:pt x="221" y="344"/>
                    </a:cubicBezTo>
                    <a:cubicBezTo>
                      <a:pt x="221" y="346"/>
                      <a:pt x="222" y="347"/>
                      <a:pt x="222" y="348"/>
                    </a:cubicBezTo>
                    <a:cubicBezTo>
                      <a:pt x="224" y="349"/>
                      <a:pt x="225" y="350"/>
                      <a:pt x="227" y="351"/>
                    </a:cubicBezTo>
                    <a:cubicBezTo>
                      <a:pt x="228" y="352"/>
                      <a:pt x="229" y="352"/>
                      <a:pt x="230" y="353"/>
                    </a:cubicBezTo>
                    <a:cubicBezTo>
                      <a:pt x="231" y="356"/>
                      <a:pt x="231" y="357"/>
                      <a:pt x="232" y="359"/>
                    </a:cubicBezTo>
                    <a:cubicBezTo>
                      <a:pt x="233" y="361"/>
                      <a:pt x="234" y="361"/>
                      <a:pt x="235" y="363"/>
                    </a:cubicBezTo>
                    <a:cubicBezTo>
                      <a:pt x="235" y="364"/>
                      <a:pt x="235" y="365"/>
                      <a:pt x="235" y="367"/>
                    </a:cubicBezTo>
                    <a:cubicBezTo>
                      <a:pt x="234" y="369"/>
                      <a:pt x="234" y="370"/>
                      <a:pt x="234" y="372"/>
                    </a:cubicBezTo>
                    <a:cubicBezTo>
                      <a:pt x="234" y="375"/>
                      <a:pt x="234" y="376"/>
                      <a:pt x="234" y="378"/>
                    </a:cubicBezTo>
                    <a:cubicBezTo>
                      <a:pt x="235" y="380"/>
                      <a:pt x="236" y="381"/>
                      <a:pt x="237" y="383"/>
                    </a:cubicBezTo>
                    <a:cubicBezTo>
                      <a:pt x="240" y="385"/>
                      <a:pt x="241" y="386"/>
                      <a:pt x="244" y="388"/>
                    </a:cubicBezTo>
                    <a:cubicBezTo>
                      <a:pt x="247" y="390"/>
                      <a:pt x="248" y="390"/>
                      <a:pt x="251" y="392"/>
                    </a:cubicBezTo>
                    <a:cubicBezTo>
                      <a:pt x="254" y="393"/>
                      <a:pt x="256" y="394"/>
                      <a:pt x="259" y="395"/>
                    </a:cubicBezTo>
                    <a:cubicBezTo>
                      <a:pt x="262" y="396"/>
                      <a:pt x="263" y="397"/>
                      <a:pt x="266" y="398"/>
                    </a:cubicBezTo>
                    <a:cubicBezTo>
                      <a:pt x="269" y="399"/>
                      <a:pt x="271" y="400"/>
                      <a:pt x="274" y="402"/>
                    </a:cubicBezTo>
                    <a:cubicBezTo>
                      <a:pt x="276" y="402"/>
                      <a:pt x="278" y="402"/>
                      <a:pt x="280" y="402"/>
                    </a:cubicBezTo>
                    <a:cubicBezTo>
                      <a:pt x="283" y="403"/>
                      <a:pt x="284" y="403"/>
                      <a:pt x="286" y="404"/>
                    </a:cubicBezTo>
                    <a:cubicBezTo>
                      <a:pt x="289" y="403"/>
                      <a:pt x="290" y="403"/>
                      <a:pt x="293" y="402"/>
                    </a:cubicBezTo>
                    <a:cubicBezTo>
                      <a:pt x="296" y="402"/>
                      <a:pt x="297" y="402"/>
                      <a:pt x="300" y="401"/>
                    </a:cubicBezTo>
                    <a:cubicBezTo>
                      <a:pt x="304" y="406"/>
                      <a:pt x="306" y="408"/>
                      <a:pt x="310" y="412"/>
                    </a:cubicBezTo>
                    <a:cubicBezTo>
                      <a:pt x="312" y="412"/>
                      <a:pt x="313" y="412"/>
                      <a:pt x="314" y="412"/>
                    </a:cubicBezTo>
                    <a:cubicBezTo>
                      <a:pt x="317" y="414"/>
                      <a:pt x="319" y="415"/>
                      <a:pt x="322" y="417"/>
                    </a:cubicBezTo>
                    <a:cubicBezTo>
                      <a:pt x="324" y="417"/>
                      <a:pt x="324" y="417"/>
                      <a:pt x="326" y="417"/>
                    </a:cubicBezTo>
                    <a:cubicBezTo>
                      <a:pt x="329" y="418"/>
                      <a:pt x="330" y="419"/>
                      <a:pt x="332" y="421"/>
                    </a:cubicBezTo>
                    <a:cubicBezTo>
                      <a:pt x="334" y="421"/>
                      <a:pt x="335" y="421"/>
                      <a:pt x="337" y="421"/>
                    </a:cubicBezTo>
                    <a:cubicBezTo>
                      <a:pt x="339" y="421"/>
                      <a:pt x="340" y="421"/>
                      <a:pt x="342" y="420"/>
                    </a:cubicBezTo>
                    <a:cubicBezTo>
                      <a:pt x="343" y="422"/>
                      <a:pt x="344" y="422"/>
                      <a:pt x="345" y="423"/>
                    </a:cubicBezTo>
                    <a:cubicBezTo>
                      <a:pt x="345" y="425"/>
                      <a:pt x="345" y="425"/>
                      <a:pt x="345" y="426"/>
                    </a:cubicBezTo>
                    <a:cubicBezTo>
                      <a:pt x="347" y="429"/>
                      <a:pt x="348" y="430"/>
                      <a:pt x="350" y="432"/>
                    </a:cubicBezTo>
                    <a:cubicBezTo>
                      <a:pt x="351" y="434"/>
                      <a:pt x="352" y="435"/>
                      <a:pt x="354" y="437"/>
                    </a:cubicBezTo>
                    <a:cubicBezTo>
                      <a:pt x="354" y="439"/>
                      <a:pt x="354" y="440"/>
                      <a:pt x="354" y="442"/>
                    </a:cubicBezTo>
                    <a:cubicBezTo>
                      <a:pt x="355" y="444"/>
                      <a:pt x="356" y="445"/>
                      <a:pt x="358" y="447"/>
                    </a:cubicBezTo>
                    <a:cubicBezTo>
                      <a:pt x="359" y="447"/>
                      <a:pt x="360" y="447"/>
                      <a:pt x="361" y="447"/>
                    </a:cubicBezTo>
                    <a:cubicBezTo>
                      <a:pt x="362" y="448"/>
                      <a:pt x="363" y="448"/>
                      <a:pt x="365" y="449"/>
                    </a:cubicBezTo>
                    <a:cubicBezTo>
                      <a:pt x="367" y="451"/>
                      <a:pt x="367" y="451"/>
                      <a:pt x="369" y="453"/>
                    </a:cubicBezTo>
                    <a:cubicBezTo>
                      <a:pt x="371" y="453"/>
                      <a:pt x="371" y="453"/>
                      <a:pt x="373" y="453"/>
                    </a:cubicBezTo>
                    <a:cubicBezTo>
                      <a:pt x="374" y="453"/>
                      <a:pt x="374" y="454"/>
                      <a:pt x="375" y="454"/>
                    </a:cubicBezTo>
                    <a:cubicBezTo>
                      <a:pt x="377" y="455"/>
                      <a:pt x="377" y="455"/>
                      <a:pt x="379" y="456"/>
                    </a:cubicBezTo>
                    <a:cubicBezTo>
                      <a:pt x="380" y="456"/>
                      <a:pt x="381" y="457"/>
                      <a:pt x="383" y="457"/>
                    </a:cubicBezTo>
                    <a:cubicBezTo>
                      <a:pt x="385" y="457"/>
                      <a:pt x="386" y="457"/>
                      <a:pt x="388" y="457"/>
                    </a:cubicBezTo>
                    <a:cubicBezTo>
                      <a:pt x="389" y="457"/>
                      <a:pt x="390" y="457"/>
                      <a:pt x="392" y="457"/>
                    </a:cubicBezTo>
                    <a:cubicBezTo>
                      <a:pt x="393" y="457"/>
                      <a:pt x="394" y="457"/>
                      <a:pt x="396" y="457"/>
                    </a:cubicBezTo>
                    <a:cubicBezTo>
                      <a:pt x="396" y="456"/>
                      <a:pt x="396" y="455"/>
                      <a:pt x="396" y="454"/>
                    </a:cubicBezTo>
                    <a:cubicBezTo>
                      <a:pt x="396" y="452"/>
                      <a:pt x="396" y="451"/>
                      <a:pt x="396" y="449"/>
                    </a:cubicBezTo>
                    <a:cubicBezTo>
                      <a:pt x="397" y="449"/>
                      <a:pt x="398" y="449"/>
                      <a:pt x="399" y="449"/>
                    </a:cubicBezTo>
                    <a:cubicBezTo>
                      <a:pt x="401" y="449"/>
                      <a:pt x="401" y="449"/>
                      <a:pt x="402" y="449"/>
                    </a:cubicBezTo>
                    <a:cubicBezTo>
                      <a:pt x="403" y="451"/>
                      <a:pt x="404" y="452"/>
                      <a:pt x="405" y="453"/>
                    </a:cubicBezTo>
                    <a:cubicBezTo>
                      <a:pt x="405" y="454"/>
                      <a:pt x="405" y="455"/>
                      <a:pt x="405" y="456"/>
                    </a:cubicBezTo>
                    <a:cubicBezTo>
                      <a:pt x="405" y="458"/>
                      <a:pt x="406" y="459"/>
                      <a:pt x="407" y="460"/>
                    </a:cubicBezTo>
                    <a:cubicBezTo>
                      <a:pt x="408" y="462"/>
                      <a:pt x="409" y="463"/>
                      <a:pt x="410" y="465"/>
                    </a:cubicBezTo>
                    <a:cubicBezTo>
                      <a:pt x="410" y="467"/>
                      <a:pt x="411" y="468"/>
                      <a:pt x="411" y="470"/>
                    </a:cubicBezTo>
                    <a:cubicBezTo>
                      <a:pt x="411" y="472"/>
                      <a:pt x="412" y="473"/>
                      <a:pt x="412" y="475"/>
                    </a:cubicBezTo>
                    <a:cubicBezTo>
                      <a:pt x="410" y="478"/>
                      <a:pt x="410" y="480"/>
                      <a:pt x="409" y="483"/>
                    </a:cubicBezTo>
                    <a:cubicBezTo>
                      <a:pt x="407" y="485"/>
                      <a:pt x="407" y="486"/>
                      <a:pt x="405" y="488"/>
                    </a:cubicBezTo>
                    <a:cubicBezTo>
                      <a:pt x="403" y="491"/>
                      <a:pt x="402" y="492"/>
                      <a:pt x="399" y="495"/>
                    </a:cubicBezTo>
                    <a:cubicBezTo>
                      <a:pt x="397" y="497"/>
                      <a:pt x="396" y="498"/>
                      <a:pt x="394" y="500"/>
                    </a:cubicBezTo>
                    <a:cubicBezTo>
                      <a:pt x="392" y="504"/>
                      <a:pt x="391" y="506"/>
                      <a:pt x="389" y="510"/>
                    </a:cubicBezTo>
                    <a:cubicBezTo>
                      <a:pt x="387" y="512"/>
                      <a:pt x="386" y="513"/>
                      <a:pt x="384" y="515"/>
                    </a:cubicBezTo>
                    <a:cubicBezTo>
                      <a:pt x="384" y="518"/>
                      <a:pt x="384" y="519"/>
                      <a:pt x="384" y="521"/>
                    </a:cubicBezTo>
                    <a:cubicBezTo>
                      <a:pt x="387" y="524"/>
                      <a:pt x="389" y="525"/>
                      <a:pt x="392" y="527"/>
                    </a:cubicBezTo>
                    <a:cubicBezTo>
                      <a:pt x="390" y="528"/>
                      <a:pt x="390" y="529"/>
                      <a:pt x="388" y="531"/>
                    </a:cubicBezTo>
                    <a:cubicBezTo>
                      <a:pt x="387" y="533"/>
                      <a:pt x="386" y="534"/>
                      <a:pt x="384" y="536"/>
                    </a:cubicBezTo>
                    <a:cubicBezTo>
                      <a:pt x="386" y="538"/>
                      <a:pt x="387" y="539"/>
                      <a:pt x="388" y="542"/>
                    </a:cubicBezTo>
                    <a:cubicBezTo>
                      <a:pt x="388" y="545"/>
                      <a:pt x="388" y="546"/>
                      <a:pt x="388" y="550"/>
                    </a:cubicBezTo>
                    <a:cubicBezTo>
                      <a:pt x="391" y="552"/>
                      <a:pt x="393" y="553"/>
                      <a:pt x="396" y="556"/>
                    </a:cubicBezTo>
                    <a:cubicBezTo>
                      <a:pt x="398" y="559"/>
                      <a:pt x="400" y="560"/>
                      <a:pt x="402" y="563"/>
                    </a:cubicBezTo>
                    <a:cubicBezTo>
                      <a:pt x="404" y="568"/>
                      <a:pt x="405" y="570"/>
                      <a:pt x="407" y="574"/>
                    </a:cubicBezTo>
                    <a:cubicBezTo>
                      <a:pt x="409" y="578"/>
                      <a:pt x="410" y="580"/>
                      <a:pt x="413" y="584"/>
                    </a:cubicBezTo>
                    <a:cubicBezTo>
                      <a:pt x="416" y="587"/>
                      <a:pt x="418" y="589"/>
                      <a:pt x="422" y="592"/>
                    </a:cubicBezTo>
                    <a:cubicBezTo>
                      <a:pt x="424" y="597"/>
                      <a:pt x="425" y="600"/>
                      <a:pt x="428" y="605"/>
                    </a:cubicBezTo>
                    <a:cubicBezTo>
                      <a:pt x="433" y="609"/>
                      <a:pt x="435" y="611"/>
                      <a:pt x="440" y="615"/>
                    </a:cubicBezTo>
                    <a:cubicBezTo>
                      <a:pt x="448" y="619"/>
                      <a:pt x="453" y="621"/>
                      <a:pt x="461" y="624"/>
                    </a:cubicBezTo>
                    <a:cubicBezTo>
                      <a:pt x="466" y="628"/>
                      <a:pt x="468" y="630"/>
                      <a:pt x="473" y="634"/>
                    </a:cubicBezTo>
                    <a:cubicBezTo>
                      <a:pt x="474" y="637"/>
                      <a:pt x="474" y="639"/>
                      <a:pt x="475" y="643"/>
                    </a:cubicBezTo>
                    <a:cubicBezTo>
                      <a:pt x="474" y="650"/>
                      <a:pt x="474" y="653"/>
                      <a:pt x="473" y="660"/>
                    </a:cubicBezTo>
                    <a:cubicBezTo>
                      <a:pt x="473" y="664"/>
                      <a:pt x="473" y="665"/>
                      <a:pt x="473" y="669"/>
                    </a:cubicBezTo>
                    <a:cubicBezTo>
                      <a:pt x="475" y="671"/>
                      <a:pt x="476" y="672"/>
                      <a:pt x="478" y="674"/>
                    </a:cubicBezTo>
                    <a:cubicBezTo>
                      <a:pt x="476" y="675"/>
                      <a:pt x="475" y="675"/>
                      <a:pt x="473" y="676"/>
                    </a:cubicBezTo>
                    <a:cubicBezTo>
                      <a:pt x="474" y="681"/>
                      <a:pt x="474" y="684"/>
                      <a:pt x="475" y="689"/>
                    </a:cubicBezTo>
                    <a:cubicBezTo>
                      <a:pt x="475" y="693"/>
                      <a:pt x="475" y="695"/>
                      <a:pt x="475" y="699"/>
                    </a:cubicBezTo>
                    <a:cubicBezTo>
                      <a:pt x="477" y="704"/>
                      <a:pt x="477" y="706"/>
                      <a:pt x="478" y="711"/>
                    </a:cubicBezTo>
                    <a:cubicBezTo>
                      <a:pt x="478" y="713"/>
                      <a:pt x="478" y="714"/>
                      <a:pt x="478" y="716"/>
                    </a:cubicBezTo>
                    <a:cubicBezTo>
                      <a:pt x="480" y="718"/>
                      <a:pt x="480" y="719"/>
                      <a:pt x="481" y="722"/>
                    </a:cubicBezTo>
                    <a:cubicBezTo>
                      <a:pt x="481" y="725"/>
                      <a:pt x="482" y="726"/>
                      <a:pt x="482" y="729"/>
                    </a:cubicBezTo>
                    <a:cubicBezTo>
                      <a:pt x="481" y="731"/>
                      <a:pt x="480" y="732"/>
                      <a:pt x="478" y="734"/>
                    </a:cubicBezTo>
                    <a:cubicBezTo>
                      <a:pt x="478" y="738"/>
                      <a:pt x="478" y="741"/>
                      <a:pt x="478" y="745"/>
                    </a:cubicBezTo>
                    <a:cubicBezTo>
                      <a:pt x="480" y="747"/>
                      <a:pt x="480" y="748"/>
                      <a:pt x="481" y="750"/>
                    </a:cubicBezTo>
                    <a:cubicBezTo>
                      <a:pt x="482" y="752"/>
                      <a:pt x="482" y="753"/>
                      <a:pt x="482" y="755"/>
                    </a:cubicBezTo>
                    <a:cubicBezTo>
                      <a:pt x="483" y="759"/>
                      <a:pt x="484" y="761"/>
                      <a:pt x="485" y="765"/>
                    </a:cubicBezTo>
                    <a:cubicBezTo>
                      <a:pt x="488" y="767"/>
                      <a:pt x="490" y="768"/>
                      <a:pt x="494" y="770"/>
                    </a:cubicBezTo>
                    <a:cubicBezTo>
                      <a:pt x="494" y="772"/>
                      <a:pt x="494" y="773"/>
                      <a:pt x="494" y="775"/>
                    </a:cubicBezTo>
                    <a:cubicBezTo>
                      <a:pt x="494" y="777"/>
                      <a:pt x="494" y="778"/>
                      <a:pt x="494" y="781"/>
                    </a:cubicBezTo>
                    <a:cubicBezTo>
                      <a:pt x="495" y="781"/>
                      <a:pt x="496" y="782"/>
                      <a:pt x="497" y="782"/>
                    </a:cubicBezTo>
                    <a:cubicBezTo>
                      <a:pt x="497" y="784"/>
                      <a:pt x="497" y="784"/>
                      <a:pt x="497" y="786"/>
                    </a:cubicBezTo>
                    <a:cubicBezTo>
                      <a:pt x="496" y="787"/>
                      <a:pt x="495" y="787"/>
                      <a:pt x="494" y="788"/>
                    </a:cubicBezTo>
                    <a:cubicBezTo>
                      <a:pt x="493" y="789"/>
                      <a:pt x="493" y="790"/>
                      <a:pt x="492" y="790"/>
                    </a:cubicBezTo>
                    <a:cubicBezTo>
                      <a:pt x="492" y="792"/>
                      <a:pt x="492" y="793"/>
                      <a:pt x="492" y="795"/>
                    </a:cubicBezTo>
                    <a:cubicBezTo>
                      <a:pt x="494" y="797"/>
                      <a:pt x="495" y="797"/>
                      <a:pt x="497" y="799"/>
                    </a:cubicBezTo>
                    <a:cubicBezTo>
                      <a:pt x="499" y="801"/>
                      <a:pt x="499" y="802"/>
                      <a:pt x="501" y="804"/>
                    </a:cubicBezTo>
                    <a:cubicBezTo>
                      <a:pt x="502" y="807"/>
                      <a:pt x="502" y="808"/>
                      <a:pt x="503" y="811"/>
                    </a:cubicBezTo>
                    <a:cubicBezTo>
                      <a:pt x="505" y="812"/>
                      <a:pt x="506" y="813"/>
                      <a:pt x="508" y="815"/>
                    </a:cubicBezTo>
                    <a:cubicBezTo>
                      <a:pt x="509" y="817"/>
                      <a:pt x="510" y="818"/>
                      <a:pt x="511" y="819"/>
                    </a:cubicBezTo>
                    <a:cubicBezTo>
                      <a:pt x="500" y="820"/>
                      <a:pt x="489" y="821"/>
                      <a:pt x="478" y="821"/>
                    </a:cubicBezTo>
                    <a:cubicBezTo>
                      <a:pt x="305" y="821"/>
                      <a:pt x="151" y="705"/>
                      <a:pt x="103" y="538"/>
                    </a:cubicBezTo>
                    <a:cubicBezTo>
                      <a:pt x="69" y="420"/>
                      <a:pt x="93" y="299"/>
                      <a:pt x="159" y="205"/>
                    </a:cubicBezTo>
                    <a:cubicBezTo>
                      <a:pt x="160" y="205"/>
                      <a:pt x="160" y="205"/>
                      <a:pt x="160" y="205"/>
                    </a:cubicBezTo>
                    <a:cubicBezTo>
                      <a:pt x="162" y="203"/>
                      <a:pt x="163" y="203"/>
                      <a:pt x="165" y="202"/>
                    </a:cubicBezTo>
                    <a:cubicBezTo>
                      <a:pt x="167" y="201"/>
                      <a:pt x="167" y="200"/>
                      <a:pt x="168" y="200"/>
                    </a:cubicBezTo>
                    <a:cubicBezTo>
                      <a:pt x="169" y="198"/>
                      <a:pt x="169" y="198"/>
                      <a:pt x="170" y="196"/>
                    </a:cubicBezTo>
                    <a:cubicBezTo>
                      <a:pt x="171" y="195"/>
                      <a:pt x="172" y="195"/>
                      <a:pt x="173" y="194"/>
                    </a:cubicBezTo>
                    <a:cubicBezTo>
                      <a:pt x="175" y="192"/>
                      <a:pt x="176" y="191"/>
                      <a:pt x="177" y="190"/>
                    </a:cubicBezTo>
                    <a:cubicBezTo>
                      <a:pt x="179" y="188"/>
                      <a:pt x="180" y="187"/>
                      <a:pt x="182" y="186"/>
                    </a:cubicBezTo>
                    <a:cubicBezTo>
                      <a:pt x="184" y="185"/>
                      <a:pt x="185" y="185"/>
                      <a:pt x="187" y="184"/>
                    </a:cubicBezTo>
                    <a:cubicBezTo>
                      <a:pt x="188" y="183"/>
                      <a:pt x="189" y="183"/>
                      <a:pt x="190" y="183"/>
                    </a:cubicBezTo>
                    <a:cubicBezTo>
                      <a:pt x="192" y="181"/>
                      <a:pt x="193" y="181"/>
                      <a:pt x="196" y="180"/>
                    </a:cubicBezTo>
                    <a:cubicBezTo>
                      <a:pt x="199" y="178"/>
                      <a:pt x="200" y="177"/>
                      <a:pt x="203" y="175"/>
                    </a:cubicBezTo>
                    <a:cubicBezTo>
                      <a:pt x="206" y="174"/>
                      <a:pt x="207" y="173"/>
                      <a:pt x="209" y="171"/>
                    </a:cubicBezTo>
                    <a:cubicBezTo>
                      <a:pt x="210" y="171"/>
                      <a:pt x="210" y="171"/>
                      <a:pt x="211" y="172"/>
                    </a:cubicBezTo>
                    <a:cubicBezTo>
                      <a:pt x="214" y="171"/>
                      <a:pt x="215" y="170"/>
                      <a:pt x="217" y="169"/>
                    </a:cubicBezTo>
                    <a:cubicBezTo>
                      <a:pt x="219" y="170"/>
                      <a:pt x="221" y="170"/>
                      <a:pt x="223" y="170"/>
                    </a:cubicBezTo>
                    <a:moveTo>
                      <a:pt x="202" y="154"/>
                    </a:moveTo>
                    <a:cubicBezTo>
                      <a:pt x="203" y="153"/>
                      <a:pt x="203" y="153"/>
                      <a:pt x="203" y="153"/>
                    </a:cubicBezTo>
                    <a:cubicBezTo>
                      <a:pt x="203" y="153"/>
                      <a:pt x="203" y="153"/>
                      <a:pt x="203" y="153"/>
                    </a:cubicBezTo>
                    <a:cubicBezTo>
                      <a:pt x="202" y="154"/>
                      <a:pt x="202" y="154"/>
                      <a:pt x="202" y="154"/>
                    </a:cubicBezTo>
                    <a:moveTo>
                      <a:pt x="570" y="65"/>
                    </a:moveTo>
                    <a:cubicBezTo>
                      <a:pt x="572" y="64"/>
                      <a:pt x="573" y="64"/>
                      <a:pt x="574" y="63"/>
                    </a:cubicBezTo>
                    <a:cubicBezTo>
                      <a:pt x="575" y="62"/>
                      <a:pt x="575" y="61"/>
                      <a:pt x="575" y="60"/>
                    </a:cubicBezTo>
                    <a:cubicBezTo>
                      <a:pt x="579" y="59"/>
                      <a:pt x="580" y="59"/>
                      <a:pt x="584" y="59"/>
                    </a:cubicBezTo>
                    <a:cubicBezTo>
                      <a:pt x="588" y="59"/>
                      <a:pt x="590" y="59"/>
                      <a:pt x="594" y="58"/>
                    </a:cubicBezTo>
                    <a:cubicBezTo>
                      <a:pt x="597" y="58"/>
                      <a:pt x="598" y="58"/>
                      <a:pt x="600" y="58"/>
                    </a:cubicBezTo>
                    <a:cubicBezTo>
                      <a:pt x="605" y="60"/>
                      <a:pt x="609" y="62"/>
                      <a:pt x="614" y="63"/>
                    </a:cubicBezTo>
                    <a:cubicBezTo>
                      <a:pt x="614" y="63"/>
                      <a:pt x="614" y="63"/>
                      <a:pt x="614" y="63"/>
                    </a:cubicBezTo>
                    <a:cubicBezTo>
                      <a:pt x="616" y="65"/>
                      <a:pt x="617" y="66"/>
                      <a:pt x="619" y="68"/>
                    </a:cubicBezTo>
                    <a:cubicBezTo>
                      <a:pt x="622" y="70"/>
                      <a:pt x="623" y="70"/>
                      <a:pt x="626" y="71"/>
                    </a:cubicBezTo>
                    <a:cubicBezTo>
                      <a:pt x="630" y="73"/>
                      <a:pt x="632" y="73"/>
                      <a:pt x="636" y="74"/>
                    </a:cubicBezTo>
                    <a:cubicBezTo>
                      <a:pt x="639" y="76"/>
                      <a:pt x="641" y="76"/>
                      <a:pt x="644" y="78"/>
                    </a:cubicBezTo>
                    <a:cubicBezTo>
                      <a:pt x="648" y="82"/>
                      <a:pt x="649" y="84"/>
                      <a:pt x="653" y="88"/>
                    </a:cubicBezTo>
                    <a:cubicBezTo>
                      <a:pt x="655" y="92"/>
                      <a:pt x="656" y="93"/>
                      <a:pt x="658" y="97"/>
                    </a:cubicBezTo>
                    <a:cubicBezTo>
                      <a:pt x="660" y="99"/>
                      <a:pt x="662" y="100"/>
                      <a:pt x="664" y="101"/>
                    </a:cubicBezTo>
                    <a:cubicBezTo>
                      <a:pt x="665" y="103"/>
                      <a:pt x="665" y="104"/>
                      <a:pt x="666" y="107"/>
                    </a:cubicBezTo>
                    <a:cubicBezTo>
                      <a:pt x="665" y="108"/>
                      <a:pt x="664" y="108"/>
                      <a:pt x="663" y="109"/>
                    </a:cubicBezTo>
                    <a:cubicBezTo>
                      <a:pt x="661" y="110"/>
                      <a:pt x="660" y="111"/>
                      <a:pt x="658" y="112"/>
                    </a:cubicBezTo>
                    <a:cubicBezTo>
                      <a:pt x="657" y="114"/>
                      <a:pt x="656" y="115"/>
                      <a:pt x="655" y="116"/>
                    </a:cubicBezTo>
                    <a:cubicBezTo>
                      <a:pt x="655" y="119"/>
                      <a:pt x="655" y="120"/>
                      <a:pt x="656" y="123"/>
                    </a:cubicBezTo>
                    <a:cubicBezTo>
                      <a:pt x="657" y="127"/>
                      <a:pt x="657" y="129"/>
                      <a:pt x="659" y="133"/>
                    </a:cubicBezTo>
                    <a:cubicBezTo>
                      <a:pt x="662" y="136"/>
                      <a:pt x="663" y="138"/>
                      <a:pt x="666" y="141"/>
                    </a:cubicBezTo>
                    <a:cubicBezTo>
                      <a:pt x="671" y="144"/>
                      <a:pt x="673" y="146"/>
                      <a:pt x="678" y="150"/>
                    </a:cubicBezTo>
                    <a:cubicBezTo>
                      <a:pt x="682" y="151"/>
                      <a:pt x="684" y="151"/>
                      <a:pt x="687" y="152"/>
                    </a:cubicBezTo>
                    <a:cubicBezTo>
                      <a:pt x="689" y="151"/>
                      <a:pt x="690" y="151"/>
                      <a:pt x="691" y="150"/>
                    </a:cubicBezTo>
                    <a:cubicBezTo>
                      <a:pt x="693" y="148"/>
                      <a:pt x="693" y="147"/>
                      <a:pt x="695" y="145"/>
                    </a:cubicBezTo>
                    <a:cubicBezTo>
                      <a:pt x="698" y="144"/>
                      <a:pt x="699" y="143"/>
                      <a:pt x="702" y="141"/>
                    </a:cubicBezTo>
                    <a:cubicBezTo>
                      <a:pt x="704" y="140"/>
                      <a:pt x="705" y="140"/>
                      <a:pt x="707" y="138"/>
                    </a:cubicBezTo>
                    <a:cubicBezTo>
                      <a:pt x="711" y="139"/>
                      <a:pt x="713" y="140"/>
                      <a:pt x="717" y="141"/>
                    </a:cubicBezTo>
                    <a:cubicBezTo>
                      <a:pt x="720" y="141"/>
                      <a:pt x="722" y="142"/>
                      <a:pt x="725" y="143"/>
                    </a:cubicBezTo>
                    <a:cubicBezTo>
                      <a:pt x="728" y="142"/>
                      <a:pt x="729" y="141"/>
                      <a:pt x="731" y="141"/>
                    </a:cubicBezTo>
                    <a:cubicBezTo>
                      <a:pt x="733" y="141"/>
                      <a:pt x="734" y="141"/>
                      <a:pt x="735" y="142"/>
                    </a:cubicBezTo>
                    <a:cubicBezTo>
                      <a:pt x="740" y="144"/>
                      <a:pt x="742" y="144"/>
                      <a:pt x="746" y="146"/>
                    </a:cubicBezTo>
                    <a:cubicBezTo>
                      <a:pt x="747" y="147"/>
                      <a:pt x="748" y="147"/>
                      <a:pt x="748" y="148"/>
                    </a:cubicBezTo>
                    <a:cubicBezTo>
                      <a:pt x="797" y="194"/>
                      <a:pt x="835" y="254"/>
                      <a:pt x="854" y="321"/>
                    </a:cubicBezTo>
                    <a:cubicBezTo>
                      <a:pt x="914" y="529"/>
                      <a:pt x="794" y="746"/>
                      <a:pt x="587" y="805"/>
                    </a:cubicBezTo>
                    <a:cubicBezTo>
                      <a:pt x="570" y="810"/>
                      <a:pt x="553" y="814"/>
                      <a:pt x="536" y="816"/>
                    </a:cubicBezTo>
                    <a:cubicBezTo>
                      <a:pt x="536" y="816"/>
                      <a:pt x="536" y="816"/>
                      <a:pt x="535" y="815"/>
                    </a:cubicBezTo>
                    <a:cubicBezTo>
                      <a:pt x="535" y="814"/>
                      <a:pt x="535" y="814"/>
                      <a:pt x="535" y="812"/>
                    </a:cubicBezTo>
                    <a:cubicBezTo>
                      <a:pt x="536" y="810"/>
                      <a:pt x="536" y="809"/>
                      <a:pt x="537" y="807"/>
                    </a:cubicBezTo>
                    <a:cubicBezTo>
                      <a:pt x="539" y="805"/>
                      <a:pt x="540" y="804"/>
                      <a:pt x="542" y="802"/>
                    </a:cubicBezTo>
                    <a:cubicBezTo>
                      <a:pt x="542" y="798"/>
                      <a:pt x="541" y="796"/>
                      <a:pt x="541" y="793"/>
                    </a:cubicBezTo>
                    <a:cubicBezTo>
                      <a:pt x="538" y="791"/>
                      <a:pt x="536" y="791"/>
                      <a:pt x="533" y="789"/>
                    </a:cubicBezTo>
                    <a:cubicBezTo>
                      <a:pt x="534" y="787"/>
                      <a:pt x="535" y="786"/>
                      <a:pt x="536" y="784"/>
                    </a:cubicBezTo>
                    <a:cubicBezTo>
                      <a:pt x="536" y="782"/>
                      <a:pt x="537" y="781"/>
                      <a:pt x="537" y="778"/>
                    </a:cubicBezTo>
                    <a:cubicBezTo>
                      <a:pt x="539" y="777"/>
                      <a:pt x="540" y="776"/>
                      <a:pt x="542" y="774"/>
                    </a:cubicBezTo>
                    <a:cubicBezTo>
                      <a:pt x="542" y="772"/>
                      <a:pt x="543" y="771"/>
                      <a:pt x="543" y="769"/>
                    </a:cubicBezTo>
                    <a:cubicBezTo>
                      <a:pt x="541" y="767"/>
                      <a:pt x="540" y="766"/>
                      <a:pt x="538" y="764"/>
                    </a:cubicBezTo>
                    <a:cubicBezTo>
                      <a:pt x="541" y="764"/>
                      <a:pt x="542" y="764"/>
                      <a:pt x="544" y="764"/>
                    </a:cubicBezTo>
                    <a:cubicBezTo>
                      <a:pt x="546" y="763"/>
                      <a:pt x="547" y="763"/>
                      <a:pt x="548" y="763"/>
                    </a:cubicBezTo>
                    <a:cubicBezTo>
                      <a:pt x="549" y="760"/>
                      <a:pt x="549" y="759"/>
                      <a:pt x="549" y="756"/>
                    </a:cubicBezTo>
                    <a:cubicBezTo>
                      <a:pt x="550" y="754"/>
                      <a:pt x="550" y="753"/>
                      <a:pt x="551" y="750"/>
                    </a:cubicBezTo>
                    <a:cubicBezTo>
                      <a:pt x="555" y="748"/>
                      <a:pt x="558" y="747"/>
                      <a:pt x="562" y="745"/>
                    </a:cubicBezTo>
                    <a:cubicBezTo>
                      <a:pt x="565" y="745"/>
                      <a:pt x="566" y="745"/>
                      <a:pt x="568" y="745"/>
                    </a:cubicBezTo>
                    <a:cubicBezTo>
                      <a:pt x="570" y="743"/>
                      <a:pt x="571" y="742"/>
                      <a:pt x="573" y="740"/>
                    </a:cubicBezTo>
                    <a:cubicBezTo>
                      <a:pt x="574" y="738"/>
                      <a:pt x="574" y="737"/>
                      <a:pt x="575" y="734"/>
                    </a:cubicBezTo>
                    <a:cubicBezTo>
                      <a:pt x="573" y="730"/>
                      <a:pt x="572" y="728"/>
                      <a:pt x="571" y="724"/>
                    </a:cubicBezTo>
                    <a:cubicBezTo>
                      <a:pt x="573" y="724"/>
                      <a:pt x="574" y="724"/>
                      <a:pt x="577" y="723"/>
                    </a:cubicBezTo>
                    <a:cubicBezTo>
                      <a:pt x="581" y="723"/>
                      <a:pt x="582" y="723"/>
                      <a:pt x="586" y="722"/>
                    </a:cubicBezTo>
                    <a:cubicBezTo>
                      <a:pt x="588" y="719"/>
                      <a:pt x="590" y="718"/>
                      <a:pt x="592" y="715"/>
                    </a:cubicBezTo>
                    <a:cubicBezTo>
                      <a:pt x="595" y="711"/>
                      <a:pt x="597" y="708"/>
                      <a:pt x="600" y="704"/>
                    </a:cubicBezTo>
                    <a:cubicBezTo>
                      <a:pt x="603" y="701"/>
                      <a:pt x="605" y="699"/>
                      <a:pt x="607" y="696"/>
                    </a:cubicBezTo>
                    <a:cubicBezTo>
                      <a:pt x="607" y="694"/>
                      <a:pt x="607" y="693"/>
                      <a:pt x="607" y="691"/>
                    </a:cubicBezTo>
                    <a:cubicBezTo>
                      <a:pt x="610" y="690"/>
                      <a:pt x="611" y="689"/>
                      <a:pt x="614" y="688"/>
                    </a:cubicBezTo>
                    <a:cubicBezTo>
                      <a:pt x="614" y="685"/>
                      <a:pt x="615" y="683"/>
                      <a:pt x="615" y="680"/>
                    </a:cubicBezTo>
                    <a:cubicBezTo>
                      <a:pt x="616" y="678"/>
                      <a:pt x="617" y="677"/>
                      <a:pt x="618" y="674"/>
                    </a:cubicBezTo>
                    <a:cubicBezTo>
                      <a:pt x="616" y="673"/>
                      <a:pt x="615" y="672"/>
                      <a:pt x="614" y="670"/>
                    </a:cubicBezTo>
                    <a:cubicBezTo>
                      <a:pt x="617" y="667"/>
                      <a:pt x="618" y="665"/>
                      <a:pt x="621" y="661"/>
                    </a:cubicBezTo>
                    <a:cubicBezTo>
                      <a:pt x="625" y="658"/>
                      <a:pt x="627" y="657"/>
                      <a:pt x="631" y="654"/>
                    </a:cubicBezTo>
                    <a:cubicBezTo>
                      <a:pt x="636" y="652"/>
                      <a:pt x="638" y="651"/>
                      <a:pt x="642" y="648"/>
                    </a:cubicBezTo>
                    <a:cubicBezTo>
                      <a:pt x="645" y="648"/>
                      <a:pt x="646" y="648"/>
                      <a:pt x="649" y="647"/>
                    </a:cubicBezTo>
                    <a:cubicBezTo>
                      <a:pt x="649" y="647"/>
                      <a:pt x="655" y="645"/>
                      <a:pt x="657" y="644"/>
                    </a:cubicBezTo>
                    <a:cubicBezTo>
                      <a:pt x="658" y="644"/>
                      <a:pt x="660" y="638"/>
                      <a:pt x="660" y="638"/>
                    </a:cubicBezTo>
                    <a:cubicBezTo>
                      <a:pt x="661" y="637"/>
                      <a:pt x="662" y="637"/>
                      <a:pt x="663" y="636"/>
                    </a:cubicBezTo>
                    <a:cubicBezTo>
                      <a:pt x="663" y="634"/>
                      <a:pt x="663" y="633"/>
                      <a:pt x="663" y="631"/>
                    </a:cubicBezTo>
                    <a:cubicBezTo>
                      <a:pt x="665" y="629"/>
                      <a:pt x="666" y="628"/>
                      <a:pt x="669" y="626"/>
                    </a:cubicBezTo>
                    <a:cubicBezTo>
                      <a:pt x="669" y="623"/>
                      <a:pt x="670" y="622"/>
                      <a:pt x="670" y="620"/>
                    </a:cubicBezTo>
                    <a:cubicBezTo>
                      <a:pt x="671" y="617"/>
                      <a:pt x="671" y="615"/>
                      <a:pt x="672" y="612"/>
                    </a:cubicBezTo>
                    <a:cubicBezTo>
                      <a:pt x="672" y="611"/>
                      <a:pt x="672" y="610"/>
                      <a:pt x="672" y="609"/>
                    </a:cubicBezTo>
                    <a:cubicBezTo>
                      <a:pt x="674" y="608"/>
                      <a:pt x="674" y="607"/>
                      <a:pt x="676" y="606"/>
                    </a:cubicBezTo>
                    <a:cubicBezTo>
                      <a:pt x="676" y="603"/>
                      <a:pt x="676" y="601"/>
                      <a:pt x="676" y="598"/>
                    </a:cubicBezTo>
                    <a:cubicBezTo>
                      <a:pt x="676" y="594"/>
                      <a:pt x="677" y="592"/>
                      <a:pt x="677" y="588"/>
                    </a:cubicBezTo>
                    <a:cubicBezTo>
                      <a:pt x="677" y="588"/>
                      <a:pt x="684" y="579"/>
                      <a:pt x="685" y="579"/>
                    </a:cubicBezTo>
                    <a:cubicBezTo>
                      <a:pt x="687" y="579"/>
                      <a:pt x="692" y="571"/>
                      <a:pt x="692" y="571"/>
                    </a:cubicBezTo>
                    <a:cubicBezTo>
                      <a:pt x="693" y="568"/>
                      <a:pt x="694" y="567"/>
                      <a:pt x="696" y="564"/>
                    </a:cubicBezTo>
                    <a:cubicBezTo>
                      <a:pt x="698" y="562"/>
                      <a:pt x="699" y="561"/>
                      <a:pt x="701" y="559"/>
                    </a:cubicBezTo>
                    <a:cubicBezTo>
                      <a:pt x="702" y="557"/>
                      <a:pt x="703" y="556"/>
                      <a:pt x="704" y="555"/>
                    </a:cubicBezTo>
                    <a:cubicBezTo>
                      <a:pt x="705" y="553"/>
                      <a:pt x="705" y="552"/>
                      <a:pt x="706" y="551"/>
                    </a:cubicBezTo>
                    <a:cubicBezTo>
                      <a:pt x="706" y="547"/>
                      <a:pt x="707" y="545"/>
                      <a:pt x="707" y="540"/>
                    </a:cubicBezTo>
                    <a:cubicBezTo>
                      <a:pt x="705" y="537"/>
                      <a:pt x="704" y="536"/>
                      <a:pt x="702" y="533"/>
                    </a:cubicBezTo>
                    <a:cubicBezTo>
                      <a:pt x="697" y="532"/>
                      <a:pt x="694" y="531"/>
                      <a:pt x="688" y="529"/>
                    </a:cubicBezTo>
                    <a:cubicBezTo>
                      <a:pt x="684" y="527"/>
                      <a:pt x="682" y="526"/>
                      <a:pt x="678" y="524"/>
                    </a:cubicBezTo>
                    <a:cubicBezTo>
                      <a:pt x="675" y="523"/>
                      <a:pt x="673" y="523"/>
                      <a:pt x="670" y="522"/>
                    </a:cubicBezTo>
                    <a:cubicBezTo>
                      <a:pt x="666" y="521"/>
                      <a:pt x="664" y="520"/>
                      <a:pt x="660" y="519"/>
                    </a:cubicBezTo>
                    <a:cubicBezTo>
                      <a:pt x="655" y="520"/>
                      <a:pt x="652" y="520"/>
                      <a:pt x="647" y="521"/>
                    </a:cubicBezTo>
                    <a:cubicBezTo>
                      <a:pt x="645" y="519"/>
                      <a:pt x="644" y="517"/>
                      <a:pt x="643" y="515"/>
                    </a:cubicBezTo>
                    <a:cubicBezTo>
                      <a:pt x="639" y="513"/>
                      <a:pt x="637" y="513"/>
                      <a:pt x="633" y="511"/>
                    </a:cubicBezTo>
                    <a:cubicBezTo>
                      <a:pt x="629" y="512"/>
                      <a:pt x="627" y="512"/>
                      <a:pt x="623" y="512"/>
                    </a:cubicBezTo>
                    <a:cubicBezTo>
                      <a:pt x="619" y="510"/>
                      <a:pt x="617" y="508"/>
                      <a:pt x="613" y="506"/>
                    </a:cubicBezTo>
                    <a:cubicBezTo>
                      <a:pt x="610" y="505"/>
                      <a:pt x="609" y="504"/>
                      <a:pt x="606" y="503"/>
                    </a:cubicBezTo>
                    <a:cubicBezTo>
                      <a:pt x="606" y="500"/>
                      <a:pt x="606" y="499"/>
                      <a:pt x="606" y="497"/>
                    </a:cubicBezTo>
                    <a:cubicBezTo>
                      <a:pt x="604" y="494"/>
                      <a:pt x="604" y="492"/>
                      <a:pt x="602" y="489"/>
                    </a:cubicBezTo>
                    <a:cubicBezTo>
                      <a:pt x="601" y="486"/>
                      <a:pt x="601" y="484"/>
                      <a:pt x="600" y="481"/>
                    </a:cubicBezTo>
                    <a:cubicBezTo>
                      <a:pt x="597" y="477"/>
                      <a:pt x="595" y="475"/>
                      <a:pt x="592" y="472"/>
                    </a:cubicBezTo>
                    <a:cubicBezTo>
                      <a:pt x="588" y="470"/>
                      <a:pt x="586" y="469"/>
                      <a:pt x="582" y="467"/>
                    </a:cubicBezTo>
                    <a:cubicBezTo>
                      <a:pt x="578" y="467"/>
                      <a:pt x="576" y="467"/>
                      <a:pt x="573" y="467"/>
                    </a:cubicBezTo>
                    <a:cubicBezTo>
                      <a:pt x="568" y="467"/>
                      <a:pt x="566" y="466"/>
                      <a:pt x="561" y="466"/>
                    </a:cubicBezTo>
                    <a:cubicBezTo>
                      <a:pt x="559" y="464"/>
                      <a:pt x="558" y="463"/>
                      <a:pt x="557" y="462"/>
                    </a:cubicBezTo>
                    <a:cubicBezTo>
                      <a:pt x="553" y="459"/>
                      <a:pt x="551" y="458"/>
                      <a:pt x="547" y="455"/>
                    </a:cubicBezTo>
                    <a:cubicBezTo>
                      <a:pt x="547" y="455"/>
                      <a:pt x="543" y="451"/>
                      <a:pt x="541" y="450"/>
                    </a:cubicBezTo>
                    <a:cubicBezTo>
                      <a:pt x="539" y="448"/>
                      <a:pt x="537" y="445"/>
                      <a:pt x="537" y="445"/>
                    </a:cubicBezTo>
                    <a:cubicBezTo>
                      <a:pt x="535" y="443"/>
                      <a:pt x="534" y="442"/>
                      <a:pt x="533" y="440"/>
                    </a:cubicBezTo>
                    <a:cubicBezTo>
                      <a:pt x="533" y="440"/>
                      <a:pt x="533" y="440"/>
                      <a:pt x="533" y="440"/>
                    </a:cubicBezTo>
                    <a:cubicBezTo>
                      <a:pt x="534" y="438"/>
                      <a:pt x="534" y="437"/>
                      <a:pt x="535" y="435"/>
                    </a:cubicBezTo>
                    <a:cubicBezTo>
                      <a:pt x="537" y="434"/>
                      <a:pt x="538" y="433"/>
                      <a:pt x="540" y="432"/>
                    </a:cubicBezTo>
                    <a:cubicBezTo>
                      <a:pt x="540" y="432"/>
                      <a:pt x="540" y="432"/>
                      <a:pt x="540" y="432"/>
                    </a:cubicBezTo>
                    <a:cubicBezTo>
                      <a:pt x="539" y="432"/>
                      <a:pt x="538" y="432"/>
                      <a:pt x="537" y="432"/>
                    </a:cubicBezTo>
                    <a:cubicBezTo>
                      <a:pt x="535" y="432"/>
                      <a:pt x="534" y="432"/>
                      <a:pt x="531" y="432"/>
                    </a:cubicBezTo>
                    <a:cubicBezTo>
                      <a:pt x="529" y="434"/>
                      <a:pt x="528" y="435"/>
                      <a:pt x="525" y="436"/>
                    </a:cubicBezTo>
                    <a:cubicBezTo>
                      <a:pt x="520" y="437"/>
                      <a:pt x="517" y="437"/>
                      <a:pt x="512" y="437"/>
                    </a:cubicBezTo>
                    <a:cubicBezTo>
                      <a:pt x="509" y="437"/>
                      <a:pt x="507" y="437"/>
                      <a:pt x="503" y="437"/>
                    </a:cubicBezTo>
                    <a:cubicBezTo>
                      <a:pt x="496" y="435"/>
                      <a:pt x="493" y="434"/>
                      <a:pt x="486" y="432"/>
                    </a:cubicBezTo>
                    <a:cubicBezTo>
                      <a:pt x="483" y="432"/>
                      <a:pt x="482" y="432"/>
                      <a:pt x="478" y="432"/>
                    </a:cubicBezTo>
                    <a:cubicBezTo>
                      <a:pt x="476" y="431"/>
                      <a:pt x="475" y="430"/>
                      <a:pt x="473" y="429"/>
                    </a:cubicBezTo>
                    <a:cubicBezTo>
                      <a:pt x="468" y="428"/>
                      <a:pt x="466" y="428"/>
                      <a:pt x="462" y="427"/>
                    </a:cubicBezTo>
                    <a:cubicBezTo>
                      <a:pt x="458" y="426"/>
                      <a:pt x="456" y="426"/>
                      <a:pt x="451" y="425"/>
                    </a:cubicBezTo>
                    <a:cubicBezTo>
                      <a:pt x="450" y="427"/>
                      <a:pt x="449" y="428"/>
                      <a:pt x="448" y="429"/>
                    </a:cubicBezTo>
                    <a:cubicBezTo>
                      <a:pt x="445" y="430"/>
                      <a:pt x="443" y="431"/>
                      <a:pt x="440" y="432"/>
                    </a:cubicBezTo>
                    <a:cubicBezTo>
                      <a:pt x="435" y="433"/>
                      <a:pt x="433" y="434"/>
                      <a:pt x="429" y="435"/>
                    </a:cubicBezTo>
                    <a:cubicBezTo>
                      <a:pt x="427" y="438"/>
                      <a:pt x="427" y="440"/>
                      <a:pt x="425" y="443"/>
                    </a:cubicBezTo>
                    <a:cubicBezTo>
                      <a:pt x="421" y="445"/>
                      <a:pt x="419" y="445"/>
                      <a:pt x="415" y="447"/>
                    </a:cubicBezTo>
                    <a:cubicBezTo>
                      <a:pt x="412" y="446"/>
                      <a:pt x="411" y="445"/>
                      <a:pt x="409" y="444"/>
                    </a:cubicBezTo>
                    <a:cubicBezTo>
                      <a:pt x="405" y="444"/>
                      <a:pt x="403" y="443"/>
                      <a:pt x="399" y="443"/>
                    </a:cubicBezTo>
                    <a:cubicBezTo>
                      <a:pt x="396" y="443"/>
                      <a:pt x="394" y="444"/>
                      <a:pt x="390" y="444"/>
                    </a:cubicBezTo>
                    <a:cubicBezTo>
                      <a:pt x="387" y="444"/>
                      <a:pt x="385" y="443"/>
                      <a:pt x="382" y="442"/>
                    </a:cubicBezTo>
                    <a:cubicBezTo>
                      <a:pt x="380" y="440"/>
                      <a:pt x="379" y="439"/>
                      <a:pt x="378" y="437"/>
                    </a:cubicBezTo>
                    <a:cubicBezTo>
                      <a:pt x="375" y="433"/>
                      <a:pt x="374" y="431"/>
                      <a:pt x="372" y="428"/>
                    </a:cubicBezTo>
                    <a:cubicBezTo>
                      <a:pt x="374" y="423"/>
                      <a:pt x="375" y="420"/>
                      <a:pt x="377" y="415"/>
                    </a:cubicBezTo>
                    <a:cubicBezTo>
                      <a:pt x="377" y="412"/>
                      <a:pt x="376" y="410"/>
                      <a:pt x="376" y="406"/>
                    </a:cubicBezTo>
                    <a:cubicBezTo>
                      <a:pt x="374" y="404"/>
                      <a:pt x="373" y="403"/>
                      <a:pt x="371" y="400"/>
                    </a:cubicBezTo>
                    <a:cubicBezTo>
                      <a:pt x="367" y="399"/>
                      <a:pt x="365" y="399"/>
                      <a:pt x="360" y="399"/>
                    </a:cubicBezTo>
                    <a:cubicBezTo>
                      <a:pt x="355" y="399"/>
                      <a:pt x="352" y="399"/>
                      <a:pt x="347" y="400"/>
                    </a:cubicBezTo>
                    <a:cubicBezTo>
                      <a:pt x="348" y="395"/>
                      <a:pt x="348" y="392"/>
                      <a:pt x="349" y="388"/>
                    </a:cubicBezTo>
                    <a:cubicBezTo>
                      <a:pt x="349" y="388"/>
                      <a:pt x="358" y="375"/>
                      <a:pt x="358" y="373"/>
                    </a:cubicBezTo>
                    <a:cubicBezTo>
                      <a:pt x="358" y="372"/>
                      <a:pt x="356" y="368"/>
                      <a:pt x="356" y="368"/>
                    </a:cubicBezTo>
                    <a:cubicBezTo>
                      <a:pt x="356" y="366"/>
                      <a:pt x="355" y="365"/>
                      <a:pt x="355" y="363"/>
                    </a:cubicBezTo>
                    <a:cubicBezTo>
                      <a:pt x="352" y="363"/>
                      <a:pt x="351" y="363"/>
                      <a:pt x="348" y="362"/>
                    </a:cubicBezTo>
                    <a:cubicBezTo>
                      <a:pt x="344" y="363"/>
                      <a:pt x="342" y="363"/>
                      <a:pt x="337" y="364"/>
                    </a:cubicBezTo>
                    <a:cubicBezTo>
                      <a:pt x="335" y="366"/>
                      <a:pt x="333" y="368"/>
                      <a:pt x="331" y="371"/>
                    </a:cubicBezTo>
                    <a:cubicBezTo>
                      <a:pt x="329" y="373"/>
                      <a:pt x="328" y="375"/>
                      <a:pt x="326" y="377"/>
                    </a:cubicBezTo>
                    <a:cubicBezTo>
                      <a:pt x="323" y="379"/>
                      <a:pt x="321" y="380"/>
                      <a:pt x="318" y="381"/>
                    </a:cubicBezTo>
                    <a:cubicBezTo>
                      <a:pt x="315" y="381"/>
                      <a:pt x="314" y="381"/>
                      <a:pt x="310" y="381"/>
                    </a:cubicBezTo>
                    <a:cubicBezTo>
                      <a:pt x="310" y="381"/>
                      <a:pt x="301" y="378"/>
                      <a:pt x="299" y="378"/>
                    </a:cubicBezTo>
                    <a:cubicBezTo>
                      <a:pt x="297" y="377"/>
                      <a:pt x="297" y="372"/>
                      <a:pt x="297" y="372"/>
                    </a:cubicBezTo>
                    <a:cubicBezTo>
                      <a:pt x="295" y="370"/>
                      <a:pt x="295" y="369"/>
                      <a:pt x="293" y="366"/>
                    </a:cubicBezTo>
                    <a:cubicBezTo>
                      <a:pt x="292" y="363"/>
                      <a:pt x="292" y="362"/>
                      <a:pt x="292" y="359"/>
                    </a:cubicBezTo>
                    <a:cubicBezTo>
                      <a:pt x="293" y="353"/>
                      <a:pt x="294" y="351"/>
                      <a:pt x="295" y="345"/>
                    </a:cubicBezTo>
                    <a:cubicBezTo>
                      <a:pt x="297" y="342"/>
                      <a:pt x="298" y="340"/>
                      <a:pt x="300" y="336"/>
                    </a:cubicBezTo>
                    <a:cubicBezTo>
                      <a:pt x="303" y="332"/>
                      <a:pt x="305" y="329"/>
                      <a:pt x="309" y="325"/>
                    </a:cubicBezTo>
                    <a:cubicBezTo>
                      <a:pt x="314" y="322"/>
                      <a:pt x="316" y="320"/>
                      <a:pt x="321" y="318"/>
                    </a:cubicBezTo>
                    <a:cubicBezTo>
                      <a:pt x="327" y="315"/>
                      <a:pt x="330" y="314"/>
                      <a:pt x="335" y="312"/>
                    </a:cubicBezTo>
                    <a:cubicBezTo>
                      <a:pt x="338" y="313"/>
                      <a:pt x="339" y="313"/>
                      <a:pt x="342" y="314"/>
                    </a:cubicBezTo>
                    <a:cubicBezTo>
                      <a:pt x="345" y="314"/>
                      <a:pt x="346" y="315"/>
                      <a:pt x="349" y="316"/>
                    </a:cubicBezTo>
                    <a:cubicBezTo>
                      <a:pt x="352" y="315"/>
                      <a:pt x="354" y="315"/>
                      <a:pt x="357" y="314"/>
                    </a:cubicBezTo>
                    <a:cubicBezTo>
                      <a:pt x="358" y="311"/>
                      <a:pt x="359" y="310"/>
                      <a:pt x="360" y="307"/>
                    </a:cubicBezTo>
                    <a:cubicBezTo>
                      <a:pt x="363" y="307"/>
                      <a:pt x="364" y="307"/>
                      <a:pt x="367" y="307"/>
                    </a:cubicBezTo>
                    <a:cubicBezTo>
                      <a:pt x="370" y="306"/>
                      <a:pt x="371" y="306"/>
                      <a:pt x="374" y="306"/>
                    </a:cubicBezTo>
                    <a:cubicBezTo>
                      <a:pt x="378" y="308"/>
                      <a:pt x="379" y="308"/>
                      <a:pt x="382" y="310"/>
                    </a:cubicBezTo>
                    <a:cubicBezTo>
                      <a:pt x="387" y="310"/>
                      <a:pt x="389" y="310"/>
                      <a:pt x="393" y="310"/>
                    </a:cubicBezTo>
                    <a:cubicBezTo>
                      <a:pt x="394" y="313"/>
                      <a:pt x="395" y="314"/>
                      <a:pt x="396" y="317"/>
                    </a:cubicBezTo>
                    <a:cubicBezTo>
                      <a:pt x="395" y="319"/>
                      <a:pt x="395" y="320"/>
                      <a:pt x="395" y="322"/>
                    </a:cubicBezTo>
                    <a:cubicBezTo>
                      <a:pt x="395" y="325"/>
                      <a:pt x="396" y="327"/>
                      <a:pt x="397" y="330"/>
                    </a:cubicBezTo>
                    <a:cubicBezTo>
                      <a:pt x="398" y="333"/>
                      <a:pt x="399" y="335"/>
                      <a:pt x="401" y="338"/>
                    </a:cubicBezTo>
                    <a:cubicBezTo>
                      <a:pt x="403" y="339"/>
                      <a:pt x="405" y="339"/>
                      <a:pt x="407" y="340"/>
                    </a:cubicBezTo>
                    <a:cubicBezTo>
                      <a:pt x="409" y="338"/>
                      <a:pt x="410" y="338"/>
                      <a:pt x="412" y="337"/>
                    </a:cubicBezTo>
                    <a:cubicBezTo>
                      <a:pt x="413" y="338"/>
                      <a:pt x="414" y="338"/>
                      <a:pt x="416" y="339"/>
                    </a:cubicBezTo>
                    <a:cubicBezTo>
                      <a:pt x="416" y="341"/>
                      <a:pt x="417" y="342"/>
                      <a:pt x="417" y="344"/>
                    </a:cubicBezTo>
                    <a:cubicBezTo>
                      <a:pt x="420" y="344"/>
                      <a:pt x="422" y="345"/>
                      <a:pt x="425" y="345"/>
                    </a:cubicBezTo>
                    <a:cubicBezTo>
                      <a:pt x="425" y="344"/>
                      <a:pt x="425" y="343"/>
                      <a:pt x="426" y="342"/>
                    </a:cubicBezTo>
                    <a:cubicBezTo>
                      <a:pt x="427" y="340"/>
                      <a:pt x="428" y="339"/>
                      <a:pt x="429" y="337"/>
                    </a:cubicBezTo>
                    <a:cubicBezTo>
                      <a:pt x="431" y="336"/>
                      <a:pt x="432" y="335"/>
                      <a:pt x="434" y="334"/>
                    </a:cubicBezTo>
                    <a:cubicBezTo>
                      <a:pt x="436" y="332"/>
                      <a:pt x="437" y="331"/>
                      <a:pt x="438" y="329"/>
                    </a:cubicBezTo>
                    <a:cubicBezTo>
                      <a:pt x="438" y="327"/>
                      <a:pt x="438" y="326"/>
                      <a:pt x="438" y="325"/>
                    </a:cubicBezTo>
                    <a:cubicBezTo>
                      <a:pt x="434" y="324"/>
                      <a:pt x="432" y="324"/>
                      <a:pt x="428" y="324"/>
                    </a:cubicBezTo>
                    <a:cubicBezTo>
                      <a:pt x="425" y="324"/>
                      <a:pt x="424" y="324"/>
                      <a:pt x="421" y="324"/>
                    </a:cubicBezTo>
                    <a:cubicBezTo>
                      <a:pt x="419" y="326"/>
                      <a:pt x="418" y="327"/>
                      <a:pt x="417" y="329"/>
                    </a:cubicBezTo>
                    <a:cubicBezTo>
                      <a:pt x="415" y="327"/>
                      <a:pt x="415" y="326"/>
                      <a:pt x="414" y="324"/>
                    </a:cubicBezTo>
                    <a:cubicBezTo>
                      <a:pt x="413" y="320"/>
                      <a:pt x="413" y="318"/>
                      <a:pt x="413" y="313"/>
                    </a:cubicBezTo>
                    <a:cubicBezTo>
                      <a:pt x="414" y="310"/>
                      <a:pt x="414" y="308"/>
                      <a:pt x="415" y="305"/>
                    </a:cubicBezTo>
                    <a:cubicBezTo>
                      <a:pt x="416" y="301"/>
                      <a:pt x="417" y="299"/>
                      <a:pt x="419" y="295"/>
                    </a:cubicBezTo>
                    <a:cubicBezTo>
                      <a:pt x="423" y="292"/>
                      <a:pt x="425" y="291"/>
                      <a:pt x="429" y="288"/>
                    </a:cubicBezTo>
                    <a:cubicBezTo>
                      <a:pt x="432" y="286"/>
                      <a:pt x="434" y="285"/>
                      <a:pt x="437" y="284"/>
                    </a:cubicBezTo>
                    <a:cubicBezTo>
                      <a:pt x="441" y="281"/>
                      <a:pt x="443" y="280"/>
                      <a:pt x="447" y="278"/>
                    </a:cubicBezTo>
                    <a:cubicBezTo>
                      <a:pt x="450" y="278"/>
                      <a:pt x="452" y="277"/>
                      <a:pt x="455" y="277"/>
                    </a:cubicBezTo>
                    <a:cubicBezTo>
                      <a:pt x="457" y="275"/>
                      <a:pt x="458" y="274"/>
                      <a:pt x="460" y="272"/>
                    </a:cubicBezTo>
                    <a:cubicBezTo>
                      <a:pt x="460" y="269"/>
                      <a:pt x="460" y="268"/>
                      <a:pt x="460" y="265"/>
                    </a:cubicBezTo>
                    <a:cubicBezTo>
                      <a:pt x="461" y="262"/>
                      <a:pt x="461" y="261"/>
                      <a:pt x="462" y="258"/>
                    </a:cubicBezTo>
                    <a:cubicBezTo>
                      <a:pt x="465" y="257"/>
                      <a:pt x="466" y="256"/>
                      <a:pt x="468" y="255"/>
                    </a:cubicBezTo>
                    <a:cubicBezTo>
                      <a:pt x="469" y="253"/>
                      <a:pt x="470" y="252"/>
                      <a:pt x="470" y="251"/>
                    </a:cubicBezTo>
                    <a:cubicBezTo>
                      <a:pt x="472" y="249"/>
                      <a:pt x="474" y="248"/>
                      <a:pt x="476" y="246"/>
                    </a:cubicBezTo>
                    <a:cubicBezTo>
                      <a:pt x="478" y="246"/>
                      <a:pt x="480" y="246"/>
                      <a:pt x="482" y="245"/>
                    </a:cubicBezTo>
                    <a:cubicBezTo>
                      <a:pt x="483" y="244"/>
                      <a:pt x="484" y="243"/>
                      <a:pt x="485" y="241"/>
                    </a:cubicBezTo>
                    <a:cubicBezTo>
                      <a:pt x="486" y="239"/>
                      <a:pt x="487" y="238"/>
                      <a:pt x="488" y="236"/>
                    </a:cubicBezTo>
                    <a:cubicBezTo>
                      <a:pt x="491" y="235"/>
                      <a:pt x="493" y="234"/>
                      <a:pt x="497" y="233"/>
                    </a:cubicBezTo>
                    <a:cubicBezTo>
                      <a:pt x="502" y="232"/>
                      <a:pt x="505" y="232"/>
                      <a:pt x="510" y="231"/>
                    </a:cubicBezTo>
                    <a:cubicBezTo>
                      <a:pt x="514" y="227"/>
                      <a:pt x="516" y="225"/>
                      <a:pt x="520" y="221"/>
                    </a:cubicBezTo>
                    <a:cubicBezTo>
                      <a:pt x="524" y="219"/>
                      <a:pt x="526" y="218"/>
                      <a:pt x="530" y="216"/>
                    </a:cubicBezTo>
                    <a:cubicBezTo>
                      <a:pt x="530" y="216"/>
                      <a:pt x="537" y="215"/>
                      <a:pt x="539" y="215"/>
                    </a:cubicBezTo>
                    <a:cubicBezTo>
                      <a:pt x="539" y="215"/>
                      <a:pt x="539" y="215"/>
                      <a:pt x="539" y="215"/>
                    </a:cubicBezTo>
                    <a:cubicBezTo>
                      <a:pt x="541" y="215"/>
                      <a:pt x="537" y="217"/>
                      <a:pt x="537" y="217"/>
                    </a:cubicBezTo>
                    <a:cubicBezTo>
                      <a:pt x="540" y="219"/>
                      <a:pt x="541" y="220"/>
                      <a:pt x="544" y="222"/>
                    </a:cubicBezTo>
                    <a:cubicBezTo>
                      <a:pt x="547" y="222"/>
                      <a:pt x="549" y="222"/>
                      <a:pt x="552" y="221"/>
                    </a:cubicBezTo>
                    <a:cubicBezTo>
                      <a:pt x="557" y="219"/>
                      <a:pt x="560" y="218"/>
                      <a:pt x="565" y="216"/>
                    </a:cubicBezTo>
                    <a:cubicBezTo>
                      <a:pt x="570" y="214"/>
                      <a:pt x="573" y="214"/>
                      <a:pt x="579" y="212"/>
                    </a:cubicBezTo>
                    <a:cubicBezTo>
                      <a:pt x="578" y="211"/>
                      <a:pt x="578" y="210"/>
                      <a:pt x="577" y="208"/>
                    </a:cubicBezTo>
                    <a:cubicBezTo>
                      <a:pt x="574" y="208"/>
                      <a:pt x="572" y="208"/>
                      <a:pt x="569" y="208"/>
                    </a:cubicBezTo>
                    <a:cubicBezTo>
                      <a:pt x="569" y="208"/>
                      <a:pt x="560" y="206"/>
                      <a:pt x="559" y="204"/>
                    </a:cubicBezTo>
                    <a:cubicBezTo>
                      <a:pt x="557" y="202"/>
                      <a:pt x="562" y="197"/>
                      <a:pt x="562" y="197"/>
                    </a:cubicBezTo>
                    <a:cubicBezTo>
                      <a:pt x="561" y="194"/>
                      <a:pt x="560" y="192"/>
                      <a:pt x="559" y="189"/>
                    </a:cubicBezTo>
                    <a:cubicBezTo>
                      <a:pt x="556" y="187"/>
                      <a:pt x="555" y="187"/>
                      <a:pt x="552" y="185"/>
                    </a:cubicBezTo>
                    <a:cubicBezTo>
                      <a:pt x="556" y="185"/>
                      <a:pt x="558" y="184"/>
                      <a:pt x="562" y="184"/>
                    </a:cubicBezTo>
                    <a:cubicBezTo>
                      <a:pt x="562" y="184"/>
                      <a:pt x="570" y="185"/>
                      <a:pt x="572" y="185"/>
                    </a:cubicBezTo>
                    <a:cubicBezTo>
                      <a:pt x="573" y="185"/>
                      <a:pt x="582" y="186"/>
                      <a:pt x="582" y="186"/>
                    </a:cubicBezTo>
                    <a:cubicBezTo>
                      <a:pt x="582" y="186"/>
                      <a:pt x="583" y="186"/>
                      <a:pt x="584" y="186"/>
                    </a:cubicBezTo>
                    <a:cubicBezTo>
                      <a:pt x="586" y="186"/>
                      <a:pt x="590" y="186"/>
                      <a:pt x="591" y="185"/>
                    </a:cubicBezTo>
                    <a:cubicBezTo>
                      <a:pt x="593" y="185"/>
                      <a:pt x="601" y="184"/>
                      <a:pt x="601" y="184"/>
                    </a:cubicBezTo>
                    <a:cubicBezTo>
                      <a:pt x="601" y="186"/>
                      <a:pt x="601" y="187"/>
                      <a:pt x="600" y="188"/>
                    </a:cubicBezTo>
                    <a:cubicBezTo>
                      <a:pt x="598" y="191"/>
                      <a:pt x="596" y="192"/>
                      <a:pt x="594" y="194"/>
                    </a:cubicBezTo>
                    <a:cubicBezTo>
                      <a:pt x="592" y="196"/>
                      <a:pt x="591" y="197"/>
                      <a:pt x="589" y="199"/>
                    </a:cubicBezTo>
                    <a:cubicBezTo>
                      <a:pt x="592" y="201"/>
                      <a:pt x="594" y="202"/>
                      <a:pt x="597" y="203"/>
                    </a:cubicBezTo>
                    <a:cubicBezTo>
                      <a:pt x="597" y="203"/>
                      <a:pt x="609" y="204"/>
                      <a:pt x="612" y="204"/>
                    </a:cubicBezTo>
                    <a:cubicBezTo>
                      <a:pt x="613" y="204"/>
                      <a:pt x="613" y="204"/>
                      <a:pt x="613" y="204"/>
                    </a:cubicBezTo>
                    <a:cubicBezTo>
                      <a:pt x="613" y="204"/>
                      <a:pt x="614" y="204"/>
                      <a:pt x="614" y="204"/>
                    </a:cubicBezTo>
                    <a:cubicBezTo>
                      <a:pt x="617" y="204"/>
                      <a:pt x="622" y="204"/>
                      <a:pt x="622" y="204"/>
                    </a:cubicBezTo>
                    <a:cubicBezTo>
                      <a:pt x="624" y="204"/>
                      <a:pt x="625" y="204"/>
                      <a:pt x="627" y="203"/>
                    </a:cubicBezTo>
                    <a:cubicBezTo>
                      <a:pt x="627" y="203"/>
                      <a:pt x="625" y="199"/>
                      <a:pt x="625" y="197"/>
                    </a:cubicBezTo>
                    <a:cubicBezTo>
                      <a:pt x="625" y="196"/>
                      <a:pt x="617" y="194"/>
                      <a:pt x="617" y="194"/>
                    </a:cubicBezTo>
                    <a:cubicBezTo>
                      <a:pt x="617" y="194"/>
                      <a:pt x="615" y="187"/>
                      <a:pt x="615" y="186"/>
                    </a:cubicBezTo>
                    <a:cubicBezTo>
                      <a:pt x="615" y="184"/>
                      <a:pt x="615" y="179"/>
                      <a:pt x="615" y="179"/>
                    </a:cubicBezTo>
                    <a:cubicBezTo>
                      <a:pt x="617" y="177"/>
                      <a:pt x="618" y="176"/>
                      <a:pt x="620" y="174"/>
                    </a:cubicBezTo>
                    <a:cubicBezTo>
                      <a:pt x="620" y="173"/>
                      <a:pt x="620" y="172"/>
                      <a:pt x="620" y="171"/>
                    </a:cubicBezTo>
                    <a:cubicBezTo>
                      <a:pt x="619" y="169"/>
                      <a:pt x="618" y="167"/>
                      <a:pt x="617" y="165"/>
                    </a:cubicBezTo>
                    <a:cubicBezTo>
                      <a:pt x="613" y="165"/>
                      <a:pt x="611" y="164"/>
                      <a:pt x="608" y="164"/>
                    </a:cubicBezTo>
                    <a:cubicBezTo>
                      <a:pt x="606" y="162"/>
                      <a:pt x="606" y="161"/>
                      <a:pt x="604" y="159"/>
                    </a:cubicBezTo>
                    <a:cubicBezTo>
                      <a:pt x="604" y="159"/>
                      <a:pt x="597" y="146"/>
                      <a:pt x="597" y="144"/>
                    </a:cubicBezTo>
                    <a:cubicBezTo>
                      <a:pt x="596" y="143"/>
                      <a:pt x="595" y="136"/>
                      <a:pt x="595" y="135"/>
                    </a:cubicBezTo>
                    <a:cubicBezTo>
                      <a:pt x="594" y="134"/>
                      <a:pt x="591" y="133"/>
                      <a:pt x="591" y="133"/>
                    </a:cubicBezTo>
                    <a:cubicBezTo>
                      <a:pt x="588" y="133"/>
                      <a:pt x="586" y="133"/>
                      <a:pt x="583" y="133"/>
                    </a:cubicBezTo>
                    <a:cubicBezTo>
                      <a:pt x="582" y="134"/>
                      <a:pt x="581" y="135"/>
                      <a:pt x="579" y="136"/>
                    </a:cubicBezTo>
                    <a:cubicBezTo>
                      <a:pt x="577" y="136"/>
                      <a:pt x="576" y="137"/>
                      <a:pt x="574" y="137"/>
                    </a:cubicBezTo>
                    <a:cubicBezTo>
                      <a:pt x="573" y="136"/>
                      <a:pt x="572" y="136"/>
                      <a:pt x="571" y="135"/>
                    </a:cubicBezTo>
                    <a:cubicBezTo>
                      <a:pt x="570" y="132"/>
                      <a:pt x="569" y="130"/>
                      <a:pt x="568" y="127"/>
                    </a:cubicBezTo>
                    <a:cubicBezTo>
                      <a:pt x="567" y="125"/>
                      <a:pt x="566" y="124"/>
                      <a:pt x="565" y="122"/>
                    </a:cubicBezTo>
                    <a:cubicBezTo>
                      <a:pt x="562" y="120"/>
                      <a:pt x="560" y="119"/>
                      <a:pt x="557" y="118"/>
                    </a:cubicBezTo>
                    <a:cubicBezTo>
                      <a:pt x="554" y="117"/>
                      <a:pt x="553" y="116"/>
                      <a:pt x="550" y="116"/>
                    </a:cubicBezTo>
                    <a:cubicBezTo>
                      <a:pt x="547" y="115"/>
                      <a:pt x="546" y="115"/>
                      <a:pt x="543" y="114"/>
                    </a:cubicBezTo>
                    <a:cubicBezTo>
                      <a:pt x="540" y="115"/>
                      <a:pt x="539" y="115"/>
                      <a:pt x="537" y="116"/>
                    </a:cubicBezTo>
                    <a:cubicBezTo>
                      <a:pt x="534" y="116"/>
                      <a:pt x="533" y="116"/>
                      <a:pt x="531" y="116"/>
                    </a:cubicBezTo>
                    <a:cubicBezTo>
                      <a:pt x="530" y="119"/>
                      <a:pt x="530" y="120"/>
                      <a:pt x="529" y="123"/>
                    </a:cubicBezTo>
                    <a:cubicBezTo>
                      <a:pt x="528" y="124"/>
                      <a:pt x="527" y="125"/>
                      <a:pt x="526" y="127"/>
                    </a:cubicBezTo>
                    <a:cubicBezTo>
                      <a:pt x="524" y="128"/>
                      <a:pt x="522" y="128"/>
                      <a:pt x="520" y="129"/>
                    </a:cubicBezTo>
                    <a:cubicBezTo>
                      <a:pt x="521" y="132"/>
                      <a:pt x="521" y="133"/>
                      <a:pt x="521" y="135"/>
                    </a:cubicBezTo>
                    <a:cubicBezTo>
                      <a:pt x="520" y="138"/>
                      <a:pt x="520" y="140"/>
                      <a:pt x="518" y="142"/>
                    </a:cubicBezTo>
                    <a:cubicBezTo>
                      <a:pt x="517" y="144"/>
                      <a:pt x="516" y="145"/>
                      <a:pt x="514" y="147"/>
                    </a:cubicBezTo>
                    <a:cubicBezTo>
                      <a:pt x="510" y="149"/>
                      <a:pt x="508" y="150"/>
                      <a:pt x="505" y="152"/>
                    </a:cubicBezTo>
                    <a:cubicBezTo>
                      <a:pt x="502" y="153"/>
                      <a:pt x="501" y="154"/>
                      <a:pt x="498" y="156"/>
                    </a:cubicBezTo>
                    <a:cubicBezTo>
                      <a:pt x="496" y="159"/>
                      <a:pt x="496" y="161"/>
                      <a:pt x="494" y="164"/>
                    </a:cubicBezTo>
                    <a:cubicBezTo>
                      <a:pt x="491" y="167"/>
                      <a:pt x="490" y="168"/>
                      <a:pt x="487" y="170"/>
                    </a:cubicBezTo>
                    <a:cubicBezTo>
                      <a:pt x="485" y="170"/>
                      <a:pt x="484" y="170"/>
                      <a:pt x="481" y="171"/>
                    </a:cubicBezTo>
                    <a:cubicBezTo>
                      <a:pt x="480" y="169"/>
                      <a:pt x="480" y="169"/>
                      <a:pt x="478" y="167"/>
                    </a:cubicBezTo>
                    <a:cubicBezTo>
                      <a:pt x="479" y="165"/>
                      <a:pt x="480" y="164"/>
                      <a:pt x="481" y="161"/>
                    </a:cubicBezTo>
                    <a:cubicBezTo>
                      <a:pt x="482" y="158"/>
                      <a:pt x="482" y="156"/>
                      <a:pt x="483" y="153"/>
                    </a:cubicBezTo>
                    <a:cubicBezTo>
                      <a:pt x="481" y="152"/>
                      <a:pt x="480" y="151"/>
                      <a:pt x="478" y="149"/>
                    </a:cubicBezTo>
                    <a:cubicBezTo>
                      <a:pt x="476" y="148"/>
                      <a:pt x="475" y="148"/>
                      <a:pt x="472" y="147"/>
                    </a:cubicBezTo>
                    <a:cubicBezTo>
                      <a:pt x="470" y="145"/>
                      <a:pt x="468" y="145"/>
                      <a:pt x="465" y="143"/>
                    </a:cubicBezTo>
                    <a:cubicBezTo>
                      <a:pt x="463" y="143"/>
                      <a:pt x="463" y="142"/>
                      <a:pt x="461" y="141"/>
                    </a:cubicBezTo>
                    <a:cubicBezTo>
                      <a:pt x="457" y="141"/>
                      <a:pt x="454" y="140"/>
                      <a:pt x="450" y="139"/>
                    </a:cubicBezTo>
                    <a:cubicBezTo>
                      <a:pt x="448" y="137"/>
                      <a:pt x="447" y="136"/>
                      <a:pt x="445" y="134"/>
                    </a:cubicBezTo>
                    <a:cubicBezTo>
                      <a:pt x="444" y="132"/>
                      <a:pt x="444" y="131"/>
                      <a:pt x="443" y="128"/>
                    </a:cubicBezTo>
                    <a:cubicBezTo>
                      <a:pt x="445" y="126"/>
                      <a:pt x="446" y="125"/>
                      <a:pt x="449" y="124"/>
                    </a:cubicBezTo>
                    <a:cubicBezTo>
                      <a:pt x="452" y="122"/>
                      <a:pt x="453" y="121"/>
                      <a:pt x="456" y="119"/>
                    </a:cubicBezTo>
                    <a:cubicBezTo>
                      <a:pt x="459" y="117"/>
                      <a:pt x="460" y="116"/>
                      <a:pt x="463" y="115"/>
                    </a:cubicBezTo>
                    <a:cubicBezTo>
                      <a:pt x="468" y="114"/>
                      <a:pt x="470" y="113"/>
                      <a:pt x="475" y="112"/>
                    </a:cubicBezTo>
                    <a:cubicBezTo>
                      <a:pt x="476" y="110"/>
                      <a:pt x="477" y="109"/>
                      <a:pt x="478" y="107"/>
                    </a:cubicBezTo>
                    <a:cubicBezTo>
                      <a:pt x="483" y="106"/>
                      <a:pt x="486" y="106"/>
                      <a:pt x="490" y="105"/>
                    </a:cubicBezTo>
                    <a:cubicBezTo>
                      <a:pt x="494" y="105"/>
                      <a:pt x="495" y="105"/>
                      <a:pt x="498" y="105"/>
                    </a:cubicBezTo>
                    <a:cubicBezTo>
                      <a:pt x="501" y="106"/>
                      <a:pt x="502" y="107"/>
                      <a:pt x="505" y="108"/>
                    </a:cubicBezTo>
                    <a:cubicBezTo>
                      <a:pt x="507" y="108"/>
                      <a:pt x="509" y="108"/>
                      <a:pt x="511" y="107"/>
                    </a:cubicBezTo>
                    <a:cubicBezTo>
                      <a:pt x="514" y="108"/>
                      <a:pt x="516" y="108"/>
                      <a:pt x="519" y="108"/>
                    </a:cubicBezTo>
                    <a:cubicBezTo>
                      <a:pt x="522" y="109"/>
                      <a:pt x="523" y="110"/>
                      <a:pt x="526" y="111"/>
                    </a:cubicBezTo>
                    <a:cubicBezTo>
                      <a:pt x="528" y="110"/>
                      <a:pt x="529" y="110"/>
                      <a:pt x="530" y="110"/>
                    </a:cubicBezTo>
                    <a:cubicBezTo>
                      <a:pt x="530" y="107"/>
                      <a:pt x="530" y="106"/>
                      <a:pt x="529" y="103"/>
                    </a:cubicBezTo>
                    <a:cubicBezTo>
                      <a:pt x="527" y="101"/>
                      <a:pt x="526" y="100"/>
                      <a:pt x="524" y="98"/>
                    </a:cubicBezTo>
                    <a:cubicBezTo>
                      <a:pt x="523" y="97"/>
                      <a:pt x="522" y="97"/>
                      <a:pt x="522" y="95"/>
                    </a:cubicBezTo>
                    <a:cubicBezTo>
                      <a:pt x="525" y="95"/>
                      <a:pt x="527" y="95"/>
                      <a:pt x="531" y="95"/>
                    </a:cubicBezTo>
                    <a:cubicBezTo>
                      <a:pt x="534" y="95"/>
                      <a:pt x="535" y="95"/>
                      <a:pt x="537" y="95"/>
                    </a:cubicBezTo>
                    <a:cubicBezTo>
                      <a:pt x="539" y="93"/>
                      <a:pt x="540" y="92"/>
                      <a:pt x="543" y="90"/>
                    </a:cubicBezTo>
                    <a:cubicBezTo>
                      <a:pt x="544" y="87"/>
                      <a:pt x="545" y="86"/>
                      <a:pt x="546" y="83"/>
                    </a:cubicBezTo>
                    <a:cubicBezTo>
                      <a:pt x="546" y="82"/>
                      <a:pt x="546" y="81"/>
                      <a:pt x="546" y="79"/>
                    </a:cubicBezTo>
                    <a:cubicBezTo>
                      <a:pt x="547" y="80"/>
                      <a:pt x="548" y="81"/>
                      <a:pt x="549" y="81"/>
                    </a:cubicBezTo>
                    <a:cubicBezTo>
                      <a:pt x="552" y="82"/>
                      <a:pt x="554" y="82"/>
                      <a:pt x="557" y="82"/>
                    </a:cubicBezTo>
                    <a:cubicBezTo>
                      <a:pt x="559" y="81"/>
                      <a:pt x="559" y="80"/>
                      <a:pt x="561" y="79"/>
                    </a:cubicBezTo>
                    <a:cubicBezTo>
                      <a:pt x="564" y="82"/>
                      <a:pt x="566" y="83"/>
                      <a:pt x="569" y="86"/>
                    </a:cubicBezTo>
                    <a:cubicBezTo>
                      <a:pt x="574" y="90"/>
                      <a:pt x="576" y="92"/>
                      <a:pt x="581" y="97"/>
                    </a:cubicBezTo>
                    <a:cubicBezTo>
                      <a:pt x="580" y="97"/>
                      <a:pt x="579" y="97"/>
                      <a:pt x="577" y="97"/>
                    </a:cubicBezTo>
                    <a:cubicBezTo>
                      <a:pt x="574" y="97"/>
                      <a:pt x="572" y="96"/>
                      <a:pt x="569" y="96"/>
                    </a:cubicBezTo>
                    <a:cubicBezTo>
                      <a:pt x="566" y="98"/>
                      <a:pt x="564" y="99"/>
                      <a:pt x="561" y="100"/>
                    </a:cubicBezTo>
                    <a:cubicBezTo>
                      <a:pt x="559" y="101"/>
                      <a:pt x="558" y="101"/>
                      <a:pt x="556" y="101"/>
                    </a:cubicBezTo>
                    <a:cubicBezTo>
                      <a:pt x="552" y="101"/>
                      <a:pt x="550" y="100"/>
                      <a:pt x="546" y="100"/>
                    </a:cubicBezTo>
                    <a:cubicBezTo>
                      <a:pt x="545" y="102"/>
                      <a:pt x="544" y="103"/>
                      <a:pt x="543" y="105"/>
                    </a:cubicBezTo>
                    <a:cubicBezTo>
                      <a:pt x="545" y="106"/>
                      <a:pt x="547" y="106"/>
                      <a:pt x="549" y="107"/>
                    </a:cubicBezTo>
                    <a:cubicBezTo>
                      <a:pt x="551" y="107"/>
                      <a:pt x="553" y="107"/>
                      <a:pt x="555" y="107"/>
                    </a:cubicBezTo>
                    <a:cubicBezTo>
                      <a:pt x="557" y="108"/>
                      <a:pt x="558" y="108"/>
                      <a:pt x="560" y="108"/>
                    </a:cubicBezTo>
                    <a:cubicBezTo>
                      <a:pt x="561" y="109"/>
                      <a:pt x="562" y="109"/>
                      <a:pt x="563" y="110"/>
                    </a:cubicBezTo>
                    <a:cubicBezTo>
                      <a:pt x="563" y="110"/>
                      <a:pt x="570" y="118"/>
                      <a:pt x="572" y="119"/>
                    </a:cubicBezTo>
                    <a:cubicBezTo>
                      <a:pt x="573" y="120"/>
                      <a:pt x="576" y="122"/>
                      <a:pt x="576" y="122"/>
                    </a:cubicBezTo>
                    <a:cubicBezTo>
                      <a:pt x="581" y="123"/>
                      <a:pt x="583" y="123"/>
                      <a:pt x="587" y="124"/>
                    </a:cubicBezTo>
                    <a:cubicBezTo>
                      <a:pt x="589" y="123"/>
                      <a:pt x="590" y="123"/>
                      <a:pt x="592" y="122"/>
                    </a:cubicBezTo>
                    <a:cubicBezTo>
                      <a:pt x="591" y="120"/>
                      <a:pt x="591" y="120"/>
                      <a:pt x="590" y="118"/>
                    </a:cubicBezTo>
                    <a:cubicBezTo>
                      <a:pt x="592" y="119"/>
                      <a:pt x="593" y="119"/>
                      <a:pt x="595" y="119"/>
                    </a:cubicBezTo>
                    <a:cubicBezTo>
                      <a:pt x="597" y="118"/>
                      <a:pt x="597" y="118"/>
                      <a:pt x="598" y="118"/>
                    </a:cubicBezTo>
                    <a:cubicBezTo>
                      <a:pt x="598" y="116"/>
                      <a:pt x="598" y="115"/>
                      <a:pt x="598" y="113"/>
                    </a:cubicBezTo>
                    <a:cubicBezTo>
                      <a:pt x="598" y="111"/>
                      <a:pt x="598" y="110"/>
                      <a:pt x="597" y="108"/>
                    </a:cubicBezTo>
                    <a:cubicBezTo>
                      <a:pt x="598" y="108"/>
                      <a:pt x="599" y="108"/>
                      <a:pt x="600" y="109"/>
                    </a:cubicBezTo>
                    <a:cubicBezTo>
                      <a:pt x="603" y="110"/>
                      <a:pt x="605" y="110"/>
                      <a:pt x="608" y="111"/>
                    </a:cubicBezTo>
                    <a:cubicBezTo>
                      <a:pt x="610" y="111"/>
                      <a:pt x="612" y="110"/>
                      <a:pt x="614" y="110"/>
                    </a:cubicBezTo>
                    <a:cubicBezTo>
                      <a:pt x="615" y="108"/>
                      <a:pt x="615" y="107"/>
                      <a:pt x="616" y="106"/>
                    </a:cubicBezTo>
                    <a:cubicBezTo>
                      <a:pt x="615" y="104"/>
                      <a:pt x="614" y="103"/>
                      <a:pt x="612" y="101"/>
                    </a:cubicBezTo>
                    <a:cubicBezTo>
                      <a:pt x="609" y="98"/>
                      <a:pt x="607" y="96"/>
                      <a:pt x="604" y="92"/>
                    </a:cubicBezTo>
                    <a:cubicBezTo>
                      <a:pt x="603" y="90"/>
                      <a:pt x="603" y="89"/>
                      <a:pt x="603" y="87"/>
                    </a:cubicBezTo>
                    <a:cubicBezTo>
                      <a:pt x="600" y="86"/>
                      <a:pt x="599" y="85"/>
                      <a:pt x="596" y="84"/>
                    </a:cubicBezTo>
                    <a:cubicBezTo>
                      <a:pt x="593" y="83"/>
                      <a:pt x="592" y="82"/>
                      <a:pt x="589" y="81"/>
                    </a:cubicBezTo>
                    <a:cubicBezTo>
                      <a:pt x="587" y="79"/>
                      <a:pt x="586" y="77"/>
                      <a:pt x="584" y="75"/>
                    </a:cubicBezTo>
                    <a:cubicBezTo>
                      <a:pt x="581" y="74"/>
                      <a:pt x="580" y="73"/>
                      <a:pt x="577" y="72"/>
                    </a:cubicBezTo>
                    <a:cubicBezTo>
                      <a:pt x="575" y="72"/>
                      <a:pt x="573" y="71"/>
                      <a:pt x="570" y="71"/>
                    </a:cubicBezTo>
                    <a:cubicBezTo>
                      <a:pt x="567" y="68"/>
                      <a:pt x="566" y="67"/>
                      <a:pt x="563" y="64"/>
                    </a:cubicBezTo>
                    <a:cubicBezTo>
                      <a:pt x="566" y="64"/>
                      <a:pt x="567" y="65"/>
                      <a:pt x="570" y="65"/>
                    </a:cubicBezTo>
                    <a:moveTo>
                      <a:pt x="215" y="141"/>
                    </a:moveTo>
                    <a:cubicBezTo>
                      <a:pt x="258" y="102"/>
                      <a:pt x="311" y="72"/>
                      <a:pt x="370" y="54"/>
                    </a:cubicBezTo>
                    <a:cubicBezTo>
                      <a:pt x="406" y="44"/>
                      <a:pt x="442" y="39"/>
                      <a:pt x="479" y="39"/>
                    </a:cubicBezTo>
                    <a:cubicBezTo>
                      <a:pt x="509" y="39"/>
                      <a:pt x="538" y="42"/>
                      <a:pt x="566" y="49"/>
                    </a:cubicBezTo>
                    <a:cubicBezTo>
                      <a:pt x="566" y="49"/>
                      <a:pt x="566" y="49"/>
                      <a:pt x="566" y="49"/>
                    </a:cubicBezTo>
                    <a:cubicBezTo>
                      <a:pt x="564" y="49"/>
                      <a:pt x="563" y="49"/>
                      <a:pt x="562" y="49"/>
                    </a:cubicBezTo>
                    <a:cubicBezTo>
                      <a:pt x="561" y="48"/>
                      <a:pt x="560" y="48"/>
                      <a:pt x="559" y="48"/>
                    </a:cubicBezTo>
                    <a:cubicBezTo>
                      <a:pt x="556" y="48"/>
                      <a:pt x="555" y="47"/>
                      <a:pt x="552" y="47"/>
                    </a:cubicBezTo>
                    <a:cubicBezTo>
                      <a:pt x="552" y="48"/>
                      <a:pt x="551" y="49"/>
                      <a:pt x="551" y="51"/>
                    </a:cubicBezTo>
                    <a:cubicBezTo>
                      <a:pt x="552" y="52"/>
                      <a:pt x="552" y="52"/>
                      <a:pt x="553" y="54"/>
                    </a:cubicBezTo>
                    <a:cubicBezTo>
                      <a:pt x="552" y="54"/>
                      <a:pt x="551" y="54"/>
                      <a:pt x="550" y="54"/>
                    </a:cubicBezTo>
                    <a:cubicBezTo>
                      <a:pt x="549" y="53"/>
                      <a:pt x="549" y="53"/>
                      <a:pt x="548" y="52"/>
                    </a:cubicBezTo>
                    <a:cubicBezTo>
                      <a:pt x="546" y="51"/>
                      <a:pt x="545" y="51"/>
                      <a:pt x="543" y="49"/>
                    </a:cubicBezTo>
                    <a:cubicBezTo>
                      <a:pt x="540" y="49"/>
                      <a:pt x="539" y="49"/>
                      <a:pt x="536" y="49"/>
                    </a:cubicBezTo>
                    <a:cubicBezTo>
                      <a:pt x="535" y="49"/>
                      <a:pt x="534" y="50"/>
                      <a:pt x="532" y="50"/>
                    </a:cubicBezTo>
                    <a:cubicBezTo>
                      <a:pt x="532" y="51"/>
                      <a:pt x="531" y="52"/>
                      <a:pt x="530" y="53"/>
                    </a:cubicBezTo>
                    <a:cubicBezTo>
                      <a:pt x="531" y="54"/>
                      <a:pt x="531" y="55"/>
                      <a:pt x="531" y="57"/>
                    </a:cubicBezTo>
                    <a:cubicBezTo>
                      <a:pt x="534" y="57"/>
                      <a:pt x="535" y="57"/>
                      <a:pt x="537" y="58"/>
                    </a:cubicBezTo>
                    <a:cubicBezTo>
                      <a:pt x="537" y="59"/>
                      <a:pt x="538" y="60"/>
                      <a:pt x="538" y="61"/>
                    </a:cubicBezTo>
                    <a:cubicBezTo>
                      <a:pt x="536" y="61"/>
                      <a:pt x="535" y="61"/>
                      <a:pt x="533" y="61"/>
                    </a:cubicBezTo>
                    <a:cubicBezTo>
                      <a:pt x="531" y="62"/>
                      <a:pt x="530" y="62"/>
                      <a:pt x="529" y="62"/>
                    </a:cubicBezTo>
                    <a:cubicBezTo>
                      <a:pt x="527" y="61"/>
                      <a:pt x="527" y="61"/>
                      <a:pt x="525" y="60"/>
                    </a:cubicBezTo>
                    <a:cubicBezTo>
                      <a:pt x="524" y="58"/>
                      <a:pt x="523" y="58"/>
                      <a:pt x="522" y="56"/>
                    </a:cubicBezTo>
                    <a:cubicBezTo>
                      <a:pt x="520" y="56"/>
                      <a:pt x="519" y="56"/>
                      <a:pt x="516" y="56"/>
                    </a:cubicBezTo>
                    <a:cubicBezTo>
                      <a:pt x="514" y="57"/>
                      <a:pt x="513" y="57"/>
                      <a:pt x="510" y="58"/>
                    </a:cubicBezTo>
                    <a:cubicBezTo>
                      <a:pt x="508" y="58"/>
                      <a:pt x="507" y="58"/>
                      <a:pt x="505" y="59"/>
                    </a:cubicBezTo>
                    <a:cubicBezTo>
                      <a:pt x="504" y="58"/>
                      <a:pt x="503" y="58"/>
                      <a:pt x="501" y="57"/>
                    </a:cubicBezTo>
                    <a:cubicBezTo>
                      <a:pt x="499" y="57"/>
                      <a:pt x="498" y="57"/>
                      <a:pt x="496" y="57"/>
                    </a:cubicBezTo>
                    <a:cubicBezTo>
                      <a:pt x="493" y="57"/>
                      <a:pt x="492" y="57"/>
                      <a:pt x="490" y="58"/>
                    </a:cubicBezTo>
                    <a:cubicBezTo>
                      <a:pt x="488" y="58"/>
                      <a:pt x="486" y="59"/>
                      <a:pt x="484" y="60"/>
                    </a:cubicBezTo>
                    <a:cubicBezTo>
                      <a:pt x="481" y="60"/>
                      <a:pt x="480" y="60"/>
                      <a:pt x="477" y="61"/>
                    </a:cubicBezTo>
                    <a:cubicBezTo>
                      <a:pt x="477" y="62"/>
                      <a:pt x="478" y="63"/>
                      <a:pt x="479" y="64"/>
                    </a:cubicBezTo>
                    <a:cubicBezTo>
                      <a:pt x="480" y="66"/>
                      <a:pt x="481" y="67"/>
                      <a:pt x="482" y="69"/>
                    </a:cubicBezTo>
                    <a:cubicBezTo>
                      <a:pt x="485" y="69"/>
                      <a:pt x="487" y="69"/>
                      <a:pt x="490" y="69"/>
                    </a:cubicBezTo>
                    <a:cubicBezTo>
                      <a:pt x="489" y="70"/>
                      <a:pt x="489" y="71"/>
                      <a:pt x="488" y="72"/>
                    </a:cubicBezTo>
                    <a:cubicBezTo>
                      <a:pt x="487" y="73"/>
                      <a:pt x="487" y="74"/>
                      <a:pt x="486" y="75"/>
                    </a:cubicBezTo>
                    <a:cubicBezTo>
                      <a:pt x="484" y="75"/>
                      <a:pt x="483" y="75"/>
                      <a:pt x="481" y="75"/>
                    </a:cubicBezTo>
                    <a:cubicBezTo>
                      <a:pt x="479" y="75"/>
                      <a:pt x="477" y="76"/>
                      <a:pt x="474" y="76"/>
                    </a:cubicBezTo>
                    <a:cubicBezTo>
                      <a:pt x="473" y="77"/>
                      <a:pt x="472" y="77"/>
                      <a:pt x="471" y="78"/>
                    </a:cubicBezTo>
                    <a:cubicBezTo>
                      <a:pt x="471" y="81"/>
                      <a:pt x="471" y="82"/>
                      <a:pt x="471" y="85"/>
                    </a:cubicBezTo>
                    <a:cubicBezTo>
                      <a:pt x="470" y="85"/>
                      <a:pt x="469" y="85"/>
                      <a:pt x="468" y="85"/>
                    </a:cubicBezTo>
                    <a:cubicBezTo>
                      <a:pt x="464" y="84"/>
                      <a:pt x="462" y="84"/>
                      <a:pt x="459" y="84"/>
                    </a:cubicBezTo>
                    <a:cubicBezTo>
                      <a:pt x="459" y="82"/>
                      <a:pt x="459" y="81"/>
                      <a:pt x="459" y="80"/>
                    </a:cubicBezTo>
                    <a:cubicBezTo>
                      <a:pt x="461" y="79"/>
                      <a:pt x="462" y="78"/>
                      <a:pt x="463" y="77"/>
                    </a:cubicBezTo>
                    <a:cubicBezTo>
                      <a:pt x="465" y="76"/>
                      <a:pt x="466" y="76"/>
                      <a:pt x="468" y="75"/>
                    </a:cubicBezTo>
                    <a:cubicBezTo>
                      <a:pt x="468" y="74"/>
                      <a:pt x="468" y="74"/>
                      <a:pt x="468" y="73"/>
                    </a:cubicBezTo>
                    <a:cubicBezTo>
                      <a:pt x="466" y="72"/>
                      <a:pt x="465" y="72"/>
                      <a:pt x="464" y="71"/>
                    </a:cubicBezTo>
                    <a:cubicBezTo>
                      <a:pt x="464" y="70"/>
                      <a:pt x="464" y="69"/>
                      <a:pt x="464" y="68"/>
                    </a:cubicBezTo>
                    <a:cubicBezTo>
                      <a:pt x="464" y="67"/>
                      <a:pt x="464" y="66"/>
                      <a:pt x="464" y="65"/>
                    </a:cubicBezTo>
                    <a:cubicBezTo>
                      <a:pt x="464" y="63"/>
                      <a:pt x="464" y="63"/>
                      <a:pt x="464" y="61"/>
                    </a:cubicBezTo>
                    <a:cubicBezTo>
                      <a:pt x="463" y="61"/>
                      <a:pt x="462" y="61"/>
                      <a:pt x="462" y="60"/>
                    </a:cubicBezTo>
                    <a:cubicBezTo>
                      <a:pt x="459" y="60"/>
                      <a:pt x="458" y="60"/>
                      <a:pt x="456" y="60"/>
                    </a:cubicBezTo>
                    <a:cubicBezTo>
                      <a:pt x="454" y="61"/>
                      <a:pt x="454" y="62"/>
                      <a:pt x="452" y="63"/>
                    </a:cubicBezTo>
                    <a:cubicBezTo>
                      <a:pt x="451" y="62"/>
                      <a:pt x="450" y="62"/>
                      <a:pt x="449" y="62"/>
                    </a:cubicBezTo>
                    <a:cubicBezTo>
                      <a:pt x="446" y="62"/>
                      <a:pt x="444" y="63"/>
                      <a:pt x="441" y="63"/>
                    </a:cubicBezTo>
                    <a:cubicBezTo>
                      <a:pt x="439" y="62"/>
                      <a:pt x="437" y="62"/>
                      <a:pt x="435" y="61"/>
                    </a:cubicBezTo>
                    <a:cubicBezTo>
                      <a:pt x="433" y="60"/>
                      <a:pt x="432" y="60"/>
                      <a:pt x="430" y="59"/>
                    </a:cubicBezTo>
                    <a:cubicBezTo>
                      <a:pt x="428" y="58"/>
                      <a:pt x="428" y="58"/>
                      <a:pt x="426" y="57"/>
                    </a:cubicBezTo>
                    <a:cubicBezTo>
                      <a:pt x="423" y="57"/>
                      <a:pt x="421" y="57"/>
                      <a:pt x="418" y="58"/>
                    </a:cubicBezTo>
                    <a:cubicBezTo>
                      <a:pt x="415" y="58"/>
                      <a:pt x="414" y="58"/>
                      <a:pt x="411" y="59"/>
                    </a:cubicBezTo>
                    <a:cubicBezTo>
                      <a:pt x="405" y="61"/>
                      <a:pt x="402" y="62"/>
                      <a:pt x="397" y="64"/>
                    </a:cubicBezTo>
                    <a:cubicBezTo>
                      <a:pt x="394" y="66"/>
                      <a:pt x="393" y="67"/>
                      <a:pt x="390" y="70"/>
                    </a:cubicBezTo>
                    <a:cubicBezTo>
                      <a:pt x="387" y="71"/>
                      <a:pt x="386" y="72"/>
                      <a:pt x="383" y="73"/>
                    </a:cubicBezTo>
                    <a:cubicBezTo>
                      <a:pt x="384" y="75"/>
                      <a:pt x="385" y="75"/>
                      <a:pt x="385" y="77"/>
                    </a:cubicBezTo>
                    <a:cubicBezTo>
                      <a:pt x="387" y="78"/>
                      <a:pt x="388" y="78"/>
                      <a:pt x="390" y="78"/>
                    </a:cubicBezTo>
                    <a:cubicBezTo>
                      <a:pt x="393" y="77"/>
                      <a:pt x="394" y="76"/>
                      <a:pt x="397" y="74"/>
                    </a:cubicBezTo>
                    <a:cubicBezTo>
                      <a:pt x="400" y="73"/>
                      <a:pt x="401" y="73"/>
                      <a:pt x="403" y="73"/>
                    </a:cubicBezTo>
                    <a:cubicBezTo>
                      <a:pt x="404" y="74"/>
                      <a:pt x="404" y="75"/>
                      <a:pt x="405" y="77"/>
                    </a:cubicBezTo>
                    <a:cubicBezTo>
                      <a:pt x="403" y="78"/>
                      <a:pt x="403" y="79"/>
                      <a:pt x="402" y="80"/>
                    </a:cubicBezTo>
                    <a:cubicBezTo>
                      <a:pt x="402" y="82"/>
                      <a:pt x="402" y="83"/>
                      <a:pt x="402" y="84"/>
                    </a:cubicBezTo>
                    <a:cubicBezTo>
                      <a:pt x="400" y="85"/>
                      <a:pt x="400" y="85"/>
                      <a:pt x="398" y="85"/>
                    </a:cubicBezTo>
                    <a:cubicBezTo>
                      <a:pt x="396" y="85"/>
                      <a:pt x="395" y="85"/>
                      <a:pt x="392" y="84"/>
                    </a:cubicBezTo>
                    <a:cubicBezTo>
                      <a:pt x="390" y="84"/>
                      <a:pt x="389" y="84"/>
                      <a:pt x="386" y="84"/>
                    </a:cubicBezTo>
                    <a:cubicBezTo>
                      <a:pt x="384" y="84"/>
                      <a:pt x="383" y="84"/>
                      <a:pt x="381" y="84"/>
                    </a:cubicBezTo>
                    <a:cubicBezTo>
                      <a:pt x="376" y="84"/>
                      <a:pt x="374" y="85"/>
                      <a:pt x="369" y="85"/>
                    </a:cubicBezTo>
                    <a:cubicBezTo>
                      <a:pt x="365" y="85"/>
                      <a:pt x="364" y="85"/>
                      <a:pt x="360" y="85"/>
                    </a:cubicBezTo>
                    <a:cubicBezTo>
                      <a:pt x="357" y="86"/>
                      <a:pt x="355" y="87"/>
                      <a:pt x="352" y="88"/>
                    </a:cubicBezTo>
                    <a:cubicBezTo>
                      <a:pt x="348" y="89"/>
                      <a:pt x="346" y="90"/>
                      <a:pt x="342" y="92"/>
                    </a:cubicBezTo>
                    <a:cubicBezTo>
                      <a:pt x="339" y="93"/>
                      <a:pt x="337" y="94"/>
                      <a:pt x="333" y="95"/>
                    </a:cubicBezTo>
                    <a:cubicBezTo>
                      <a:pt x="330" y="96"/>
                      <a:pt x="328" y="97"/>
                      <a:pt x="326" y="98"/>
                    </a:cubicBezTo>
                    <a:cubicBezTo>
                      <a:pt x="324" y="98"/>
                      <a:pt x="323" y="98"/>
                      <a:pt x="321" y="99"/>
                    </a:cubicBezTo>
                    <a:cubicBezTo>
                      <a:pt x="317" y="99"/>
                      <a:pt x="315" y="100"/>
                      <a:pt x="312" y="101"/>
                    </a:cubicBezTo>
                    <a:cubicBezTo>
                      <a:pt x="308" y="101"/>
                      <a:pt x="306" y="101"/>
                      <a:pt x="303" y="102"/>
                    </a:cubicBezTo>
                    <a:cubicBezTo>
                      <a:pt x="300" y="102"/>
                      <a:pt x="299" y="102"/>
                      <a:pt x="297" y="103"/>
                    </a:cubicBezTo>
                    <a:cubicBezTo>
                      <a:pt x="293" y="104"/>
                      <a:pt x="291" y="104"/>
                      <a:pt x="287" y="106"/>
                    </a:cubicBezTo>
                    <a:cubicBezTo>
                      <a:pt x="287" y="105"/>
                      <a:pt x="286" y="105"/>
                      <a:pt x="285" y="104"/>
                    </a:cubicBezTo>
                    <a:cubicBezTo>
                      <a:pt x="281" y="106"/>
                      <a:pt x="279" y="106"/>
                      <a:pt x="276" y="108"/>
                    </a:cubicBezTo>
                    <a:cubicBezTo>
                      <a:pt x="271" y="110"/>
                      <a:pt x="269" y="111"/>
                      <a:pt x="264" y="113"/>
                    </a:cubicBezTo>
                    <a:cubicBezTo>
                      <a:pt x="259" y="114"/>
                      <a:pt x="257" y="115"/>
                      <a:pt x="253" y="117"/>
                    </a:cubicBezTo>
                    <a:cubicBezTo>
                      <a:pt x="250" y="119"/>
                      <a:pt x="248" y="121"/>
                      <a:pt x="245" y="123"/>
                    </a:cubicBezTo>
                    <a:cubicBezTo>
                      <a:pt x="242" y="124"/>
                      <a:pt x="241" y="125"/>
                      <a:pt x="238" y="126"/>
                    </a:cubicBezTo>
                    <a:cubicBezTo>
                      <a:pt x="236" y="127"/>
                      <a:pt x="235" y="128"/>
                      <a:pt x="233" y="130"/>
                    </a:cubicBezTo>
                    <a:cubicBezTo>
                      <a:pt x="230" y="131"/>
                      <a:pt x="229" y="132"/>
                      <a:pt x="226" y="134"/>
                    </a:cubicBezTo>
                    <a:cubicBezTo>
                      <a:pt x="222" y="137"/>
                      <a:pt x="221" y="138"/>
                      <a:pt x="218" y="140"/>
                    </a:cubicBezTo>
                    <a:cubicBezTo>
                      <a:pt x="217" y="140"/>
                      <a:pt x="216" y="141"/>
                      <a:pt x="215" y="141"/>
                    </a:cubicBezTo>
                    <a:moveTo>
                      <a:pt x="479" y="0"/>
                    </a:moveTo>
                    <a:cubicBezTo>
                      <a:pt x="439" y="0"/>
                      <a:pt x="398" y="5"/>
                      <a:pt x="359" y="17"/>
                    </a:cubicBezTo>
                    <a:cubicBezTo>
                      <a:pt x="132" y="82"/>
                      <a:pt x="0" y="321"/>
                      <a:pt x="66" y="549"/>
                    </a:cubicBezTo>
                    <a:cubicBezTo>
                      <a:pt x="118" y="732"/>
                      <a:pt x="288" y="860"/>
                      <a:pt x="478" y="860"/>
                    </a:cubicBezTo>
                    <a:cubicBezTo>
                      <a:pt x="478" y="860"/>
                      <a:pt x="478" y="860"/>
                      <a:pt x="478" y="860"/>
                    </a:cubicBezTo>
                    <a:cubicBezTo>
                      <a:pt x="519" y="860"/>
                      <a:pt x="559" y="854"/>
                      <a:pt x="598" y="843"/>
                    </a:cubicBezTo>
                    <a:cubicBezTo>
                      <a:pt x="708" y="811"/>
                      <a:pt x="799" y="738"/>
                      <a:pt x="855" y="638"/>
                    </a:cubicBezTo>
                    <a:cubicBezTo>
                      <a:pt x="911" y="537"/>
                      <a:pt x="924" y="421"/>
                      <a:pt x="892" y="311"/>
                    </a:cubicBezTo>
                    <a:cubicBezTo>
                      <a:pt x="839" y="128"/>
                      <a:pt x="669" y="0"/>
                      <a:pt x="47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3" name="组合 92"/>
            <p:cNvGrpSpPr/>
            <p:nvPr/>
          </p:nvGrpSpPr>
          <p:grpSpPr>
            <a:xfrm>
              <a:off x="1221679" y="5164017"/>
              <a:ext cx="888490" cy="803257"/>
              <a:chOff x="12925425" y="5267325"/>
              <a:chExt cx="3822700" cy="3455988"/>
            </a:xfrm>
            <a:solidFill>
              <a:srgbClr val="DB3396"/>
            </a:solidFill>
          </p:grpSpPr>
          <p:sp>
            <p:nvSpPr>
              <p:cNvPr id="94" name="Freeform 100"/>
              <p:cNvSpPr>
                <a:spLocks/>
              </p:cNvSpPr>
              <p:nvPr/>
            </p:nvSpPr>
            <p:spPr bwMode="auto">
              <a:xfrm>
                <a:off x="12925425" y="5927725"/>
                <a:ext cx="3822700" cy="2795588"/>
              </a:xfrm>
              <a:custGeom>
                <a:avLst/>
                <a:gdLst>
                  <a:gd name="T0" fmla="*/ 21 w 903"/>
                  <a:gd name="T1" fmla="*/ 0 h 660"/>
                  <a:gd name="T2" fmla="*/ 0 w 903"/>
                  <a:gd name="T3" fmla="*/ 21 h 660"/>
                  <a:gd name="T4" fmla="*/ 0 w 903"/>
                  <a:gd name="T5" fmla="*/ 639 h 660"/>
                  <a:gd name="T6" fmla="*/ 21 w 903"/>
                  <a:gd name="T7" fmla="*/ 660 h 660"/>
                  <a:gd name="T8" fmla="*/ 28 w 903"/>
                  <a:gd name="T9" fmla="*/ 659 h 660"/>
                  <a:gd name="T10" fmla="*/ 35 w 903"/>
                  <a:gd name="T11" fmla="*/ 660 h 660"/>
                  <a:gd name="T12" fmla="*/ 881 w 903"/>
                  <a:gd name="T13" fmla="*/ 660 h 660"/>
                  <a:gd name="T14" fmla="*/ 903 w 903"/>
                  <a:gd name="T15" fmla="*/ 639 h 660"/>
                  <a:gd name="T16" fmla="*/ 881 w 903"/>
                  <a:gd name="T17" fmla="*/ 617 h 660"/>
                  <a:gd name="T18" fmla="*/ 43 w 903"/>
                  <a:gd name="T19" fmla="*/ 617 h 660"/>
                  <a:gd name="T20" fmla="*/ 43 w 903"/>
                  <a:gd name="T21" fmla="*/ 21 h 660"/>
                  <a:gd name="T22" fmla="*/ 21 w 903"/>
                  <a:gd name="T23" fmla="*/ 0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3" h="660">
                    <a:moveTo>
                      <a:pt x="21" y="0"/>
                    </a:moveTo>
                    <a:cubicBezTo>
                      <a:pt x="9" y="0"/>
                      <a:pt x="0" y="9"/>
                      <a:pt x="0" y="21"/>
                    </a:cubicBezTo>
                    <a:cubicBezTo>
                      <a:pt x="0" y="639"/>
                      <a:pt x="0" y="639"/>
                      <a:pt x="0" y="639"/>
                    </a:cubicBezTo>
                    <a:cubicBezTo>
                      <a:pt x="0" y="651"/>
                      <a:pt x="9" y="660"/>
                      <a:pt x="21" y="660"/>
                    </a:cubicBezTo>
                    <a:cubicBezTo>
                      <a:pt x="24" y="660"/>
                      <a:pt x="26" y="660"/>
                      <a:pt x="28" y="659"/>
                    </a:cubicBezTo>
                    <a:cubicBezTo>
                      <a:pt x="30" y="660"/>
                      <a:pt x="33" y="660"/>
                      <a:pt x="35" y="660"/>
                    </a:cubicBezTo>
                    <a:cubicBezTo>
                      <a:pt x="881" y="660"/>
                      <a:pt x="881" y="660"/>
                      <a:pt x="881" y="660"/>
                    </a:cubicBezTo>
                    <a:cubicBezTo>
                      <a:pt x="893" y="660"/>
                      <a:pt x="903" y="651"/>
                      <a:pt x="903" y="639"/>
                    </a:cubicBezTo>
                    <a:cubicBezTo>
                      <a:pt x="903" y="627"/>
                      <a:pt x="893" y="617"/>
                      <a:pt x="881" y="617"/>
                    </a:cubicBezTo>
                    <a:cubicBezTo>
                      <a:pt x="43" y="617"/>
                      <a:pt x="43" y="617"/>
                      <a:pt x="43" y="617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3" y="9"/>
                      <a:pt x="33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Rectangle 101"/>
              <p:cNvSpPr>
                <a:spLocks noChangeArrowheads="1"/>
              </p:cNvSpPr>
              <p:nvPr/>
            </p:nvSpPr>
            <p:spPr bwMode="auto">
              <a:xfrm>
                <a:off x="13438188" y="7435850"/>
                <a:ext cx="765175" cy="10160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Rectangle 102"/>
              <p:cNvSpPr>
                <a:spLocks noChangeArrowheads="1"/>
              </p:cNvSpPr>
              <p:nvPr/>
            </p:nvSpPr>
            <p:spPr bwMode="auto">
              <a:xfrm>
                <a:off x="13438188" y="7435850"/>
                <a:ext cx="765175" cy="10160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Rectangle 103"/>
              <p:cNvSpPr>
                <a:spLocks noChangeArrowheads="1"/>
              </p:cNvSpPr>
              <p:nvPr/>
            </p:nvSpPr>
            <p:spPr bwMode="auto">
              <a:xfrm>
                <a:off x="14487525" y="7113588"/>
                <a:ext cx="769938" cy="1338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Rectangle 104"/>
              <p:cNvSpPr>
                <a:spLocks noChangeArrowheads="1"/>
              </p:cNvSpPr>
              <p:nvPr/>
            </p:nvSpPr>
            <p:spPr bwMode="auto">
              <a:xfrm>
                <a:off x="14487525" y="7113588"/>
                <a:ext cx="769938" cy="1338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Rectangle 105"/>
              <p:cNvSpPr>
                <a:spLocks noChangeArrowheads="1"/>
              </p:cNvSpPr>
              <p:nvPr/>
            </p:nvSpPr>
            <p:spPr bwMode="auto">
              <a:xfrm>
                <a:off x="15541625" y="6588125"/>
                <a:ext cx="766763" cy="18637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Rectangle 106"/>
              <p:cNvSpPr>
                <a:spLocks noChangeArrowheads="1"/>
              </p:cNvSpPr>
              <p:nvPr/>
            </p:nvSpPr>
            <p:spPr bwMode="auto">
              <a:xfrm>
                <a:off x="15541625" y="6588125"/>
                <a:ext cx="766763" cy="18637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107"/>
              <p:cNvSpPr>
                <a:spLocks/>
              </p:cNvSpPr>
              <p:nvPr/>
            </p:nvSpPr>
            <p:spPr bwMode="auto">
              <a:xfrm>
                <a:off x="13420725" y="5267325"/>
                <a:ext cx="2801938" cy="1536700"/>
              </a:xfrm>
              <a:custGeom>
                <a:avLst/>
                <a:gdLst>
                  <a:gd name="T0" fmla="*/ 662 w 662"/>
                  <a:gd name="T1" fmla="*/ 0 h 363"/>
                  <a:gd name="T2" fmla="*/ 475 w 662"/>
                  <a:gd name="T3" fmla="*/ 109 h 363"/>
                  <a:gd name="T4" fmla="*/ 538 w 662"/>
                  <a:gd name="T5" fmla="*/ 117 h 363"/>
                  <a:gd name="T6" fmla="*/ 59 w 662"/>
                  <a:gd name="T7" fmla="*/ 312 h 363"/>
                  <a:gd name="T8" fmla="*/ 28 w 662"/>
                  <a:gd name="T9" fmla="*/ 311 h 363"/>
                  <a:gd name="T10" fmla="*/ 26 w 662"/>
                  <a:gd name="T11" fmla="*/ 311 h 363"/>
                  <a:gd name="T12" fmla="*/ 1 w 662"/>
                  <a:gd name="T13" fmla="*/ 334 h 363"/>
                  <a:gd name="T14" fmla="*/ 23 w 662"/>
                  <a:gd name="T15" fmla="*/ 361 h 363"/>
                  <a:gd name="T16" fmla="*/ 64 w 662"/>
                  <a:gd name="T17" fmla="*/ 363 h 363"/>
                  <a:gd name="T18" fmla="*/ 579 w 662"/>
                  <a:gd name="T19" fmla="*/ 147 h 363"/>
                  <a:gd name="T20" fmla="*/ 604 w 662"/>
                  <a:gd name="T21" fmla="*/ 208 h 363"/>
                  <a:gd name="T22" fmla="*/ 662 w 662"/>
                  <a:gd name="T23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2" h="363">
                    <a:moveTo>
                      <a:pt x="662" y="0"/>
                    </a:moveTo>
                    <a:cubicBezTo>
                      <a:pt x="475" y="109"/>
                      <a:pt x="475" y="109"/>
                      <a:pt x="475" y="109"/>
                    </a:cubicBezTo>
                    <a:cubicBezTo>
                      <a:pt x="538" y="117"/>
                      <a:pt x="538" y="117"/>
                      <a:pt x="538" y="117"/>
                    </a:cubicBezTo>
                    <a:cubicBezTo>
                      <a:pt x="361" y="295"/>
                      <a:pt x="140" y="312"/>
                      <a:pt x="59" y="312"/>
                    </a:cubicBezTo>
                    <a:cubicBezTo>
                      <a:pt x="40" y="312"/>
                      <a:pt x="29" y="311"/>
                      <a:pt x="28" y="311"/>
                    </a:cubicBezTo>
                    <a:cubicBezTo>
                      <a:pt x="28" y="311"/>
                      <a:pt x="27" y="311"/>
                      <a:pt x="26" y="311"/>
                    </a:cubicBezTo>
                    <a:cubicBezTo>
                      <a:pt x="13" y="311"/>
                      <a:pt x="2" y="321"/>
                      <a:pt x="1" y="334"/>
                    </a:cubicBezTo>
                    <a:cubicBezTo>
                      <a:pt x="0" y="347"/>
                      <a:pt x="10" y="360"/>
                      <a:pt x="23" y="361"/>
                    </a:cubicBezTo>
                    <a:cubicBezTo>
                      <a:pt x="26" y="361"/>
                      <a:pt x="41" y="363"/>
                      <a:pt x="64" y="363"/>
                    </a:cubicBezTo>
                    <a:cubicBezTo>
                      <a:pt x="157" y="363"/>
                      <a:pt x="390" y="341"/>
                      <a:pt x="579" y="147"/>
                    </a:cubicBezTo>
                    <a:cubicBezTo>
                      <a:pt x="604" y="208"/>
                      <a:pt x="604" y="208"/>
                      <a:pt x="604" y="208"/>
                    </a:cubicBezTo>
                    <a:cubicBezTo>
                      <a:pt x="662" y="0"/>
                      <a:pt x="662" y="0"/>
                      <a:pt x="66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2007964" y="4275790"/>
              <a:ext cx="2753797" cy="1400222"/>
              <a:chOff x="2007964" y="4275790"/>
              <a:chExt cx="2753797" cy="1400222"/>
            </a:xfrm>
          </p:grpSpPr>
          <p:sp>
            <p:nvSpPr>
              <p:cNvPr id="103" name="文本框 102"/>
              <p:cNvSpPr txBox="1"/>
              <p:nvPr/>
            </p:nvSpPr>
            <p:spPr>
              <a:xfrm>
                <a:off x="2031907" y="4275790"/>
                <a:ext cx="1539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600" normalizeH="0" baseline="0" noProof="0" dirty="0">
                  <a:ln>
                    <a:noFill/>
                  </a:ln>
                  <a:solidFill>
                    <a:srgbClr val="DB3396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2007964" y="4531724"/>
                <a:ext cx="2753797" cy="1144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ea"/>
                  </a:rPr>
                  <a:t>沉淀后，我愿意做一个温暖的人，有自己的喜好有自己的原则有自己</a:t>
                </a: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ea"/>
                  </a:rPr>
                  <a:t>的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5701124" y="4275790"/>
              <a:ext cx="2753797" cy="1400222"/>
              <a:chOff x="2007964" y="4275790"/>
              <a:chExt cx="2753797" cy="1400222"/>
            </a:xfrm>
          </p:grpSpPr>
          <p:sp>
            <p:nvSpPr>
              <p:cNvPr id="107" name="文本框 106"/>
              <p:cNvSpPr txBox="1"/>
              <p:nvPr/>
            </p:nvSpPr>
            <p:spPr>
              <a:xfrm>
                <a:off x="2031907" y="4275790"/>
                <a:ext cx="1539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600" normalizeH="0" baseline="0" noProof="0" dirty="0">
                  <a:ln>
                    <a:noFill/>
                  </a:ln>
                  <a:solidFill>
                    <a:srgbClr val="008C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文本框 107"/>
              <p:cNvSpPr txBox="1"/>
              <p:nvPr/>
            </p:nvSpPr>
            <p:spPr>
              <a:xfrm>
                <a:off x="2007964" y="4531724"/>
                <a:ext cx="2753797" cy="1144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ea"/>
                  </a:rPr>
                  <a:t>沉淀后，我愿意做一个温暖的人，有自己的喜好有自己的原则有自己</a:t>
                </a: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ea"/>
                  </a:rPr>
                  <a:t>的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9394284" y="4275790"/>
              <a:ext cx="2753797" cy="1400222"/>
              <a:chOff x="2007964" y="4275790"/>
              <a:chExt cx="2753797" cy="1400222"/>
            </a:xfrm>
          </p:grpSpPr>
          <p:sp>
            <p:nvSpPr>
              <p:cNvPr id="110" name="文本框 109"/>
              <p:cNvSpPr txBox="1"/>
              <p:nvPr/>
            </p:nvSpPr>
            <p:spPr>
              <a:xfrm>
                <a:off x="2031907" y="4275790"/>
                <a:ext cx="1539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600" normalizeH="0" baseline="0" noProof="0" dirty="0">
                  <a:ln>
                    <a:noFill/>
                  </a:ln>
                  <a:solidFill>
                    <a:srgbClr val="DB3396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2007964" y="4531724"/>
                <a:ext cx="2753797" cy="1144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ea"/>
                  </a:rPr>
                  <a:t>沉淀后，我愿意做一个温暖的人，有自己的喜好有自己的原则有自己</a:t>
                </a: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ea"/>
                  </a:rPr>
                  <a:t>的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3740922" y="2081844"/>
              <a:ext cx="2753797" cy="1400222"/>
              <a:chOff x="2007964" y="4275790"/>
              <a:chExt cx="2753797" cy="1400222"/>
            </a:xfrm>
          </p:grpSpPr>
          <p:sp>
            <p:nvSpPr>
              <p:cNvPr id="113" name="文本框 112"/>
              <p:cNvSpPr txBox="1"/>
              <p:nvPr/>
            </p:nvSpPr>
            <p:spPr>
              <a:xfrm>
                <a:off x="2031907" y="4275790"/>
                <a:ext cx="1539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600" normalizeH="0" baseline="0" noProof="0" dirty="0">
                  <a:ln>
                    <a:noFill/>
                  </a:ln>
                  <a:solidFill>
                    <a:srgbClr val="FF6E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2007964" y="4531724"/>
                <a:ext cx="2753797" cy="1144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ea"/>
                  </a:rPr>
                  <a:t>沉淀后，我愿意做一个温暖的人，有自己的喜好有自己的原则有自己</a:t>
                </a: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ea"/>
                  </a:rPr>
                  <a:t>的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>
              <a:off x="7459482" y="2081844"/>
              <a:ext cx="2753797" cy="1400222"/>
              <a:chOff x="2007964" y="4275790"/>
              <a:chExt cx="2753797" cy="1400222"/>
            </a:xfrm>
          </p:grpSpPr>
          <p:sp>
            <p:nvSpPr>
              <p:cNvPr id="116" name="文本框 115"/>
              <p:cNvSpPr txBox="1"/>
              <p:nvPr/>
            </p:nvSpPr>
            <p:spPr>
              <a:xfrm>
                <a:off x="2031907" y="4275790"/>
                <a:ext cx="1539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600" normalizeH="0" baseline="0" noProof="0" dirty="0">
                  <a:ln>
                    <a:noFill/>
                  </a:ln>
                  <a:solidFill>
                    <a:srgbClr val="FF2A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文本框 116"/>
              <p:cNvSpPr txBox="1"/>
              <p:nvPr/>
            </p:nvSpPr>
            <p:spPr>
              <a:xfrm>
                <a:off x="2007964" y="4531724"/>
                <a:ext cx="2753797" cy="1144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ea"/>
                  </a:rPr>
                  <a:t>沉淀后，我愿意做一个温暖的人，有自己的喜好有自己的原则有自己</a:t>
                </a: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ea"/>
                  </a:rPr>
                  <a:t>的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237390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58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1657397" y="5150109"/>
            <a:ext cx="1388204" cy="6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19" idx="2"/>
          </p:cNvCxnSpPr>
          <p:nvPr/>
        </p:nvCxnSpPr>
        <p:spPr>
          <a:xfrm flipH="1">
            <a:off x="1657397" y="3112965"/>
            <a:ext cx="1388204" cy="6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3193027" y="4096880"/>
            <a:ext cx="7144804" cy="2529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193027" y="2062050"/>
            <a:ext cx="7144804" cy="2529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3120437" y="1524000"/>
            <a:ext cx="0" cy="499872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3006784" y="1964799"/>
            <a:ext cx="250355" cy="251473"/>
            <a:chOff x="2576883" y="2057397"/>
            <a:chExt cx="250355" cy="251473"/>
          </a:xfrm>
        </p:grpSpPr>
        <p:sp>
          <p:nvSpPr>
            <p:cNvPr id="10" name="Freeform 14"/>
            <p:cNvSpPr>
              <a:spLocks noEditPoints="1"/>
            </p:cNvSpPr>
            <p:nvPr/>
          </p:nvSpPr>
          <p:spPr bwMode="auto">
            <a:xfrm>
              <a:off x="2576883" y="2057397"/>
              <a:ext cx="250355" cy="251473"/>
            </a:xfrm>
            <a:custGeom>
              <a:avLst/>
              <a:gdLst>
                <a:gd name="T0" fmla="*/ 42 w 84"/>
                <a:gd name="T1" fmla="*/ 84 h 84"/>
                <a:gd name="T2" fmla="*/ 0 w 84"/>
                <a:gd name="T3" fmla="*/ 42 h 84"/>
                <a:gd name="T4" fmla="*/ 42 w 84"/>
                <a:gd name="T5" fmla="*/ 0 h 84"/>
                <a:gd name="T6" fmla="*/ 84 w 84"/>
                <a:gd name="T7" fmla="*/ 42 h 84"/>
                <a:gd name="T8" fmla="*/ 42 w 84"/>
                <a:gd name="T9" fmla="*/ 84 h 84"/>
                <a:gd name="T10" fmla="*/ 42 w 84"/>
                <a:gd name="T11" fmla="*/ 13 h 84"/>
                <a:gd name="T12" fmla="*/ 13 w 84"/>
                <a:gd name="T13" fmla="*/ 42 h 84"/>
                <a:gd name="T14" fmla="*/ 42 w 84"/>
                <a:gd name="T15" fmla="*/ 71 h 84"/>
                <a:gd name="T16" fmla="*/ 71 w 84"/>
                <a:gd name="T17" fmla="*/ 42 h 84"/>
                <a:gd name="T18" fmla="*/ 42 w 84"/>
                <a:gd name="T19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5" y="0"/>
                    <a:pt x="84" y="19"/>
                    <a:pt x="84" y="42"/>
                  </a:cubicBezTo>
                  <a:cubicBezTo>
                    <a:pt x="84" y="65"/>
                    <a:pt x="65" y="84"/>
                    <a:pt x="42" y="84"/>
                  </a:cubicBezTo>
                  <a:close/>
                  <a:moveTo>
                    <a:pt x="42" y="13"/>
                  </a:moveTo>
                  <a:cubicBezTo>
                    <a:pt x="26" y="13"/>
                    <a:pt x="13" y="26"/>
                    <a:pt x="13" y="42"/>
                  </a:cubicBezTo>
                  <a:cubicBezTo>
                    <a:pt x="13" y="58"/>
                    <a:pt x="26" y="71"/>
                    <a:pt x="42" y="71"/>
                  </a:cubicBezTo>
                  <a:cubicBezTo>
                    <a:pt x="58" y="71"/>
                    <a:pt x="71" y="58"/>
                    <a:pt x="71" y="42"/>
                  </a:cubicBezTo>
                  <a:cubicBezTo>
                    <a:pt x="71" y="26"/>
                    <a:pt x="58" y="13"/>
                    <a:pt x="42" y="13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椭圆 5"/>
            <p:cNvSpPr/>
            <p:nvPr/>
          </p:nvSpPr>
          <p:spPr bwMode="auto">
            <a:xfrm>
              <a:off x="2615700" y="2096773"/>
              <a:ext cx="172720" cy="17272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" name="Freeform 14"/>
          <p:cNvSpPr>
            <a:spLocks noEditPoints="1"/>
          </p:cNvSpPr>
          <p:nvPr/>
        </p:nvSpPr>
        <p:spPr bwMode="auto">
          <a:xfrm>
            <a:off x="3006784" y="2987229"/>
            <a:ext cx="250355" cy="251473"/>
          </a:xfrm>
          <a:custGeom>
            <a:avLst/>
            <a:gdLst>
              <a:gd name="T0" fmla="*/ 42 w 84"/>
              <a:gd name="T1" fmla="*/ 84 h 84"/>
              <a:gd name="T2" fmla="*/ 0 w 84"/>
              <a:gd name="T3" fmla="*/ 42 h 84"/>
              <a:gd name="T4" fmla="*/ 42 w 84"/>
              <a:gd name="T5" fmla="*/ 0 h 84"/>
              <a:gd name="T6" fmla="*/ 84 w 84"/>
              <a:gd name="T7" fmla="*/ 42 h 84"/>
              <a:gd name="T8" fmla="*/ 42 w 84"/>
              <a:gd name="T9" fmla="*/ 84 h 84"/>
              <a:gd name="T10" fmla="*/ 42 w 84"/>
              <a:gd name="T11" fmla="*/ 13 h 84"/>
              <a:gd name="T12" fmla="*/ 13 w 84"/>
              <a:gd name="T13" fmla="*/ 42 h 84"/>
              <a:gd name="T14" fmla="*/ 42 w 84"/>
              <a:gd name="T15" fmla="*/ 71 h 84"/>
              <a:gd name="T16" fmla="*/ 71 w 84"/>
              <a:gd name="T17" fmla="*/ 42 h 84"/>
              <a:gd name="T18" fmla="*/ 42 w 84"/>
              <a:gd name="T1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84"/>
                </a:moveTo>
                <a:cubicBezTo>
                  <a:pt x="19" y="84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5" y="0"/>
                  <a:pt x="84" y="19"/>
                  <a:pt x="84" y="42"/>
                </a:cubicBezTo>
                <a:cubicBezTo>
                  <a:pt x="84" y="65"/>
                  <a:pt x="65" y="84"/>
                  <a:pt x="42" y="84"/>
                </a:cubicBezTo>
                <a:close/>
                <a:moveTo>
                  <a:pt x="42" y="13"/>
                </a:moveTo>
                <a:cubicBezTo>
                  <a:pt x="26" y="13"/>
                  <a:pt x="13" y="26"/>
                  <a:pt x="13" y="42"/>
                </a:cubicBezTo>
                <a:cubicBezTo>
                  <a:pt x="13" y="58"/>
                  <a:pt x="26" y="71"/>
                  <a:pt x="42" y="71"/>
                </a:cubicBezTo>
                <a:cubicBezTo>
                  <a:pt x="58" y="71"/>
                  <a:pt x="71" y="58"/>
                  <a:pt x="71" y="42"/>
                </a:cubicBezTo>
                <a:cubicBezTo>
                  <a:pt x="71" y="26"/>
                  <a:pt x="58" y="13"/>
                  <a:pt x="42" y="13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3045601" y="3026605"/>
            <a:ext cx="172720" cy="1727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14"/>
          <p:cNvSpPr>
            <a:spLocks noEditPoints="1"/>
          </p:cNvSpPr>
          <p:nvPr/>
        </p:nvSpPr>
        <p:spPr bwMode="auto">
          <a:xfrm>
            <a:off x="3006784" y="4009659"/>
            <a:ext cx="250355" cy="251473"/>
          </a:xfrm>
          <a:custGeom>
            <a:avLst/>
            <a:gdLst>
              <a:gd name="T0" fmla="*/ 42 w 84"/>
              <a:gd name="T1" fmla="*/ 84 h 84"/>
              <a:gd name="T2" fmla="*/ 0 w 84"/>
              <a:gd name="T3" fmla="*/ 42 h 84"/>
              <a:gd name="T4" fmla="*/ 42 w 84"/>
              <a:gd name="T5" fmla="*/ 0 h 84"/>
              <a:gd name="T6" fmla="*/ 84 w 84"/>
              <a:gd name="T7" fmla="*/ 42 h 84"/>
              <a:gd name="T8" fmla="*/ 42 w 84"/>
              <a:gd name="T9" fmla="*/ 84 h 84"/>
              <a:gd name="T10" fmla="*/ 42 w 84"/>
              <a:gd name="T11" fmla="*/ 13 h 84"/>
              <a:gd name="T12" fmla="*/ 13 w 84"/>
              <a:gd name="T13" fmla="*/ 42 h 84"/>
              <a:gd name="T14" fmla="*/ 42 w 84"/>
              <a:gd name="T15" fmla="*/ 71 h 84"/>
              <a:gd name="T16" fmla="*/ 71 w 84"/>
              <a:gd name="T17" fmla="*/ 42 h 84"/>
              <a:gd name="T18" fmla="*/ 42 w 84"/>
              <a:gd name="T1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84"/>
                </a:moveTo>
                <a:cubicBezTo>
                  <a:pt x="19" y="84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5" y="0"/>
                  <a:pt x="84" y="19"/>
                  <a:pt x="84" y="42"/>
                </a:cubicBezTo>
                <a:cubicBezTo>
                  <a:pt x="84" y="65"/>
                  <a:pt x="65" y="84"/>
                  <a:pt x="42" y="84"/>
                </a:cubicBezTo>
                <a:close/>
                <a:moveTo>
                  <a:pt x="42" y="13"/>
                </a:moveTo>
                <a:cubicBezTo>
                  <a:pt x="26" y="13"/>
                  <a:pt x="13" y="26"/>
                  <a:pt x="13" y="42"/>
                </a:cubicBezTo>
                <a:cubicBezTo>
                  <a:pt x="13" y="58"/>
                  <a:pt x="26" y="71"/>
                  <a:pt x="42" y="71"/>
                </a:cubicBezTo>
                <a:cubicBezTo>
                  <a:pt x="58" y="71"/>
                  <a:pt x="71" y="58"/>
                  <a:pt x="71" y="42"/>
                </a:cubicBezTo>
                <a:cubicBezTo>
                  <a:pt x="71" y="26"/>
                  <a:pt x="58" y="13"/>
                  <a:pt x="42" y="13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3045601" y="4049035"/>
            <a:ext cx="172720" cy="1727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14"/>
          <p:cNvSpPr>
            <a:spLocks noEditPoints="1"/>
          </p:cNvSpPr>
          <p:nvPr/>
        </p:nvSpPr>
        <p:spPr bwMode="auto">
          <a:xfrm>
            <a:off x="3006784" y="5032090"/>
            <a:ext cx="250355" cy="251473"/>
          </a:xfrm>
          <a:custGeom>
            <a:avLst/>
            <a:gdLst>
              <a:gd name="T0" fmla="*/ 42 w 84"/>
              <a:gd name="T1" fmla="*/ 84 h 84"/>
              <a:gd name="T2" fmla="*/ 0 w 84"/>
              <a:gd name="T3" fmla="*/ 42 h 84"/>
              <a:gd name="T4" fmla="*/ 42 w 84"/>
              <a:gd name="T5" fmla="*/ 0 h 84"/>
              <a:gd name="T6" fmla="*/ 84 w 84"/>
              <a:gd name="T7" fmla="*/ 42 h 84"/>
              <a:gd name="T8" fmla="*/ 42 w 84"/>
              <a:gd name="T9" fmla="*/ 84 h 84"/>
              <a:gd name="T10" fmla="*/ 42 w 84"/>
              <a:gd name="T11" fmla="*/ 13 h 84"/>
              <a:gd name="T12" fmla="*/ 13 w 84"/>
              <a:gd name="T13" fmla="*/ 42 h 84"/>
              <a:gd name="T14" fmla="*/ 42 w 84"/>
              <a:gd name="T15" fmla="*/ 71 h 84"/>
              <a:gd name="T16" fmla="*/ 71 w 84"/>
              <a:gd name="T17" fmla="*/ 42 h 84"/>
              <a:gd name="T18" fmla="*/ 42 w 84"/>
              <a:gd name="T1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84"/>
                </a:moveTo>
                <a:cubicBezTo>
                  <a:pt x="19" y="84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5" y="0"/>
                  <a:pt x="84" y="19"/>
                  <a:pt x="84" y="42"/>
                </a:cubicBezTo>
                <a:cubicBezTo>
                  <a:pt x="84" y="65"/>
                  <a:pt x="65" y="84"/>
                  <a:pt x="42" y="84"/>
                </a:cubicBezTo>
                <a:close/>
                <a:moveTo>
                  <a:pt x="42" y="13"/>
                </a:moveTo>
                <a:cubicBezTo>
                  <a:pt x="26" y="13"/>
                  <a:pt x="13" y="26"/>
                  <a:pt x="13" y="42"/>
                </a:cubicBezTo>
                <a:cubicBezTo>
                  <a:pt x="13" y="58"/>
                  <a:pt x="26" y="71"/>
                  <a:pt x="42" y="71"/>
                </a:cubicBezTo>
                <a:cubicBezTo>
                  <a:pt x="58" y="71"/>
                  <a:pt x="71" y="58"/>
                  <a:pt x="71" y="42"/>
                </a:cubicBezTo>
                <a:cubicBezTo>
                  <a:pt x="71" y="26"/>
                  <a:pt x="58" y="13"/>
                  <a:pt x="42" y="13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椭圆 24"/>
          <p:cNvSpPr/>
          <p:nvPr/>
        </p:nvSpPr>
        <p:spPr bwMode="auto">
          <a:xfrm>
            <a:off x="3045601" y="5071466"/>
            <a:ext cx="172720" cy="1727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0453578" y="1770929"/>
            <a:ext cx="63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8CFF"/>
              </a:solidFill>
              <a:effectLst/>
              <a:uLnTx/>
              <a:uFillTx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53578" y="3819647"/>
            <a:ext cx="63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DB3396"/>
              </a:solidFill>
              <a:effectLst/>
              <a:uLnTx/>
              <a:uFillTx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01815" y="2851355"/>
            <a:ext cx="63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6E00"/>
              </a:solidFill>
              <a:effectLst/>
              <a:uLnTx/>
              <a:uFillTx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01815" y="4876923"/>
            <a:ext cx="63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2A00"/>
              </a:solidFill>
              <a:effectLst/>
              <a:uLnTx/>
              <a:uFillTx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623396" y="3369031"/>
            <a:ext cx="979984" cy="3045963"/>
            <a:chOff x="1155830" y="3369031"/>
            <a:chExt cx="979984" cy="3045963"/>
          </a:xfrm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1155830" y="3369031"/>
              <a:ext cx="979984" cy="677274"/>
            </a:xfrm>
            <a:custGeom>
              <a:avLst/>
              <a:gdLst>
                <a:gd name="T0" fmla="*/ 1052 w 1921"/>
                <a:gd name="T1" fmla="*/ 1201 h 1326"/>
                <a:gd name="T2" fmla="*/ 1921 w 1921"/>
                <a:gd name="T3" fmla="*/ 663 h 1326"/>
                <a:gd name="T4" fmla="*/ 1052 w 1921"/>
                <a:gd name="T5" fmla="*/ 126 h 1326"/>
                <a:gd name="T6" fmla="*/ 970 w 1921"/>
                <a:gd name="T7" fmla="*/ 75 h 1326"/>
                <a:gd name="T8" fmla="*/ 663 w 1921"/>
                <a:gd name="T9" fmla="*/ 0 h 1326"/>
                <a:gd name="T10" fmla="*/ 0 w 1921"/>
                <a:gd name="T11" fmla="*/ 663 h 1326"/>
                <a:gd name="T12" fmla="*/ 663 w 1921"/>
                <a:gd name="T13" fmla="*/ 1326 h 1326"/>
                <a:gd name="T14" fmla="*/ 970 w 1921"/>
                <a:gd name="T15" fmla="*/ 1252 h 1326"/>
                <a:gd name="T16" fmla="*/ 1052 w 1921"/>
                <a:gd name="T17" fmla="*/ 1201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1" h="1326">
                  <a:moveTo>
                    <a:pt x="1052" y="1201"/>
                  </a:moveTo>
                  <a:cubicBezTo>
                    <a:pt x="1921" y="663"/>
                    <a:pt x="1921" y="663"/>
                    <a:pt x="1921" y="663"/>
                  </a:cubicBezTo>
                  <a:cubicBezTo>
                    <a:pt x="1052" y="126"/>
                    <a:pt x="1052" y="126"/>
                    <a:pt x="1052" y="126"/>
                  </a:cubicBezTo>
                  <a:cubicBezTo>
                    <a:pt x="970" y="75"/>
                    <a:pt x="970" y="75"/>
                    <a:pt x="970" y="75"/>
                  </a:cubicBezTo>
                  <a:cubicBezTo>
                    <a:pt x="878" y="27"/>
                    <a:pt x="774" y="0"/>
                    <a:pt x="663" y="0"/>
                  </a:cubicBezTo>
                  <a:cubicBezTo>
                    <a:pt x="297" y="0"/>
                    <a:pt x="0" y="297"/>
                    <a:pt x="0" y="663"/>
                  </a:cubicBezTo>
                  <a:cubicBezTo>
                    <a:pt x="0" y="1029"/>
                    <a:pt x="297" y="1326"/>
                    <a:pt x="663" y="1326"/>
                  </a:cubicBezTo>
                  <a:cubicBezTo>
                    <a:pt x="774" y="1326"/>
                    <a:pt x="878" y="1300"/>
                    <a:pt x="970" y="1252"/>
                  </a:cubicBezTo>
                  <a:lnTo>
                    <a:pt x="1052" y="1201"/>
                  </a:ln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1209339" y="3422731"/>
              <a:ext cx="824998" cy="570447"/>
            </a:xfrm>
            <a:custGeom>
              <a:avLst/>
              <a:gdLst>
                <a:gd name="T0" fmla="*/ 1617 w 1617"/>
                <a:gd name="T1" fmla="*/ 558 h 1117"/>
                <a:gd name="T2" fmla="*/ 813 w 1617"/>
                <a:gd name="T3" fmla="*/ 61 h 1117"/>
                <a:gd name="T4" fmla="*/ 558 w 1617"/>
                <a:gd name="T5" fmla="*/ 0 h 1117"/>
                <a:gd name="T6" fmla="*/ 0 w 1617"/>
                <a:gd name="T7" fmla="*/ 558 h 1117"/>
                <a:gd name="T8" fmla="*/ 558 w 1617"/>
                <a:gd name="T9" fmla="*/ 1117 h 1117"/>
                <a:gd name="T10" fmla="*/ 813 w 1617"/>
                <a:gd name="T11" fmla="*/ 1055 h 1117"/>
                <a:gd name="T12" fmla="*/ 1617 w 1617"/>
                <a:gd name="T13" fmla="*/ 558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7" h="1117">
                  <a:moveTo>
                    <a:pt x="1617" y="558"/>
                  </a:moveTo>
                  <a:cubicBezTo>
                    <a:pt x="813" y="61"/>
                    <a:pt x="813" y="61"/>
                    <a:pt x="813" y="61"/>
                  </a:cubicBezTo>
                  <a:cubicBezTo>
                    <a:pt x="734" y="21"/>
                    <a:pt x="647" y="0"/>
                    <a:pt x="558" y="0"/>
                  </a:cubicBezTo>
                  <a:cubicBezTo>
                    <a:pt x="250" y="0"/>
                    <a:pt x="0" y="250"/>
                    <a:pt x="0" y="558"/>
                  </a:cubicBezTo>
                  <a:cubicBezTo>
                    <a:pt x="0" y="867"/>
                    <a:pt x="250" y="1117"/>
                    <a:pt x="558" y="1117"/>
                  </a:cubicBezTo>
                  <a:cubicBezTo>
                    <a:pt x="647" y="1117"/>
                    <a:pt x="734" y="1096"/>
                    <a:pt x="813" y="1055"/>
                  </a:cubicBezTo>
                  <a:lnTo>
                    <a:pt x="1617" y="558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1362414" y="3552873"/>
              <a:ext cx="101477" cy="49496"/>
            </a:xfrm>
            <a:custGeom>
              <a:avLst/>
              <a:gdLst>
                <a:gd name="T0" fmla="*/ 0 w 199"/>
                <a:gd name="T1" fmla="*/ 46 h 97"/>
                <a:gd name="T2" fmla="*/ 199 w 199"/>
                <a:gd name="T3" fmla="*/ 97 h 97"/>
                <a:gd name="T4" fmla="*/ 63 w 199"/>
                <a:gd name="T5" fmla="*/ 0 h 97"/>
                <a:gd name="T6" fmla="*/ 0 w 199"/>
                <a:gd name="T7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97">
                  <a:moveTo>
                    <a:pt x="0" y="46"/>
                  </a:moveTo>
                  <a:cubicBezTo>
                    <a:pt x="199" y="97"/>
                    <a:pt x="199" y="97"/>
                    <a:pt x="199" y="97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0" y="13"/>
                    <a:pt x="19" y="29"/>
                    <a:pt x="0" y="46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1408279" y="3532043"/>
              <a:ext cx="93450" cy="70326"/>
            </a:xfrm>
            <a:custGeom>
              <a:avLst/>
              <a:gdLst>
                <a:gd name="T0" fmla="*/ 0 w 183"/>
                <a:gd name="T1" fmla="*/ 27 h 138"/>
                <a:gd name="T2" fmla="*/ 183 w 183"/>
                <a:gd name="T3" fmla="*/ 138 h 138"/>
                <a:gd name="T4" fmla="*/ 82 w 183"/>
                <a:gd name="T5" fmla="*/ 0 h 138"/>
                <a:gd name="T6" fmla="*/ 0 w 183"/>
                <a:gd name="T7" fmla="*/ 2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138">
                  <a:moveTo>
                    <a:pt x="0" y="27"/>
                  </a:moveTo>
                  <a:cubicBezTo>
                    <a:pt x="183" y="138"/>
                    <a:pt x="183" y="138"/>
                    <a:pt x="183" y="138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6"/>
                    <a:pt x="26" y="15"/>
                    <a:pt x="0" y="27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1465993" y="3528985"/>
              <a:ext cx="71855" cy="83704"/>
            </a:xfrm>
            <a:custGeom>
              <a:avLst/>
              <a:gdLst>
                <a:gd name="T0" fmla="*/ 0 w 141"/>
                <a:gd name="T1" fmla="*/ 2 h 164"/>
                <a:gd name="T2" fmla="*/ 141 w 141"/>
                <a:gd name="T3" fmla="*/ 164 h 164"/>
                <a:gd name="T4" fmla="*/ 92 w 141"/>
                <a:gd name="T5" fmla="*/ 5 h 164"/>
                <a:gd name="T6" fmla="*/ 35 w 141"/>
                <a:gd name="T7" fmla="*/ 0 h 164"/>
                <a:gd name="T8" fmla="*/ 0 w 141"/>
                <a:gd name="T9" fmla="*/ 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64">
                  <a:moveTo>
                    <a:pt x="0" y="2"/>
                  </a:moveTo>
                  <a:cubicBezTo>
                    <a:pt x="141" y="164"/>
                    <a:pt x="141" y="164"/>
                    <a:pt x="141" y="164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74" y="2"/>
                    <a:pt x="55" y="0"/>
                    <a:pt x="35" y="0"/>
                  </a:cubicBezTo>
                  <a:cubicBezTo>
                    <a:pt x="23" y="0"/>
                    <a:pt x="11" y="1"/>
                    <a:pt x="0" y="2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1528675" y="3534527"/>
              <a:ext cx="43954" cy="97463"/>
            </a:xfrm>
            <a:custGeom>
              <a:avLst/>
              <a:gdLst>
                <a:gd name="T0" fmla="*/ 0 w 86"/>
                <a:gd name="T1" fmla="*/ 0 h 191"/>
                <a:gd name="T2" fmla="*/ 78 w 86"/>
                <a:gd name="T3" fmla="*/ 191 h 191"/>
                <a:gd name="T4" fmla="*/ 86 w 86"/>
                <a:gd name="T5" fmla="*/ 35 h 191"/>
                <a:gd name="T6" fmla="*/ 0 w 86"/>
                <a:gd name="T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91">
                  <a:moveTo>
                    <a:pt x="0" y="0"/>
                  </a:moveTo>
                  <a:cubicBezTo>
                    <a:pt x="78" y="191"/>
                    <a:pt x="78" y="191"/>
                    <a:pt x="78" y="191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59" y="20"/>
                    <a:pt x="31" y="8"/>
                    <a:pt x="0" y="0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1586962" y="3561664"/>
              <a:ext cx="32679" cy="97463"/>
            </a:xfrm>
            <a:custGeom>
              <a:avLst/>
              <a:gdLst>
                <a:gd name="T0" fmla="*/ 0 w 64"/>
                <a:gd name="T1" fmla="*/ 0 h 191"/>
                <a:gd name="T2" fmla="*/ 8 w 64"/>
                <a:gd name="T3" fmla="*/ 191 h 191"/>
                <a:gd name="T4" fmla="*/ 64 w 64"/>
                <a:gd name="T5" fmla="*/ 57 h 191"/>
                <a:gd name="T6" fmla="*/ 0 w 64"/>
                <a:gd name="T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91">
                  <a:moveTo>
                    <a:pt x="0" y="0"/>
                  </a:moveTo>
                  <a:cubicBezTo>
                    <a:pt x="8" y="191"/>
                    <a:pt x="8" y="191"/>
                    <a:pt x="8" y="191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45" y="36"/>
                    <a:pt x="24" y="16"/>
                    <a:pt x="0" y="0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1602823" y="3604472"/>
              <a:ext cx="46821" cy="86761"/>
            </a:xfrm>
            <a:custGeom>
              <a:avLst/>
              <a:gdLst>
                <a:gd name="T0" fmla="*/ 54 w 92"/>
                <a:gd name="T1" fmla="*/ 0 h 170"/>
                <a:gd name="T2" fmla="*/ 0 w 92"/>
                <a:gd name="T3" fmla="*/ 170 h 170"/>
                <a:gd name="T4" fmla="*/ 92 w 92"/>
                <a:gd name="T5" fmla="*/ 67 h 170"/>
                <a:gd name="T6" fmla="*/ 54 w 92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70">
                  <a:moveTo>
                    <a:pt x="54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2" y="43"/>
                    <a:pt x="69" y="21"/>
                    <a:pt x="54" y="0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1603206" y="3655114"/>
              <a:ext cx="59816" cy="69944"/>
            </a:xfrm>
            <a:custGeom>
              <a:avLst/>
              <a:gdLst>
                <a:gd name="T0" fmla="*/ 103 w 117"/>
                <a:gd name="T1" fmla="*/ 0 h 137"/>
                <a:gd name="T2" fmla="*/ 0 w 117"/>
                <a:gd name="T3" fmla="*/ 137 h 137"/>
                <a:gd name="T4" fmla="*/ 117 w 117"/>
                <a:gd name="T5" fmla="*/ 68 h 137"/>
                <a:gd name="T6" fmla="*/ 103 w 117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37">
                  <a:moveTo>
                    <a:pt x="103" y="0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117" y="68"/>
                    <a:pt x="117" y="68"/>
                    <a:pt x="117" y="68"/>
                  </a:cubicBezTo>
                  <a:cubicBezTo>
                    <a:pt x="114" y="45"/>
                    <a:pt x="110" y="22"/>
                    <a:pt x="103" y="0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1591931" y="3706713"/>
              <a:ext cx="72046" cy="50452"/>
            </a:xfrm>
            <a:custGeom>
              <a:avLst/>
              <a:gdLst>
                <a:gd name="T0" fmla="*/ 141 w 141"/>
                <a:gd name="T1" fmla="*/ 0 h 99"/>
                <a:gd name="T2" fmla="*/ 0 w 141"/>
                <a:gd name="T3" fmla="*/ 99 h 99"/>
                <a:gd name="T4" fmla="*/ 136 w 141"/>
                <a:gd name="T5" fmla="*/ 66 h 99"/>
                <a:gd name="T6" fmla="*/ 141 w 141"/>
                <a:gd name="T7" fmla="*/ 5 h 99"/>
                <a:gd name="T8" fmla="*/ 141 w 141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99">
                  <a:moveTo>
                    <a:pt x="141" y="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9" y="46"/>
                    <a:pt x="141" y="26"/>
                    <a:pt x="141" y="5"/>
                  </a:cubicBezTo>
                  <a:cubicBezTo>
                    <a:pt x="141" y="3"/>
                    <a:pt x="141" y="2"/>
                    <a:pt x="141" y="0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1570145" y="3756209"/>
              <a:ext cx="87717" cy="31723"/>
            </a:xfrm>
            <a:custGeom>
              <a:avLst/>
              <a:gdLst>
                <a:gd name="T0" fmla="*/ 172 w 172"/>
                <a:gd name="T1" fmla="*/ 0 h 62"/>
                <a:gd name="T2" fmla="*/ 0 w 172"/>
                <a:gd name="T3" fmla="*/ 56 h 62"/>
                <a:gd name="T4" fmla="*/ 148 w 172"/>
                <a:gd name="T5" fmla="*/ 62 h 62"/>
                <a:gd name="T6" fmla="*/ 172 w 172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62">
                  <a:moveTo>
                    <a:pt x="172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8" y="42"/>
                    <a:pt x="166" y="21"/>
                    <a:pt x="172" y="0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1539377" y="3801691"/>
              <a:ext cx="98992" cy="29048"/>
            </a:xfrm>
            <a:custGeom>
              <a:avLst/>
              <a:gdLst>
                <a:gd name="T0" fmla="*/ 194 w 194"/>
                <a:gd name="T1" fmla="*/ 0 h 57"/>
                <a:gd name="T2" fmla="*/ 0 w 194"/>
                <a:gd name="T3" fmla="*/ 6 h 57"/>
                <a:gd name="T4" fmla="*/ 151 w 194"/>
                <a:gd name="T5" fmla="*/ 57 h 57"/>
                <a:gd name="T6" fmla="*/ 194 w 19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57">
                  <a:moveTo>
                    <a:pt x="194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51" y="57"/>
                    <a:pt x="151" y="57"/>
                    <a:pt x="151" y="57"/>
                  </a:cubicBezTo>
                  <a:cubicBezTo>
                    <a:pt x="167" y="39"/>
                    <a:pt x="181" y="20"/>
                    <a:pt x="194" y="0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1503831" y="3815451"/>
              <a:ext cx="102050" cy="50069"/>
            </a:xfrm>
            <a:custGeom>
              <a:avLst/>
              <a:gdLst>
                <a:gd name="T0" fmla="*/ 200 w 200"/>
                <a:gd name="T1" fmla="*/ 51 h 98"/>
                <a:gd name="T2" fmla="*/ 0 w 200"/>
                <a:gd name="T3" fmla="*/ 0 h 98"/>
                <a:gd name="T4" fmla="*/ 137 w 200"/>
                <a:gd name="T5" fmla="*/ 98 h 98"/>
                <a:gd name="T6" fmla="*/ 200 w 200"/>
                <a:gd name="T7" fmla="*/ 5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5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7" y="98"/>
                    <a:pt x="137" y="98"/>
                    <a:pt x="137" y="98"/>
                  </a:cubicBezTo>
                  <a:cubicBezTo>
                    <a:pt x="159" y="84"/>
                    <a:pt x="181" y="69"/>
                    <a:pt x="200" y="51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1466566" y="3816024"/>
              <a:ext cx="93259" cy="69944"/>
            </a:xfrm>
            <a:custGeom>
              <a:avLst/>
              <a:gdLst>
                <a:gd name="T0" fmla="*/ 183 w 183"/>
                <a:gd name="T1" fmla="*/ 110 h 137"/>
                <a:gd name="T2" fmla="*/ 0 w 183"/>
                <a:gd name="T3" fmla="*/ 0 h 137"/>
                <a:gd name="T4" fmla="*/ 101 w 183"/>
                <a:gd name="T5" fmla="*/ 137 h 137"/>
                <a:gd name="T6" fmla="*/ 183 w 183"/>
                <a:gd name="T7" fmla="*/ 1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137">
                  <a:moveTo>
                    <a:pt x="183" y="11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29" y="132"/>
                    <a:pt x="157" y="122"/>
                    <a:pt x="183" y="110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1430256" y="3805705"/>
              <a:ext cx="72046" cy="83322"/>
            </a:xfrm>
            <a:custGeom>
              <a:avLst/>
              <a:gdLst>
                <a:gd name="T0" fmla="*/ 141 w 141"/>
                <a:gd name="T1" fmla="*/ 161 h 163"/>
                <a:gd name="T2" fmla="*/ 0 w 141"/>
                <a:gd name="T3" fmla="*/ 0 h 163"/>
                <a:gd name="T4" fmla="*/ 49 w 141"/>
                <a:gd name="T5" fmla="*/ 159 h 163"/>
                <a:gd name="T6" fmla="*/ 105 w 141"/>
                <a:gd name="T7" fmla="*/ 163 h 163"/>
                <a:gd name="T8" fmla="*/ 141 w 141"/>
                <a:gd name="T9" fmla="*/ 1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63">
                  <a:moveTo>
                    <a:pt x="141" y="1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67" y="162"/>
                    <a:pt x="86" y="163"/>
                    <a:pt x="105" y="163"/>
                  </a:cubicBezTo>
                  <a:cubicBezTo>
                    <a:pt x="117" y="163"/>
                    <a:pt x="129" y="163"/>
                    <a:pt x="141" y="161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1395666" y="3785830"/>
              <a:ext cx="43763" cy="97463"/>
            </a:xfrm>
            <a:custGeom>
              <a:avLst/>
              <a:gdLst>
                <a:gd name="T0" fmla="*/ 86 w 86"/>
                <a:gd name="T1" fmla="*/ 191 h 191"/>
                <a:gd name="T2" fmla="*/ 8 w 86"/>
                <a:gd name="T3" fmla="*/ 0 h 191"/>
                <a:gd name="T4" fmla="*/ 0 w 86"/>
                <a:gd name="T5" fmla="*/ 157 h 191"/>
                <a:gd name="T6" fmla="*/ 86 w 86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91">
                  <a:moveTo>
                    <a:pt x="86" y="191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6" y="172"/>
                    <a:pt x="55" y="183"/>
                    <a:pt x="86" y="191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1348654" y="3758693"/>
              <a:ext cx="32106" cy="98037"/>
            </a:xfrm>
            <a:custGeom>
              <a:avLst/>
              <a:gdLst>
                <a:gd name="T0" fmla="*/ 63 w 63"/>
                <a:gd name="T1" fmla="*/ 192 h 192"/>
                <a:gd name="T2" fmla="*/ 56 w 63"/>
                <a:gd name="T3" fmla="*/ 0 h 192"/>
                <a:gd name="T4" fmla="*/ 0 w 63"/>
                <a:gd name="T5" fmla="*/ 134 h 192"/>
                <a:gd name="T6" fmla="*/ 63 w 63"/>
                <a:gd name="T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192">
                  <a:moveTo>
                    <a:pt x="63" y="192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18" y="156"/>
                    <a:pt x="40" y="175"/>
                    <a:pt x="63" y="192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1318460" y="3727161"/>
              <a:ext cx="46438" cy="86188"/>
            </a:xfrm>
            <a:custGeom>
              <a:avLst/>
              <a:gdLst>
                <a:gd name="T0" fmla="*/ 37 w 91"/>
                <a:gd name="T1" fmla="*/ 169 h 169"/>
                <a:gd name="T2" fmla="*/ 91 w 91"/>
                <a:gd name="T3" fmla="*/ 0 h 169"/>
                <a:gd name="T4" fmla="*/ 0 w 91"/>
                <a:gd name="T5" fmla="*/ 102 h 169"/>
                <a:gd name="T6" fmla="*/ 37 w 91"/>
                <a:gd name="T7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69">
                  <a:moveTo>
                    <a:pt x="37" y="169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26"/>
                    <a:pt x="22" y="148"/>
                    <a:pt x="37" y="169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1305274" y="3693335"/>
              <a:ext cx="59625" cy="69562"/>
            </a:xfrm>
            <a:custGeom>
              <a:avLst/>
              <a:gdLst>
                <a:gd name="T0" fmla="*/ 14 w 117"/>
                <a:gd name="T1" fmla="*/ 136 h 136"/>
                <a:gd name="T2" fmla="*/ 117 w 117"/>
                <a:gd name="T3" fmla="*/ 0 h 136"/>
                <a:gd name="T4" fmla="*/ 0 w 117"/>
                <a:gd name="T5" fmla="*/ 68 h 136"/>
                <a:gd name="T6" fmla="*/ 14 w 117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36">
                  <a:moveTo>
                    <a:pt x="14" y="136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92"/>
                    <a:pt x="7" y="114"/>
                    <a:pt x="14" y="136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1304318" y="3661230"/>
              <a:ext cx="71855" cy="50069"/>
            </a:xfrm>
            <a:custGeom>
              <a:avLst/>
              <a:gdLst>
                <a:gd name="T0" fmla="*/ 0 w 141"/>
                <a:gd name="T1" fmla="*/ 98 h 98"/>
                <a:gd name="T2" fmla="*/ 141 w 141"/>
                <a:gd name="T3" fmla="*/ 0 h 98"/>
                <a:gd name="T4" fmla="*/ 5 w 141"/>
                <a:gd name="T5" fmla="*/ 33 h 98"/>
                <a:gd name="T6" fmla="*/ 0 w 141"/>
                <a:gd name="T7" fmla="*/ 94 h 98"/>
                <a:gd name="T8" fmla="*/ 0 w 1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98">
                  <a:moveTo>
                    <a:pt x="0" y="98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2" y="53"/>
                    <a:pt x="0" y="73"/>
                    <a:pt x="0" y="94"/>
                  </a:cubicBezTo>
                  <a:cubicBezTo>
                    <a:pt x="0" y="95"/>
                    <a:pt x="0" y="97"/>
                    <a:pt x="0" y="98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>
              <a:off x="1310433" y="3630462"/>
              <a:ext cx="87717" cy="31723"/>
            </a:xfrm>
            <a:custGeom>
              <a:avLst/>
              <a:gdLst>
                <a:gd name="T0" fmla="*/ 0 w 172"/>
                <a:gd name="T1" fmla="*/ 62 h 62"/>
                <a:gd name="T2" fmla="*/ 172 w 172"/>
                <a:gd name="T3" fmla="*/ 6 h 62"/>
                <a:gd name="T4" fmla="*/ 23 w 172"/>
                <a:gd name="T5" fmla="*/ 0 h 62"/>
                <a:gd name="T6" fmla="*/ 0 w 172"/>
                <a:gd name="T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62">
                  <a:moveTo>
                    <a:pt x="0" y="62"/>
                  </a:moveTo>
                  <a:cubicBezTo>
                    <a:pt x="172" y="6"/>
                    <a:pt x="172" y="6"/>
                    <a:pt x="172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4" y="19"/>
                    <a:pt x="6" y="40"/>
                    <a:pt x="0" y="62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26"/>
            <p:cNvSpPr>
              <a:spLocks/>
            </p:cNvSpPr>
            <p:nvPr/>
          </p:nvSpPr>
          <p:spPr bwMode="auto">
            <a:xfrm>
              <a:off x="1329735" y="3587654"/>
              <a:ext cx="98419" cy="28666"/>
            </a:xfrm>
            <a:custGeom>
              <a:avLst/>
              <a:gdLst>
                <a:gd name="T0" fmla="*/ 0 w 193"/>
                <a:gd name="T1" fmla="*/ 56 h 56"/>
                <a:gd name="T2" fmla="*/ 193 w 193"/>
                <a:gd name="T3" fmla="*/ 50 h 56"/>
                <a:gd name="T4" fmla="*/ 43 w 193"/>
                <a:gd name="T5" fmla="*/ 0 h 56"/>
                <a:gd name="T6" fmla="*/ 0 w 193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3" h="56">
                  <a:moveTo>
                    <a:pt x="0" y="56"/>
                  </a:moveTo>
                  <a:cubicBezTo>
                    <a:pt x="193" y="50"/>
                    <a:pt x="193" y="50"/>
                    <a:pt x="193" y="5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6" y="17"/>
                    <a:pt x="12" y="36"/>
                    <a:pt x="0" y="56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27"/>
            <p:cNvSpPr>
              <a:spLocks/>
            </p:cNvSpPr>
            <p:nvPr/>
          </p:nvSpPr>
          <p:spPr bwMode="auto">
            <a:xfrm>
              <a:off x="1413439" y="3661230"/>
              <a:ext cx="9173" cy="94023"/>
            </a:xfrm>
            <a:custGeom>
              <a:avLst/>
              <a:gdLst>
                <a:gd name="T0" fmla="*/ 48 w 48"/>
                <a:gd name="T1" fmla="*/ 0 h 492"/>
                <a:gd name="T2" fmla="*/ 48 w 48"/>
                <a:gd name="T3" fmla="*/ 492 h 492"/>
                <a:gd name="T4" fmla="*/ 24 w 48"/>
                <a:gd name="T5" fmla="*/ 492 h 492"/>
                <a:gd name="T6" fmla="*/ 24 w 48"/>
                <a:gd name="T7" fmla="*/ 48 h 492"/>
                <a:gd name="T8" fmla="*/ 0 w 48"/>
                <a:gd name="T9" fmla="*/ 48 h 492"/>
                <a:gd name="T10" fmla="*/ 32 w 48"/>
                <a:gd name="T11" fmla="*/ 0 h 492"/>
                <a:gd name="T12" fmla="*/ 48 w 48"/>
                <a:gd name="T13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92">
                  <a:moveTo>
                    <a:pt x="48" y="0"/>
                  </a:moveTo>
                  <a:lnTo>
                    <a:pt x="48" y="492"/>
                  </a:lnTo>
                  <a:lnTo>
                    <a:pt x="24" y="492"/>
                  </a:lnTo>
                  <a:lnTo>
                    <a:pt x="24" y="48"/>
                  </a:lnTo>
                  <a:lnTo>
                    <a:pt x="0" y="48"/>
                  </a:lnTo>
                  <a:lnTo>
                    <a:pt x="32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28"/>
            <p:cNvSpPr>
              <a:spLocks noEditPoints="1"/>
            </p:cNvSpPr>
            <p:nvPr/>
          </p:nvSpPr>
          <p:spPr bwMode="auto">
            <a:xfrm>
              <a:off x="1457393" y="3661230"/>
              <a:ext cx="44336" cy="94023"/>
            </a:xfrm>
            <a:custGeom>
              <a:avLst/>
              <a:gdLst>
                <a:gd name="T0" fmla="*/ 170 w 232"/>
                <a:gd name="T1" fmla="*/ 0 h 492"/>
                <a:gd name="T2" fmla="*/ 192 w 232"/>
                <a:gd name="T3" fmla="*/ 0 h 492"/>
                <a:gd name="T4" fmla="*/ 192 w 232"/>
                <a:gd name="T5" fmla="*/ 320 h 492"/>
                <a:gd name="T6" fmla="*/ 232 w 232"/>
                <a:gd name="T7" fmla="*/ 320 h 492"/>
                <a:gd name="T8" fmla="*/ 232 w 232"/>
                <a:gd name="T9" fmla="*/ 347 h 492"/>
                <a:gd name="T10" fmla="*/ 192 w 232"/>
                <a:gd name="T11" fmla="*/ 347 h 492"/>
                <a:gd name="T12" fmla="*/ 192 w 232"/>
                <a:gd name="T13" fmla="*/ 492 h 492"/>
                <a:gd name="T14" fmla="*/ 170 w 232"/>
                <a:gd name="T15" fmla="*/ 492 h 492"/>
                <a:gd name="T16" fmla="*/ 170 w 232"/>
                <a:gd name="T17" fmla="*/ 347 h 492"/>
                <a:gd name="T18" fmla="*/ 0 w 232"/>
                <a:gd name="T19" fmla="*/ 347 h 492"/>
                <a:gd name="T20" fmla="*/ 170 w 232"/>
                <a:gd name="T21" fmla="*/ 0 h 492"/>
                <a:gd name="T22" fmla="*/ 170 w 232"/>
                <a:gd name="T23" fmla="*/ 59 h 492"/>
                <a:gd name="T24" fmla="*/ 40 w 232"/>
                <a:gd name="T25" fmla="*/ 320 h 492"/>
                <a:gd name="T26" fmla="*/ 170 w 232"/>
                <a:gd name="T27" fmla="*/ 320 h 492"/>
                <a:gd name="T28" fmla="*/ 170 w 232"/>
                <a:gd name="T29" fmla="*/ 59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2" h="492">
                  <a:moveTo>
                    <a:pt x="170" y="0"/>
                  </a:moveTo>
                  <a:lnTo>
                    <a:pt x="192" y="0"/>
                  </a:lnTo>
                  <a:lnTo>
                    <a:pt x="192" y="320"/>
                  </a:lnTo>
                  <a:lnTo>
                    <a:pt x="232" y="320"/>
                  </a:lnTo>
                  <a:lnTo>
                    <a:pt x="232" y="347"/>
                  </a:lnTo>
                  <a:lnTo>
                    <a:pt x="192" y="347"/>
                  </a:lnTo>
                  <a:lnTo>
                    <a:pt x="192" y="492"/>
                  </a:lnTo>
                  <a:lnTo>
                    <a:pt x="170" y="492"/>
                  </a:lnTo>
                  <a:lnTo>
                    <a:pt x="170" y="347"/>
                  </a:lnTo>
                  <a:lnTo>
                    <a:pt x="0" y="347"/>
                  </a:lnTo>
                  <a:lnTo>
                    <a:pt x="170" y="0"/>
                  </a:lnTo>
                  <a:close/>
                  <a:moveTo>
                    <a:pt x="170" y="59"/>
                  </a:moveTo>
                  <a:lnTo>
                    <a:pt x="40" y="320"/>
                  </a:lnTo>
                  <a:lnTo>
                    <a:pt x="170" y="320"/>
                  </a:lnTo>
                  <a:lnTo>
                    <a:pt x="170" y="59"/>
                  </a:ln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29"/>
            <p:cNvSpPr>
              <a:spLocks noEditPoints="1"/>
            </p:cNvSpPr>
            <p:nvPr/>
          </p:nvSpPr>
          <p:spPr bwMode="auto">
            <a:xfrm>
              <a:off x="1514533" y="3674989"/>
              <a:ext cx="51980" cy="80264"/>
            </a:xfrm>
            <a:custGeom>
              <a:avLst/>
              <a:gdLst>
                <a:gd name="T0" fmla="*/ 38 w 102"/>
                <a:gd name="T1" fmla="*/ 25 h 157"/>
                <a:gd name="T2" fmla="*/ 44 w 102"/>
                <a:gd name="T3" fmla="*/ 44 h 157"/>
                <a:gd name="T4" fmla="*/ 38 w 102"/>
                <a:gd name="T5" fmla="*/ 63 h 157"/>
                <a:gd name="T6" fmla="*/ 22 w 102"/>
                <a:gd name="T7" fmla="*/ 71 h 157"/>
                <a:gd name="T8" fmla="*/ 6 w 102"/>
                <a:gd name="T9" fmla="*/ 63 h 157"/>
                <a:gd name="T10" fmla="*/ 0 w 102"/>
                <a:gd name="T11" fmla="*/ 44 h 157"/>
                <a:gd name="T12" fmla="*/ 6 w 102"/>
                <a:gd name="T13" fmla="*/ 25 h 157"/>
                <a:gd name="T14" fmla="*/ 22 w 102"/>
                <a:gd name="T15" fmla="*/ 17 h 157"/>
                <a:gd name="T16" fmla="*/ 38 w 102"/>
                <a:gd name="T17" fmla="*/ 25 h 157"/>
                <a:gd name="T18" fmla="*/ 99 w 102"/>
                <a:gd name="T19" fmla="*/ 6 h 157"/>
                <a:gd name="T20" fmla="*/ 10 w 102"/>
                <a:gd name="T21" fmla="*/ 157 h 157"/>
                <a:gd name="T22" fmla="*/ 3 w 102"/>
                <a:gd name="T23" fmla="*/ 151 h 157"/>
                <a:gd name="T24" fmla="*/ 92 w 102"/>
                <a:gd name="T25" fmla="*/ 0 h 157"/>
                <a:gd name="T26" fmla="*/ 99 w 102"/>
                <a:gd name="T27" fmla="*/ 6 h 157"/>
                <a:gd name="T28" fmla="*/ 22 w 102"/>
                <a:gd name="T29" fmla="*/ 28 h 157"/>
                <a:gd name="T30" fmla="*/ 12 w 102"/>
                <a:gd name="T31" fmla="*/ 32 h 157"/>
                <a:gd name="T32" fmla="*/ 8 w 102"/>
                <a:gd name="T33" fmla="*/ 44 h 157"/>
                <a:gd name="T34" fmla="*/ 12 w 102"/>
                <a:gd name="T35" fmla="*/ 56 h 157"/>
                <a:gd name="T36" fmla="*/ 22 w 102"/>
                <a:gd name="T37" fmla="*/ 60 h 157"/>
                <a:gd name="T38" fmla="*/ 32 w 102"/>
                <a:gd name="T39" fmla="*/ 56 h 157"/>
                <a:gd name="T40" fmla="*/ 36 w 102"/>
                <a:gd name="T41" fmla="*/ 44 h 157"/>
                <a:gd name="T42" fmla="*/ 32 w 102"/>
                <a:gd name="T43" fmla="*/ 32 h 157"/>
                <a:gd name="T44" fmla="*/ 22 w 102"/>
                <a:gd name="T45" fmla="*/ 28 h 157"/>
                <a:gd name="T46" fmla="*/ 95 w 102"/>
                <a:gd name="T47" fmla="*/ 94 h 157"/>
                <a:gd name="T48" fmla="*/ 102 w 102"/>
                <a:gd name="T49" fmla="*/ 113 h 157"/>
                <a:gd name="T50" fmla="*/ 95 w 102"/>
                <a:gd name="T51" fmla="*/ 132 h 157"/>
                <a:gd name="T52" fmla="*/ 80 w 102"/>
                <a:gd name="T53" fmla="*/ 139 h 157"/>
                <a:gd name="T54" fmla="*/ 64 w 102"/>
                <a:gd name="T55" fmla="*/ 132 h 157"/>
                <a:gd name="T56" fmla="*/ 57 w 102"/>
                <a:gd name="T57" fmla="*/ 113 h 157"/>
                <a:gd name="T58" fmla="*/ 64 w 102"/>
                <a:gd name="T59" fmla="*/ 94 h 157"/>
                <a:gd name="T60" fmla="*/ 80 w 102"/>
                <a:gd name="T61" fmla="*/ 86 h 157"/>
                <a:gd name="T62" fmla="*/ 95 w 102"/>
                <a:gd name="T63" fmla="*/ 94 h 157"/>
                <a:gd name="T64" fmla="*/ 80 w 102"/>
                <a:gd name="T65" fmla="*/ 96 h 157"/>
                <a:gd name="T66" fmla="*/ 70 w 102"/>
                <a:gd name="T67" fmla="*/ 101 h 157"/>
                <a:gd name="T68" fmla="*/ 66 w 102"/>
                <a:gd name="T69" fmla="*/ 113 h 157"/>
                <a:gd name="T70" fmla="*/ 70 w 102"/>
                <a:gd name="T71" fmla="*/ 125 h 157"/>
                <a:gd name="T72" fmla="*/ 80 w 102"/>
                <a:gd name="T73" fmla="*/ 130 h 157"/>
                <a:gd name="T74" fmla="*/ 89 w 102"/>
                <a:gd name="T75" fmla="*/ 125 h 157"/>
                <a:gd name="T76" fmla="*/ 94 w 102"/>
                <a:gd name="T77" fmla="*/ 113 h 157"/>
                <a:gd name="T78" fmla="*/ 89 w 102"/>
                <a:gd name="T79" fmla="*/ 101 h 157"/>
                <a:gd name="T80" fmla="*/ 80 w 102"/>
                <a:gd name="T81" fmla="*/ 9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" h="157">
                  <a:moveTo>
                    <a:pt x="38" y="25"/>
                  </a:moveTo>
                  <a:cubicBezTo>
                    <a:pt x="42" y="30"/>
                    <a:pt x="44" y="37"/>
                    <a:pt x="44" y="44"/>
                  </a:cubicBezTo>
                  <a:cubicBezTo>
                    <a:pt x="44" y="51"/>
                    <a:pt x="42" y="58"/>
                    <a:pt x="38" y="63"/>
                  </a:cubicBezTo>
                  <a:cubicBezTo>
                    <a:pt x="33" y="68"/>
                    <a:pt x="28" y="71"/>
                    <a:pt x="22" y="71"/>
                  </a:cubicBezTo>
                  <a:cubicBezTo>
                    <a:pt x="16" y="71"/>
                    <a:pt x="10" y="68"/>
                    <a:pt x="6" y="63"/>
                  </a:cubicBezTo>
                  <a:cubicBezTo>
                    <a:pt x="2" y="58"/>
                    <a:pt x="0" y="51"/>
                    <a:pt x="0" y="44"/>
                  </a:cubicBezTo>
                  <a:cubicBezTo>
                    <a:pt x="0" y="37"/>
                    <a:pt x="2" y="30"/>
                    <a:pt x="6" y="25"/>
                  </a:cubicBezTo>
                  <a:cubicBezTo>
                    <a:pt x="10" y="20"/>
                    <a:pt x="16" y="17"/>
                    <a:pt x="22" y="17"/>
                  </a:cubicBezTo>
                  <a:cubicBezTo>
                    <a:pt x="28" y="17"/>
                    <a:pt x="33" y="20"/>
                    <a:pt x="38" y="25"/>
                  </a:cubicBezTo>
                  <a:close/>
                  <a:moveTo>
                    <a:pt x="99" y="6"/>
                  </a:moveTo>
                  <a:cubicBezTo>
                    <a:pt x="10" y="157"/>
                    <a:pt x="10" y="157"/>
                    <a:pt x="10" y="157"/>
                  </a:cubicBezTo>
                  <a:cubicBezTo>
                    <a:pt x="3" y="151"/>
                    <a:pt x="3" y="151"/>
                    <a:pt x="3" y="151"/>
                  </a:cubicBezTo>
                  <a:cubicBezTo>
                    <a:pt x="92" y="0"/>
                    <a:pt x="92" y="0"/>
                    <a:pt x="92" y="0"/>
                  </a:cubicBezTo>
                  <a:lnTo>
                    <a:pt x="99" y="6"/>
                  </a:lnTo>
                  <a:close/>
                  <a:moveTo>
                    <a:pt x="22" y="28"/>
                  </a:moveTo>
                  <a:cubicBezTo>
                    <a:pt x="18" y="28"/>
                    <a:pt x="15" y="29"/>
                    <a:pt x="12" y="32"/>
                  </a:cubicBezTo>
                  <a:cubicBezTo>
                    <a:pt x="9" y="35"/>
                    <a:pt x="8" y="39"/>
                    <a:pt x="8" y="44"/>
                  </a:cubicBezTo>
                  <a:cubicBezTo>
                    <a:pt x="8" y="49"/>
                    <a:pt x="9" y="52"/>
                    <a:pt x="12" y="56"/>
                  </a:cubicBezTo>
                  <a:cubicBezTo>
                    <a:pt x="15" y="59"/>
                    <a:pt x="18" y="60"/>
                    <a:pt x="22" y="60"/>
                  </a:cubicBezTo>
                  <a:cubicBezTo>
                    <a:pt x="26" y="60"/>
                    <a:pt x="29" y="59"/>
                    <a:pt x="32" y="56"/>
                  </a:cubicBezTo>
                  <a:cubicBezTo>
                    <a:pt x="34" y="52"/>
                    <a:pt x="36" y="49"/>
                    <a:pt x="36" y="44"/>
                  </a:cubicBezTo>
                  <a:cubicBezTo>
                    <a:pt x="36" y="39"/>
                    <a:pt x="34" y="35"/>
                    <a:pt x="32" y="32"/>
                  </a:cubicBezTo>
                  <a:cubicBezTo>
                    <a:pt x="29" y="29"/>
                    <a:pt x="26" y="28"/>
                    <a:pt x="22" y="28"/>
                  </a:cubicBezTo>
                  <a:close/>
                  <a:moveTo>
                    <a:pt x="95" y="94"/>
                  </a:moveTo>
                  <a:cubicBezTo>
                    <a:pt x="100" y="99"/>
                    <a:pt x="102" y="106"/>
                    <a:pt x="102" y="113"/>
                  </a:cubicBezTo>
                  <a:cubicBezTo>
                    <a:pt x="102" y="120"/>
                    <a:pt x="100" y="127"/>
                    <a:pt x="95" y="132"/>
                  </a:cubicBezTo>
                  <a:cubicBezTo>
                    <a:pt x="91" y="137"/>
                    <a:pt x="86" y="139"/>
                    <a:pt x="80" y="139"/>
                  </a:cubicBezTo>
                  <a:cubicBezTo>
                    <a:pt x="73" y="139"/>
                    <a:pt x="68" y="137"/>
                    <a:pt x="64" y="132"/>
                  </a:cubicBezTo>
                  <a:cubicBezTo>
                    <a:pt x="60" y="127"/>
                    <a:pt x="57" y="120"/>
                    <a:pt x="57" y="113"/>
                  </a:cubicBezTo>
                  <a:cubicBezTo>
                    <a:pt x="57" y="106"/>
                    <a:pt x="60" y="99"/>
                    <a:pt x="64" y="94"/>
                  </a:cubicBezTo>
                  <a:cubicBezTo>
                    <a:pt x="68" y="89"/>
                    <a:pt x="73" y="86"/>
                    <a:pt x="80" y="86"/>
                  </a:cubicBezTo>
                  <a:cubicBezTo>
                    <a:pt x="86" y="86"/>
                    <a:pt x="91" y="89"/>
                    <a:pt x="95" y="94"/>
                  </a:cubicBezTo>
                  <a:close/>
                  <a:moveTo>
                    <a:pt x="80" y="96"/>
                  </a:moveTo>
                  <a:cubicBezTo>
                    <a:pt x="76" y="96"/>
                    <a:pt x="73" y="98"/>
                    <a:pt x="70" y="101"/>
                  </a:cubicBezTo>
                  <a:cubicBezTo>
                    <a:pt x="67" y="104"/>
                    <a:pt x="66" y="108"/>
                    <a:pt x="66" y="113"/>
                  </a:cubicBezTo>
                  <a:cubicBezTo>
                    <a:pt x="66" y="118"/>
                    <a:pt x="67" y="121"/>
                    <a:pt x="70" y="125"/>
                  </a:cubicBezTo>
                  <a:cubicBezTo>
                    <a:pt x="73" y="128"/>
                    <a:pt x="76" y="130"/>
                    <a:pt x="80" y="130"/>
                  </a:cubicBezTo>
                  <a:cubicBezTo>
                    <a:pt x="84" y="130"/>
                    <a:pt x="87" y="128"/>
                    <a:pt x="89" y="125"/>
                  </a:cubicBezTo>
                  <a:cubicBezTo>
                    <a:pt x="92" y="121"/>
                    <a:pt x="94" y="118"/>
                    <a:pt x="94" y="113"/>
                  </a:cubicBezTo>
                  <a:cubicBezTo>
                    <a:pt x="94" y="108"/>
                    <a:pt x="92" y="104"/>
                    <a:pt x="89" y="101"/>
                  </a:cubicBezTo>
                  <a:cubicBezTo>
                    <a:pt x="87" y="98"/>
                    <a:pt x="84" y="96"/>
                    <a:pt x="80" y="96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30"/>
            <p:cNvSpPr>
              <a:spLocks/>
            </p:cNvSpPr>
            <p:nvPr/>
          </p:nvSpPr>
          <p:spPr bwMode="auto">
            <a:xfrm>
              <a:off x="1825269" y="3652439"/>
              <a:ext cx="71282" cy="110841"/>
            </a:xfrm>
            <a:custGeom>
              <a:avLst/>
              <a:gdLst>
                <a:gd name="T0" fmla="*/ 62 w 140"/>
                <a:gd name="T1" fmla="*/ 191 h 217"/>
                <a:gd name="T2" fmla="*/ 96 w 140"/>
                <a:gd name="T3" fmla="*/ 179 h 217"/>
                <a:gd name="T4" fmla="*/ 109 w 140"/>
                <a:gd name="T5" fmla="*/ 155 h 217"/>
                <a:gd name="T6" fmla="*/ 96 w 140"/>
                <a:gd name="T7" fmla="*/ 126 h 217"/>
                <a:gd name="T8" fmla="*/ 60 w 140"/>
                <a:gd name="T9" fmla="*/ 115 h 217"/>
                <a:gd name="T10" fmla="*/ 42 w 140"/>
                <a:gd name="T11" fmla="*/ 115 h 217"/>
                <a:gd name="T12" fmla="*/ 42 w 140"/>
                <a:gd name="T13" fmla="*/ 89 h 217"/>
                <a:gd name="T14" fmla="*/ 59 w 140"/>
                <a:gd name="T15" fmla="*/ 89 h 217"/>
                <a:gd name="T16" fmla="*/ 86 w 140"/>
                <a:gd name="T17" fmla="*/ 80 h 217"/>
                <a:gd name="T18" fmla="*/ 96 w 140"/>
                <a:gd name="T19" fmla="*/ 57 h 217"/>
                <a:gd name="T20" fmla="*/ 87 w 140"/>
                <a:gd name="T21" fmla="*/ 34 h 217"/>
                <a:gd name="T22" fmla="*/ 62 w 140"/>
                <a:gd name="T23" fmla="*/ 25 h 217"/>
                <a:gd name="T24" fmla="*/ 39 w 140"/>
                <a:gd name="T25" fmla="*/ 29 h 217"/>
                <a:gd name="T26" fmla="*/ 20 w 140"/>
                <a:gd name="T27" fmla="*/ 36 h 217"/>
                <a:gd name="T28" fmla="*/ 20 w 140"/>
                <a:gd name="T29" fmla="*/ 10 h 217"/>
                <a:gd name="T30" fmla="*/ 63 w 140"/>
                <a:gd name="T31" fmla="*/ 0 h 217"/>
                <a:gd name="T32" fmla="*/ 108 w 140"/>
                <a:gd name="T33" fmla="*/ 15 h 217"/>
                <a:gd name="T34" fmla="*/ 127 w 140"/>
                <a:gd name="T35" fmla="*/ 56 h 217"/>
                <a:gd name="T36" fmla="*/ 103 w 140"/>
                <a:gd name="T37" fmla="*/ 101 h 217"/>
                <a:gd name="T38" fmla="*/ 140 w 140"/>
                <a:gd name="T39" fmla="*/ 156 h 217"/>
                <a:gd name="T40" fmla="*/ 120 w 140"/>
                <a:gd name="T41" fmla="*/ 196 h 217"/>
                <a:gd name="T42" fmla="*/ 62 w 140"/>
                <a:gd name="T43" fmla="*/ 217 h 217"/>
                <a:gd name="T44" fmla="*/ 0 w 140"/>
                <a:gd name="T45" fmla="*/ 200 h 217"/>
                <a:gd name="T46" fmla="*/ 0 w 140"/>
                <a:gd name="T47" fmla="*/ 173 h 217"/>
                <a:gd name="T48" fmla="*/ 62 w 140"/>
                <a:gd name="T49" fmla="*/ 19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0" h="217">
                  <a:moveTo>
                    <a:pt x="62" y="191"/>
                  </a:moveTo>
                  <a:cubicBezTo>
                    <a:pt x="75" y="191"/>
                    <a:pt x="87" y="187"/>
                    <a:pt x="96" y="179"/>
                  </a:cubicBezTo>
                  <a:cubicBezTo>
                    <a:pt x="105" y="171"/>
                    <a:pt x="109" y="163"/>
                    <a:pt x="109" y="155"/>
                  </a:cubicBezTo>
                  <a:cubicBezTo>
                    <a:pt x="109" y="143"/>
                    <a:pt x="105" y="133"/>
                    <a:pt x="96" y="126"/>
                  </a:cubicBezTo>
                  <a:cubicBezTo>
                    <a:pt x="88" y="119"/>
                    <a:pt x="76" y="115"/>
                    <a:pt x="60" y="115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70" y="89"/>
                    <a:pt x="79" y="86"/>
                    <a:pt x="86" y="80"/>
                  </a:cubicBezTo>
                  <a:cubicBezTo>
                    <a:pt x="93" y="74"/>
                    <a:pt x="96" y="66"/>
                    <a:pt x="96" y="57"/>
                  </a:cubicBezTo>
                  <a:cubicBezTo>
                    <a:pt x="96" y="47"/>
                    <a:pt x="93" y="40"/>
                    <a:pt x="87" y="34"/>
                  </a:cubicBezTo>
                  <a:cubicBezTo>
                    <a:pt x="80" y="28"/>
                    <a:pt x="72" y="25"/>
                    <a:pt x="62" y="25"/>
                  </a:cubicBezTo>
                  <a:cubicBezTo>
                    <a:pt x="56" y="25"/>
                    <a:pt x="48" y="26"/>
                    <a:pt x="39" y="29"/>
                  </a:cubicBezTo>
                  <a:cubicBezTo>
                    <a:pt x="31" y="31"/>
                    <a:pt x="24" y="33"/>
                    <a:pt x="20" y="36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34" y="3"/>
                    <a:pt x="48" y="0"/>
                    <a:pt x="63" y="0"/>
                  </a:cubicBezTo>
                  <a:cubicBezTo>
                    <a:pt x="80" y="0"/>
                    <a:pt x="95" y="5"/>
                    <a:pt x="108" y="15"/>
                  </a:cubicBezTo>
                  <a:cubicBezTo>
                    <a:pt x="120" y="26"/>
                    <a:pt x="127" y="39"/>
                    <a:pt x="127" y="56"/>
                  </a:cubicBezTo>
                  <a:cubicBezTo>
                    <a:pt x="127" y="75"/>
                    <a:pt x="119" y="89"/>
                    <a:pt x="103" y="101"/>
                  </a:cubicBezTo>
                  <a:cubicBezTo>
                    <a:pt x="128" y="111"/>
                    <a:pt x="140" y="130"/>
                    <a:pt x="140" y="156"/>
                  </a:cubicBezTo>
                  <a:cubicBezTo>
                    <a:pt x="140" y="170"/>
                    <a:pt x="134" y="184"/>
                    <a:pt x="120" y="196"/>
                  </a:cubicBezTo>
                  <a:cubicBezTo>
                    <a:pt x="105" y="210"/>
                    <a:pt x="85" y="217"/>
                    <a:pt x="62" y="217"/>
                  </a:cubicBezTo>
                  <a:cubicBezTo>
                    <a:pt x="39" y="217"/>
                    <a:pt x="18" y="212"/>
                    <a:pt x="0" y="200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21" y="185"/>
                    <a:pt x="41" y="191"/>
                    <a:pt x="62" y="191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31"/>
            <p:cNvSpPr>
              <a:spLocks/>
            </p:cNvSpPr>
            <p:nvPr/>
          </p:nvSpPr>
          <p:spPr bwMode="auto">
            <a:xfrm>
              <a:off x="1727806" y="3652439"/>
              <a:ext cx="71282" cy="110841"/>
            </a:xfrm>
            <a:custGeom>
              <a:avLst/>
              <a:gdLst>
                <a:gd name="T0" fmla="*/ 62 w 140"/>
                <a:gd name="T1" fmla="*/ 191 h 217"/>
                <a:gd name="T2" fmla="*/ 97 w 140"/>
                <a:gd name="T3" fmla="*/ 179 h 217"/>
                <a:gd name="T4" fmla="*/ 109 w 140"/>
                <a:gd name="T5" fmla="*/ 155 h 217"/>
                <a:gd name="T6" fmla="*/ 97 w 140"/>
                <a:gd name="T7" fmla="*/ 126 h 217"/>
                <a:gd name="T8" fmla="*/ 60 w 140"/>
                <a:gd name="T9" fmla="*/ 115 h 217"/>
                <a:gd name="T10" fmla="*/ 42 w 140"/>
                <a:gd name="T11" fmla="*/ 115 h 217"/>
                <a:gd name="T12" fmla="*/ 42 w 140"/>
                <a:gd name="T13" fmla="*/ 89 h 217"/>
                <a:gd name="T14" fmla="*/ 60 w 140"/>
                <a:gd name="T15" fmla="*/ 89 h 217"/>
                <a:gd name="T16" fmla="*/ 86 w 140"/>
                <a:gd name="T17" fmla="*/ 80 h 217"/>
                <a:gd name="T18" fmla="*/ 97 w 140"/>
                <a:gd name="T19" fmla="*/ 57 h 217"/>
                <a:gd name="T20" fmla="*/ 87 w 140"/>
                <a:gd name="T21" fmla="*/ 34 h 217"/>
                <a:gd name="T22" fmla="*/ 62 w 140"/>
                <a:gd name="T23" fmla="*/ 25 h 217"/>
                <a:gd name="T24" fmla="*/ 39 w 140"/>
                <a:gd name="T25" fmla="*/ 29 h 217"/>
                <a:gd name="T26" fmla="*/ 20 w 140"/>
                <a:gd name="T27" fmla="*/ 36 h 217"/>
                <a:gd name="T28" fmla="*/ 20 w 140"/>
                <a:gd name="T29" fmla="*/ 10 h 217"/>
                <a:gd name="T30" fmla="*/ 63 w 140"/>
                <a:gd name="T31" fmla="*/ 0 h 217"/>
                <a:gd name="T32" fmla="*/ 108 w 140"/>
                <a:gd name="T33" fmla="*/ 15 h 217"/>
                <a:gd name="T34" fmla="*/ 127 w 140"/>
                <a:gd name="T35" fmla="*/ 56 h 217"/>
                <a:gd name="T36" fmla="*/ 103 w 140"/>
                <a:gd name="T37" fmla="*/ 101 h 217"/>
                <a:gd name="T38" fmla="*/ 140 w 140"/>
                <a:gd name="T39" fmla="*/ 156 h 217"/>
                <a:gd name="T40" fmla="*/ 121 w 140"/>
                <a:gd name="T41" fmla="*/ 196 h 217"/>
                <a:gd name="T42" fmla="*/ 62 w 140"/>
                <a:gd name="T43" fmla="*/ 217 h 217"/>
                <a:gd name="T44" fmla="*/ 0 w 140"/>
                <a:gd name="T45" fmla="*/ 200 h 217"/>
                <a:gd name="T46" fmla="*/ 0 w 140"/>
                <a:gd name="T47" fmla="*/ 173 h 217"/>
                <a:gd name="T48" fmla="*/ 62 w 140"/>
                <a:gd name="T49" fmla="*/ 19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0" h="217">
                  <a:moveTo>
                    <a:pt x="62" y="191"/>
                  </a:moveTo>
                  <a:cubicBezTo>
                    <a:pt x="76" y="191"/>
                    <a:pt x="87" y="187"/>
                    <a:pt x="97" y="179"/>
                  </a:cubicBezTo>
                  <a:cubicBezTo>
                    <a:pt x="105" y="171"/>
                    <a:pt x="109" y="163"/>
                    <a:pt x="109" y="155"/>
                  </a:cubicBezTo>
                  <a:cubicBezTo>
                    <a:pt x="109" y="143"/>
                    <a:pt x="105" y="133"/>
                    <a:pt x="97" y="126"/>
                  </a:cubicBezTo>
                  <a:cubicBezTo>
                    <a:pt x="88" y="119"/>
                    <a:pt x="76" y="115"/>
                    <a:pt x="60" y="115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70" y="89"/>
                    <a:pt x="79" y="86"/>
                    <a:pt x="86" y="80"/>
                  </a:cubicBezTo>
                  <a:cubicBezTo>
                    <a:pt x="93" y="74"/>
                    <a:pt x="97" y="66"/>
                    <a:pt x="97" y="57"/>
                  </a:cubicBezTo>
                  <a:cubicBezTo>
                    <a:pt x="97" y="47"/>
                    <a:pt x="93" y="40"/>
                    <a:pt x="87" y="34"/>
                  </a:cubicBezTo>
                  <a:cubicBezTo>
                    <a:pt x="81" y="28"/>
                    <a:pt x="72" y="25"/>
                    <a:pt x="62" y="25"/>
                  </a:cubicBezTo>
                  <a:cubicBezTo>
                    <a:pt x="56" y="25"/>
                    <a:pt x="48" y="26"/>
                    <a:pt x="39" y="29"/>
                  </a:cubicBezTo>
                  <a:cubicBezTo>
                    <a:pt x="31" y="31"/>
                    <a:pt x="24" y="33"/>
                    <a:pt x="20" y="36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34" y="3"/>
                    <a:pt x="48" y="0"/>
                    <a:pt x="63" y="0"/>
                  </a:cubicBezTo>
                  <a:cubicBezTo>
                    <a:pt x="81" y="0"/>
                    <a:pt x="95" y="5"/>
                    <a:pt x="108" y="15"/>
                  </a:cubicBezTo>
                  <a:cubicBezTo>
                    <a:pt x="121" y="26"/>
                    <a:pt x="127" y="39"/>
                    <a:pt x="127" y="56"/>
                  </a:cubicBezTo>
                  <a:cubicBezTo>
                    <a:pt x="127" y="75"/>
                    <a:pt x="119" y="89"/>
                    <a:pt x="103" y="101"/>
                  </a:cubicBezTo>
                  <a:cubicBezTo>
                    <a:pt x="128" y="111"/>
                    <a:pt x="140" y="130"/>
                    <a:pt x="140" y="156"/>
                  </a:cubicBezTo>
                  <a:cubicBezTo>
                    <a:pt x="140" y="170"/>
                    <a:pt x="134" y="184"/>
                    <a:pt x="121" y="196"/>
                  </a:cubicBezTo>
                  <a:cubicBezTo>
                    <a:pt x="105" y="210"/>
                    <a:pt x="86" y="217"/>
                    <a:pt x="62" y="217"/>
                  </a:cubicBezTo>
                  <a:cubicBezTo>
                    <a:pt x="39" y="217"/>
                    <a:pt x="19" y="212"/>
                    <a:pt x="0" y="200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21" y="185"/>
                    <a:pt x="42" y="191"/>
                    <a:pt x="62" y="191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Oval 35"/>
            <p:cNvSpPr>
              <a:spLocks noChangeArrowheads="1"/>
            </p:cNvSpPr>
            <p:nvPr/>
          </p:nvSpPr>
          <p:spPr bwMode="auto">
            <a:xfrm>
              <a:off x="1337228" y="5640139"/>
              <a:ext cx="640645" cy="640799"/>
            </a:xfrm>
            <a:prstGeom prst="ellipse">
              <a:avLst/>
            </a:pr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36"/>
            <p:cNvSpPr>
              <a:spLocks/>
            </p:cNvSpPr>
            <p:nvPr/>
          </p:nvSpPr>
          <p:spPr bwMode="auto">
            <a:xfrm>
              <a:off x="1657397" y="5487502"/>
              <a:ext cx="28715" cy="39772"/>
            </a:xfrm>
            <a:custGeom>
              <a:avLst/>
              <a:gdLst>
                <a:gd name="T0" fmla="*/ 64 w 70"/>
                <a:gd name="T1" fmla="*/ 97 h 97"/>
                <a:gd name="T2" fmla="*/ 70 w 70"/>
                <a:gd name="T3" fmla="*/ 2 h 97"/>
                <a:gd name="T4" fmla="*/ 0 w 70"/>
                <a:gd name="T5" fmla="*/ 0 h 97"/>
                <a:gd name="T6" fmla="*/ 0 w 70"/>
                <a:gd name="T7" fmla="*/ 95 h 97"/>
                <a:gd name="T8" fmla="*/ 64 w 70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97">
                  <a:moveTo>
                    <a:pt x="64" y="97"/>
                  </a:moveTo>
                  <a:cubicBezTo>
                    <a:pt x="70" y="2"/>
                    <a:pt x="70" y="2"/>
                    <a:pt x="70" y="2"/>
                  </a:cubicBezTo>
                  <a:cubicBezTo>
                    <a:pt x="47" y="0"/>
                    <a:pt x="24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2" y="95"/>
                    <a:pt x="43" y="96"/>
                    <a:pt x="64" y="97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37"/>
            <p:cNvSpPr>
              <a:spLocks/>
            </p:cNvSpPr>
            <p:nvPr/>
          </p:nvSpPr>
          <p:spPr bwMode="auto">
            <a:xfrm>
              <a:off x="1735712" y="5495334"/>
              <a:ext cx="35165" cy="44225"/>
            </a:xfrm>
            <a:custGeom>
              <a:avLst/>
              <a:gdLst>
                <a:gd name="T0" fmla="*/ 17 w 86"/>
                <a:gd name="T1" fmla="*/ 0 h 108"/>
                <a:gd name="T2" fmla="*/ 0 w 86"/>
                <a:gd name="T3" fmla="*/ 94 h 108"/>
                <a:gd name="T4" fmla="*/ 62 w 86"/>
                <a:gd name="T5" fmla="*/ 108 h 108"/>
                <a:gd name="T6" fmla="*/ 86 w 86"/>
                <a:gd name="T7" fmla="*/ 14 h 108"/>
                <a:gd name="T8" fmla="*/ 17 w 86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8">
                  <a:moveTo>
                    <a:pt x="17" y="0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21" y="98"/>
                    <a:pt x="42" y="102"/>
                    <a:pt x="62" y="108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63" y="9"/>
                    <a:pt x="40" y="4"/>
                    <a:pt x="17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38"/>
            <p:cNvSpPr>
              <a:spLocks/>
            </p:cNvSpPr>
            <p:nvPr/>
          </p:nvSpPr>
          <p:spPr bwMode="auto">
            <a:xfrm>
              <a:off x="1811109" y="5518674"/>
              <a:ext cx="40539" cy="46835"/>
            </a:xfrm>
            <a:custGeom>
              <a:avLst/>
              <a:gdLst>
                <a:gd name="T0" fmla="*/ 35 w 99"/>
                <a:gd name="T1" fmla="*/ 0 h 114"/>
                <a:gd name="T2" fmla="*/ 0 w 99"/>
                <a:gd name="T3" fmla="*/ 89 h 114"/>
                <a:gd name="T4" fmla="*/ 59 w 99"/>
                <a:gd name="T5" fmla="*/ 114 h 114"/>
                <a:gd name="T6" fmla="*/ 99 w 99"/>
                <a:gd name="T7" fmla="*/ 27 h 114"/>
                <a:gd name="T8" fmla="*/ 35 w 9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14">
                  <a:moveTo>
                    <a:pt x="35" y="0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20" y="97"/>
                    <a:pt x="39" y="105"/>
                    <a:pt x="59" y="114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78" y="17"/>
                    <a:pt x="56" y="8"/>
                    <a:pt x="35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39"/>
            <p:cNvSpPr>
              <a:spLocks/>
            </p:cNvSpPr>
            <p:nvPr/>
          </p:nvSpPr>
          <p:spPr bwMode="auto">
            <a:xfrm>
              <a:off x="1881131" y="5556910"/>
              <a:ext cx="44685" cy="47910"/>
            </a:xfrm>
            <a:custGeom>
              <a:avLst/>
              <a:gdLst>
                <a:gd name="T0" fmla="*/ 50 w 109"/>
                <a:gd name="T1" fmla="*/ 0 h 117"/>
                <a:gd name="T2" fmla="*/ 0 w 109"/>
                <a:gd name="T3" fmla="*/ 81 h 117"/>
                <a:gd name="T4" fmla="*/ 53 w 109"/>
                <a:gd name="T5" fmla="*/ 117 h 117"/>
                <a:gd name="T6" fmla="*/ 109 w 109"/>
                <a:gd name="T7" fmla="*/ 39 h 117"/>
                <a:gd name="T8" fmla="*/ 50 w 109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17">
                  <a:moveTo>
                    <a:pt x="5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18" y="93"/>
                    <a:pt x="36" y="105"/>
                    <a:pt x="53" y="117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90" y="25"/>
                    <a:pt x="70" y="12"/>
                    <a:pt x="50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40"/>
            <p:cNvSpPr>
              <a:spLocks/>
            </p:cNvSpPr>
            <p:nvPr/>
          </p:nvSpPr>
          <p:spPr bwMode="auto">
            <a:xfrm>
              <a:off x="1943937" y="5608506"/>
              <a:ext cx="46682" cy="47603"/>
            </a:xfrm>
            <a:custGeom>
              <a:avLst/>
              <a:gdLst>
                <a:gd name="T0" fmla="*/ 64 w 114"/>
                <a:gd name="T1" fmla="*/ 0 h 116"/>
                <a:gd name="T2" fmla="*/ 0 w 114"/>
                <a:gd name="T3" fmla="*/ 71 h 116"/>
                <a:gd name="T4" fmla="*/ 46 w 114"/>
                <a:gd name="T5" fmla="*/ 116 h 116"/>
                <a:gd name="T6" fmla="*/ 114 w 114"/>
                <a:gd name="T7" fmla="*/ 49 h 116"/>
                <a:gd name="T8" fmla="*/ 64 w 114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6">
                  <a:moveTo>
                    <a:pt x="64" y="0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16" y="85"/>
                    <a:pt x="31" y="100"/>
                    <a:pt x="46" y="116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98" y="32"/>
                    <a:pt x="81" y="16"/>
                    <a:pt x="64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41"/>
            <p:cNvSpPr>
              <a:spLocks/>
            </p:cNvSpPr>
            <p:nvPr/>
          </p:nvSpPr>
          <p:spPr bwMode="auto">
            <a:xfrm>
              <a:off x="1996761" y="5671618"/>
              <a:ext cx="47603" cy="45146"/>
            </a:xfrm>
            <a:custGeom>
              <a:avLst/>
              <a:gdLst>
                <a:gd name="T0" fmla="*/ 76 w 116"/>
                <a:gd name="T1" fmla="*/ 0 h 110"/>
                <a:gd name="T2" fmla="*/ 0 w 116"/>
                <a:gd name="T3" fmla="*/ 58 h 110"/>
                <a:gd name="T4" fmla="*/ 37 w 116"/>
                <a:gd name="T5" fmla="*/ 110 h 110"/>
                <a:gd name="T6" fmla="*/ 116 w 116"/>
                <a:gd name="T7" fmla="*/ 57 h 110"/>
                <a:gd name="T8" fmla="*/ 76 w 116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0">
                  <a:moveTo>
                    <a:pt x="7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12" y="75"/>
                    <a:pt x="25" y="93"/>
                    <a:pt x="37" y="110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03" y="38"/>
                    <a:pt x="90" y="19"/>
                    <a:pt x="76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42"/>
            <p:cNvSpPr>
              <a:spLocks/>
            </p:cNvSpPr>
            <p:nvPr/>
          </p:nvSpPr>
          <p:spPr bwMode="auto">
            <a:xfrm>
              <a:off x="2037761" y="5744712"/>
              <a:ext cx="47142" cy="41307"/>
            </a:xfrm>
            <a:custGeom>
              <a:avLst/>
              <a:gdLst>
                <a:gd name="T0" fmla="*/ 86 w 115"/>
                <a:gd name="T1" fmla="*/ 0 h 101"/>
                <a:gd name="T2" fmla="*/ 0 w 115"/>
                <a:gd name="T3" fmla="*/ 43 h 101"/>
                <a:gd name="T4" fmla="*/ 27 w 115"/>
                <a:gd name="T5" fmla="*/ 101 h 101"/>
                <a:gd name="T6" fmla="*/ 115 w 115"/>
                <a:gd name="T7" fmla="*/ 64 h 101"/>
                <a:gd name="T8" fmla="*/ 86 w 115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01">
                  <a:moveTo>
                    <a:pt x="86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0" y="62"/>
                    <a:pt x="19" y="81"/>
                    <a:pt x="27" y="101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06" y="42"/>
                    <a:pt x="97" y="21"/>
                    <a:pt x="86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2066476" y="5824562"/>
              <a:ext cx="44685" cy="36086"/>
            </a:xfrm>
            <a:custGeom>
              <a:avLst/>
              <a:gdLst>
                <a:gd name="T0" fmla="*/ 92 w 109"/>
                <a:gd name="T1" fmla="*/ 0 h 88"/>
                <a:gd name="T2" fmla="*/ 0 w 109"/>
                <a:gd name="T3" fmla="*/ 26 h 88"/>
                <a:gd name="T4" fmla="*/ 15 w 109"/>
                <a:gd name="T5" fmla="*/ 88 h 88"/>
                <a:gd name="T6" fmla="*/ 109 w 109"/>
                <a:gd name="T7" fmla="*/ 68 h 88"/>
                <a:gd name="T8" fmla="*/ 92 w 109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8">
                  <a:moveTo>
                    <a:pt x="92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5" y="47"/>
                    <a:pt x="11" y="67"/>
                    <a:pt x="15" y="8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4" y="45"/>
                    <a:pt x="98" y="22"/>
                    <a:pt x="92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44"/>
            <p:cNvSpPr>
              <a:spLocks/>
            </p:cNvSpPr>
            <p:nvPr/>
          </p:nvSpPr>
          <p:spPr bwMode="auto">
            <a:xfrm>
              <a:off x="2080757" y="5909019"/>
              <a:ext cx="40693" cy="29637"/>
            </a:xfrm>
            <a:custGeom>
              <a:avLst/>
              <a:gdLst>
                <a:gd name="T0" fmla="*/ 95 w 99"/>
                <a:gd name="T1" fmla="*/ 0 h 72"/>
                <a:gd name="T2" fmla="*/ 0 w 99"/>
                <a:gd name="T3" fmla="*/ 8 h 72"/>
                <a:gd name="T4" fmla="*/ 3 w 99"/>
                <a:gd name="T5" fmla="*/ 72 h 72"/>
                <a:gd name="T6" fmla="*/ 99 w 99"/>
                <a:gd name="T7" fmla="*/ 69 h 72"/>
                <a:gd name="T8" fmla="*/ 95 w 99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72">
                  <a:moveTo>
                    <a:pt x="95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" y="30"/>
                    <a:pt x="3" y="51"/>
                    <a:pt x="3" y="72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46"/>
                    <a:pt x="97" y="23"/>
                    <a:pt x="95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45"/>
            <p:cNvSpPr>
              <a:spLocks/>
            </p:cNvSpPr>
            <p:nvPr/>
          </p:nvSpPr>
          <p:spPr bwMode="auto">
            <a:xfrm>
              <a:off x="2077532" y="5991020"/>
              <a:ext cx="42229" cy="32094"/>
            </a:xfrm>
            <a:custGeom>
              <a:avLst/>
              <a:gdLst>
                <a:gd name="T0" fmla="*/ 103 w 103"/>
                <a:gd name="T1" fmla="*/ 9 h 78"/>
                <a:gd name="T2" fmla="*/ 8 w 103"/>
                <a:gd name="T3" fmla="*/ 0 h 78"/>
                <a:gd name="T4" fmla="*/ 0 w 103"/>
                <a:gd name="T5" fmla="*/ 63 h 78"/>
                <a:gd name="T6" fmla="*/ 95 w 103"/>
                <a:gd name="T7" fmla="*/ 78 h 78"/>
                <a:gd name="T8" fmla="*/ 103 w 103"/>
                <a:gd name="T9" fmla="*/ 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78">
                  <a:moveTo>
                    <a:pt x="103" y="9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21"/>
                    <a:pt x="3" y="42"/>
                    <a:pt x="0" y="63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8" y="55"/>
                    <a:pt x="101" y="32"/>
                    <a:pt x="103" y="9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46"/>
            <p:cNvSpPr>
              <a:spLocks/>
            </p:cNvSpPr>
            <p:nvPr/>
          </p:nvSpPr>
          <p:spPr bwMode="auto">
            <a:xfrm>
              <a:off x="2058338" y="6068106"/>
              <a:ext cx="45760" cy="38236"/>
            </a:xfrm>
            <a:custGeom>
              <a:avLst/>
              <a:gdLst>
                <a:gd name="T0" fmla="*/ 112 w 112"/>
                <a:gd name="T1" fmla="*/ 26 h 93"/>
                <a:gd name="T2" fmla="*/ 20 w 112"/>
                <a:gd name="T3" fmla="*/ 0 h 93"/>
                <a:gd name="T4" fmla="*/ 0 w 112"/>
                <a:gd name="T5" fmla="*/ 61 h 93"/>
                <a:gd name="T6" fmla="*/ 91 w 112"/>
                <a:gd name="T7" fmla="*/ 93 h 93"/>
                <a:gd name="T8" fmla="*/ 112 w 112"/>
                <a:gd name="T9" fmla="*/ 2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3">
                  <a:moveTo>
                    <a:pt x="112" y="26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4" y="20"/>
                    <a:pt x="7" y="41"/>
                    <a:pt x="0" y="61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8" y="71"/>
                    <a:pt x="105" y="48"/>
                    <a:pt x="112" y="26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47"/>
            <p:cNvSpPr>
              <a:spLocks/>
            </p:cNvSpPr>
            <p:nvPr/>
          </p:nvSpPr>
          <p:spPr bwMode="auto">
            <a:xfrm>
              <a:off x="2025476" y="6141200"/>
              <a:ext cx="47603" cy="42536"/>
            </a:xfrm>
            <a:custGeom>
              <a:avLst/>
              <a:gdLst>
                <a:gd name="T0" fmla="*/ 116 w 116"/>
                <a:gd name="T1" fmla="*/ 43 h 104"/>
                <a:gd name="T2" fmla="*/ 30 w 116"/>
                <a:gd name="T3" fmla="*/ 0 h 104"/>
                <a:gd name="T4" fmla="*/ 0 w 116"/>
                <a:gd name="T5" fmla="*/ 57 h 104"/>
                <a:gd name="T6" fmla="*/ 83 w 116"/>
                <a:gd name="T7" fmla="*/ 104 h 104"/>
                <a:gd name="T8" fmla="*/ 116 w 116"/>
                <a:gd name="T9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4">
                  <a:moveTo>
                    <a:pt x="116" y="43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1" y="19"/>
                    <a:pt x="11" y="38"/>
                    <a:pt x="0" y="57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95" y="84"/>
                    <a:pt x="106" y="64"/>
                    <a:pt x="116" y="43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48"/>
            <p:cNvSpPr>
              <a:spLocks/>
            </p:cNvSpPr>
            <p:nvPr/>
          </p:nvSpPr>
          <p:spPr bwMode="auto">
            <a:xfrm>
              <a:off x="1980330" y="6207997"/>
              <a:ext cx="47603" cy="45914"/>
            </a:xfrm>
            <a:custGeom>
              <a:avLst/>
              <a:gdLst>
                <a:gd name="T0" fmla="*/ 116 w 116"/>
                <a:gd name="T1" fmla="*/ 58 h 112"/>
                <a:gd name="T2" fmla="*/ 40 w 116"/>
                <a:gd name="T3" fmla="*/ 0 h 112"/>
                <a:gd name="T4" fmla="*/ 0 w 116"/>
                <a:gd name="T5" fmla="*/ 50 h 112"/>
                <a:gd name="T6" fmla="*/ 72 w 116"/>
                <a:gd name="T7" fmla="*/ 112 h 112"/>
                <a:gd name="T8" fmla="*/ 116 w 116"/>
                <a:gd name="T9" fmla="*/ 5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2">
                  <a:moveTo>
                    <a:pt x="116" y="58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27" y="17"/>
                    <a:pt x="13" y="33"/>
                    <a:pt x="0" y="50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87" y="94"/>
                    <a:pt x="102" y="76"/>
                    <a:pt x="116" y="58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49"/>
            <p:cNvSpPr>
              <a:spLocks/>
            </p:cNvSpPr>
            <p:nvPr/>
          </p:nvSpPr>
          <p:spPr bwMode="auto">
            <a:xfrm>
              <a:off x="1923820" y="6265735"/>
              <a:ext cx="46375" cy="47603"/>
            </a:xfrm>
            <a:custGeom>
              <a:avLst/>
              <a:gdLst>
                <a:gd name="T0" fmla="*/ 113 w 113"/>
                <a:gd name="T1" fmla="*/ 71 h 116"/>
                <a:gd name="T2" fmla="*/ 49 w 113"/>
                <a:gd name="T3" fmla="*/ 0 h 116"/>
                <a:gd name="T4" fmla="*/ 0 w 113"/>
                <a:gd name="T5" fmla="*/ 42 h 116"/>
                <a:gd name="T6" fmla="*/ 60 w 113"/>
                <a:gd name="T7" fmla="*/ 116 h 116"/>
                <a:gd name="T8" fmla="*/ 113 w 113"/>
                <a:gd name="T9" fmla="*/ 7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6">
                  <a:moveTo>
                    <a:pt x="113" y="71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33" y="15"/>
                    <a:pt x="17" y="28"/>
                    <a:pt x="0" y="4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78" y="102"/>
                    <a:pt x="96" y="87"/>
                    <a:pt x="113" y="71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50"/>
            <p:cNvSpPr>
              <a:spLocks/>
            </p:cNvSpPr>
            <p:nvPr/>
          </p:nvSpPr>
          <p:spPr bwMode="auto">
            <a:xfrm>
              <a:off x="1858712" y="6313338"/>
              <a:ext cx="42996" cy="47603"/>
            </a:xfrm>
            <a:custGeom>
              <a:avLst/>
              <a:gdLst>
                <a:gd name="T0" fmla="*/ 105 w 105"/>
                <a:gd name="T1" fmla="*/ 81 h 116"/>
                <a:gd name="T2" fmla="*/ 55 w 105"/>
                <a:gd name="T3" fmla="*/ 0 h 116"/>
                <a:gd name="T4" fmla="*/ 0 w 105"/>
                <a:gd name="T5" fmla="*/ 32 h 116"/>
                <a:gd name="T6" fmla="*/ 45 w 105"/>
                <a:gd name="T7" fmla="*/ 116 h 116"/>
                <a:gd name="T8" fmla="*/ 105 w 105"/>
                <a:gd name="T9" fmla="*/ 8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16">
                  <a:moveTo>
                    <a:pt x="105" y="81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37" y="11"/>
                    <a:pt x="19" y="22"/>
                    <a:pt x="0" y="32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66" y="105"/>
                    <a:pt x="86" y="93"/>
                    <a:pt x="105" y="81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51"/>
            <p:cNvSpPr>
              <a:spLocks/>
            </p:cNvSpPr>
            <p:nvPr/>
          </p:nvSpPr>
          <p:spPr bwMode="auto">
            <a:xfrm>
              <a:off x="1786539" y="6348196"/>
              <a:ext cx="38850" cy="46375"/>
            </a:xfrm>
            <a:custGeom>
              <a:avLst/>
              <a:gdLst>
                <a:gd name="T0" fmla="*/ 95 w 95"/>
                <a:gd name="T1" fmla="*/ 90 h 113"/>
                <a:gd name="T2" fmla="*/ 60 w 95"/>
                <a:gd name="T3" fmla="*/ 0 h 113"/>
                <a:gd name="T4" fmla="*/ 0 w 95"/>
                <a:gd name="T5" fmla="*/ 21 h 113"/>
                <a:gd name="T6" fmla="*/ 29 w 95"/>
                <a:gd name="T7" fmla="*/ 113 h 113"/>
                <a:gd name="T8" fmla="*/ 95 w 95"/>
                <a:gd name="T9" fmla="*/ 9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13">
                  <a:moveTo>
                    <a:pt x="95" y="9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40" y="8"/>
                    <a:pt x="20" y="15"/>
                    <a:pt x="0" y="21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51" y="106"/>
                    <a:pt x="73" y="98"/>
                    <a:pt x="95" y="9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52"/>
            <p:cNvSpPr>
              <a:spLocks/>
            </p:cNvSpPr>
            <p:nvPr/>
          </p:nvSpPr>
          <p:spPr bwMode="auto">
            <a:xfrm>
              <a:off x="1709914" y="6369541"/>
              <a:ext cx="32708" cy="42996"/>
            </a:xfrm>
            <a:custGeom>
              <a:avLst/>
              <a:gdLst>
                <a:gd name="T0" fmla="*/ 80 w 80"/>
                <a:gd name="T1" fmla="*/ 94 h 105"/>
                <a:gd name="T2" fmla="*/ 63 w 80"/>
                <a:gd name="T3" fmla="*/ 0 h 105"/>
                <a:gd name="T4" fmla="*/ 0 w 80"/>
                <a:gd name="T5" fmla="*/ 10 h 105"/>
                <a:gd name="T6" fmla="*/ 12 w 80"/>
                <a:gd name="T7" fmla="*/ 105 h 105"/>
                <a:gd name="T8" fmla="*/ 80 w 80"/>
                <a:gd name="T9" fmla="*/ 9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05">
                  <a:moveTo>
                    <a:pt x="80" y="94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42" y="4"/>
                    <a:pt x="21" y="7"/>
                    <a:pt x="0" y="10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35" y="102"/>
                    <a:pt x="58" y="99"/>
                    <a:pt x="80" y="94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53"/>
            <p:cNvSpPr>
              <a:spLocks/>
            </p:cNvSpPr>
            <p:nvPr/>
          </p:nvSpPr>
          <p:spPr bwMode="auto">
            <a:xfrm>
              <a:off x="1628682" y="6374915"/>
              <a:ext cx="28715" cy="40079"/>
            </a:xfrm>
            <a:custGeom>
              <a:avLst/>
              <a:gdLst>
                <a:gd name="T0" fmla="*/ 7 w 70"/>
                <a:gd name="T1" fmla="*/ 0 h 98"/>
                <a:gd name="T2" fmla="*/ 0 w 70"/>
                <a:gd name="T3" fmla="*/ 96 h 98"/>
                <a:gd name="T4" fmla="*/ 70 w 70"/>
                <a:gd name="T5" fmla="*/ 98 h 98"/>
                <a:gd name="T6" fmla="*/ 70 w 70"/>
                <a:gd name="T7" fmla="*/ 2 h 98"/>
                <a:gd name="T8" fmla="*/ 7 w 70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98">
                  <a:moveTo>
                    <a:pt x="7" y="0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24" y="98"/>
                    <a:pt x="47" y="98"/>
                    <a:pt x="70" y="98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49" y="2"/>
                    <a:pt x="27" y="2"/>
                    <a:pt x="7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54"/>
            <p:cNvSpPr>
              <a:spLocks/>
            </p:cNvSpPr>
            <p:nvPr/>
          </p:nvSpPr>
          <p:spPr bwMode="auto">
            <a:xfrm>
              <a:off x="1544225" y="6362938"/>
              <a:ext cx="35318" cy="44225"/>
            </a:xfrm>
            <a:custGeom>
              <a:avLst/>
              <a:gdLst>
                <a:gd name="T0" fmla="*/ 68 w 86"/>
                <a:gd name="T1" fmla="*/ 108 h 108"/>
                <a:gd name="T2" fmla="*/ 86 w 86"/>
                <a:gd name="T3" fmla="*/ 14 h 108"/>
                <a:gd name="T4" fmla="*/ 23 w 86"/>
                <a:gd name="T5" fmla="*/ 0 h 108"/>
                <a:gd name="T6" fmla="*/ 0 w 86"/>
                <a:gd name="T7" fmla="*/ 93 h 108"/>
                <a:gd name="T8" fmla="*/ 68 w 86"/>
                <a:gd name="T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8">
                  <a:moveTo>
                    <a:pt x="68" y="10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65" y="10"/>
                    <a:pt x="44" y="5"/>
                    <a:pt x="23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2" y="99"/>
                    <a:pt x="45" y="104"/>
                    <a:pt x="68" y="108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55"/>
            <p:cNvSpPr>
              <a:spLocks/>
            </p:cNvSpPr>
            <p:nvPr/>
          </p:nvSpPr>
          <p:spPr bwMode="auto">
            <a:xfrm>
              <a:off x="1463453" y="6336679"/>
              <a:ext cx="40693" cy="47142"/>
            </a:xfrm>
            <a:custGeom>
              <a:avLst/>
              <a:gdLst>
                <a:gd name="T0" fmla="*/ 64 w 99"/>
                <a:gd name="T1" fmla="*/ 115 h 115"/>
                <a:gd name="T2" fmla="*/ 99 w 99"/>
                <a:gd name="T3" fmla="*/ 25 h 115"/>
                <a:gd name="T4" fmla="*/ 40 w 99"/>
                <a:gd name="T5" fmla="*/ 0 h 115"/>
                <a:gd name="T6" fmla="*/ 0 w 99"/>
                <a:gd name="T7" fmla="*/ 88 h 115"/>
                <a:gd name="T8" fmla="*/ 64 w 99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15">
                  <a:moveTo>
                    <a:pt x="64" y="115"/>
                  </a:moveTo>
                  <a:cubicBezTo>
                    <a:pt x="99" y="25"/>
                    <a:pt x="99" y="25"/>
                    <a:pt x="99" y="25"/>
                  </a:cubicBezTo>
                  <a:cubicBezTo>
                    <a:pt x="79" y="18"/>
                    <a:pt x="59" y="9"/>
                    <a:pt x="40" y="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1" y="97"/>
                    <a:pt x="42" y="107"/>
                    <a:pt x="64" y="115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56"/>
            <p:cNvSpPr>
              <a:spLocks/>
            </p:cNvSpPr>
            <p:nvPr/>
          </p:nvSpPr>
          <p:spPr bwMode="auto">
            <a:xfrm>
              <a:off x="1389284" y="6297829"/>
              <a:ext cx="44378" cy="47910"/>
            </a:xfrm>
            <a:custGeom>
              <a:avLst/>
              <a:gdLst>
                <a:gd name="T0" fmla="*/ 58 w 108"/>
                <a:gd name="T1" fmla="*/ 117 h 117"/>
                <a:gd name="T2" fmla="*/ 108 w 108"/>
                <a:gd name="T3" fmla="*/ 35 h 117"/>
                <a:gd name="T4" fmla="*/ 55 w 108"/>
                <a:gd name="T5" fmla="*/ 0 h 117"/>
                <a:gd name="T6" fmla="*/ 0 w 108"/>
                <a:gd name="T7" fmla="*/ 78 h 117"/>
                <a:gd name="T8" fmla="*/ 58 w 10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7">
                  <a:moveTo>
                    <a:pt x="58" y="117"/>
                  </a:moveTo>
                  <a:cubicBezTo>
                    <a:pt x="108" y="35"/>
                    <a:pt x="108" y="35"/>
                    <a:pt x="108" y="35"/>
                  </a:cubicBezTo>
                  <a:cubicBezTo>
                    <a:pt x="90" y="24"/>
                    <a:pt x="73" y="12"/>
                    <a:pt x="55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91"/>
                    <a:pt x="38" y="104"/>
                    <a:pt x="58" y="117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57"/>
            <p:cNvSpPr>
              <a:spLocks/>
            </p:cNvSpPr>
            <p:nvPr/>
          </p:nvSpPr>
          <p:spPr bwMode="auto">
            <a:xfrm>
              <a:off x="1324176" y="6246541"/>
              <a:ext cx="47142" cy="47603"/>
            </a:xfrm>
            <a:custGeom>
              <a:avLst/>
              <a:gdLst>
                <a:gd name="T0" fmla="*/ 50 w 115"/>
                <a:gd name="T1" fmla="*/ 116 h 116"/>
                <a:gd name="T2" fmla="*/ 115 w 115"/>
                <a:gd name="T3" fmla="*/ 45 h 116"/>
                <a:gd name="T4" fmla="*/ 69 w 115"/>
                <a:gd name="T5" fmla="*/ 0 h 116"/>
                <a:gd name="T6" fmla="*/ 0 w 115"/>
                <a:gd name="T7" fmla="*/ 67 h 116"/>
                <a:gd name="T8" fmla="*/ 50 w 115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6">
                  <a:moveTo>
                    <a:pt x="50" y="116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99" y="30"/>
                    <a:pt x="84" y="16"/>
                    <a:pt x="69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6" y="84"/>
                    <a:pt x="33" y="100"/>
                    <a:pt x="50" y="116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58"/>
            <p:cNvSpPr>
              <a:spLocks/>
            </p:cNvSpPr>
            <p:nvPr/>
          </p:nvSpPr>
          <p:spPr bwMode="auto">
            <a:xfrm>
              <a:off x="1270430" y="6185424"/>
              <a:ext cx="47910" cy="45146"/>
            </a:xfrm>
            <a:custGeom>
              <a:avLst/>
              <a:gdLst>
                <a:gd name="T0" fmla="*/ 41 w 117"/>
                <a:gd name="T1" fmla="*/ 110 h 110"/>
                <a:gd name="T2" fmla="*/ 117 w 117"/>
                <a:gd name="T3" fmla="*/ 52 h 110"/>
                <a:gd name="T4" fmla="*/ 80 w 117"/>
                <a:gd name="T5" fmla="*/ 0 h 110"/>
                <a:gd name="T6" fmla="*/ 0 w 117"/>
                <a:gd name="T7" fmla="*/ 53 h 110"/>
                <a:gd name="T8" fmla="*/ 41 w 117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0">
                  <a:moveTo>
                    <a:pt x="41" y="110"/>
                  </a:moveTo>
                  <a:cubicBezTo>
                    <a:pt x="117" y="52"/>
                    <a:pt x="117" y="52"/>
                    <a:pt x="117" y="52"/>
                  </a:cubicBezTo>
                  <a:cubicBezTo>
                    <a:pt x="104" y="35"/>
                    <a:pt x="92" y="18"/>
                    <a:pt x="8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3" y="73"/>
                    <a:pt x="26" y="92"/>
                    <a:pt x="41" y="11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59"/>
            <p:cNvSpPr>
              <a:spLocks/>
            </p:cNvSpPr>
            <p:nvPr/>
          </p:nvSpPr>
          <p:spPr bwMode="auto">
            <a:xfrm>
              <a:off x="1229891" y="6116477"/>
              <a:ext cx="47142" cy="41000"/>
            </a:xfrm>
            <a:custGeom>
              <a:avLst/>
              <a:gdLst>
                <a:gd name="T0" fmla="*/ 29 w 115"/>
                <a:gd name="T1" fmla="*/ 100 h 100"/>
                <a:gd name="T2" fmla="*/ 115 w 115"/>
                <a:gd name="T3" fmla="*/ 58 h 100"/>
                <a:gd name="T4" fmla="*/ 88 w 115"/>
                <a:gd name="T5" fmla="*/ 0 h 100"/>
                <a:gd name="T6" fmla="*/ 0 w 115"/>
                <a:gd name="T7" fmla="*/ 37 h 100"/>
                <a:gd name="T8" fmla="*/ 29 w 115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00">
                  <a:moveTo>
                    <a:pt x="29" y="100"/>
                  </a:moveTo>
                  <a:cubicBezTo>
                    <a:pt x="115" y="58"/>
                    <a:pt x="115" y="58"/>
                    <a:pt x="115" y="58"/>
                  </a:cubicBezTo>
                  <a:cubicBezTo>
                    <a:pt x="105" y="39"/>
                    <a:pt x="97" y="19"/>
                    <a:pt x="88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9" y="59"/>
                    <a:pt x="19" y="80"/>
                    <a:pt x="29" y="10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60"/>
            <p:cNvSpPr>
              <a:spLocks/>
            </p:cNvSpPr>
            <p:nvPr/>
          </p:nvSpPr>
          <p:spPr bwMode="auto">
            <a:xfrm>
              <a:off x="1204093" y="6041540"/>
              <a:ext cx="44685" cy="36393"/>
            </a:xfrm>
            <a:custGeom>
              <a:avLst/>
              <a:gdLst>
                <a:gd name="T0" fmla="*/ 17 w 109"/>
                <a:gd name="T1" fmla="*/ 89 h 89"/>
                <a:gd name="T2" fmla="*/ 109 w 109"/>
                <a:gd name="T3" fmla="*/ 62 h 89"/>
                <a:gd name="T4" fmla="*/ 93 w 109"/>
                <a:gd name="T5" fmla="*/ 0 h 89"/>
                <a:gd name="T6" fmla="*/ 0 w 109"/>
                <a:gd name="T7" fmla="*/ 21 h 89"/>
                <a:gd name="T8" fmla="*/ 17 w 109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9">
                  <a:moveTo>
                    <a:pt x="17" y="89"/>
                  </a:moveTo>
                  <a:cubicBezTo>
                    <a:pt x="109" y="62"/>
                    <a:pt x="109" y="62"/>
                    <a:pt x="109" y="62"/>
                  </a:cubicBezTo>
                  <a:cubicBezTo>
                    <a:pt x="103" y="42"/>
                    <a:pt x="98" y="21"/>
                    <a:pt x="93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44"/>
                    <a:pt x="10" y="66"/>
                    <a:pt x="17" y="89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61"/>
            <p:cNvSpPr>
              <a:spLocks/>
            </p:cNvSpPr>
            <p:nvPr/>
          </p:nvSpPr>
          <p:spPr bwMode="auto">
            <a:xfrm>
              <a:off x="1193344" y="5963533"/>
              <a:ext cx="41000" cy="29944"/>
            </a:xfrm>
            <a:custGeom>
              <a:avLst/>
              <a:gdLst>
                <a:gd name="T0" fmla="*/ 4 w 100"/>
                <a:gd name="T1" fmla="*/ 73 h 73"/>
                <a:gd name="T2" fmla="*/ 100 w 100"/>
                <a:gd name="T3" fmla="*/ 64 h 73"/>
                <a:gd name="T4" fmla="*/ 96 w 100"/>
                <a:gd name="T5" fmla="*/ 0 h 73"/>
                <a:gd name="T6" fmla="*/ 0 w 100"/>
                <a:gd name="T7" fmla="*/ 3 h 73"/>
                <a:gd name="T8" fmla="*/ 4 w 100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73">
                  <a:moveTo>
                    <a:pt x="4" y="73"/>
                  </a:moveTo>
                  <a:cubicBezTo>
                    <a:pt x="100" y="64"/>
                    <a:pt x="100" y="64"/>
                    <a:pt x="100" y="64"/>
                  </a:cubicBezTo>
                  <a:cubicBezTo>
                    <a:pt x="98" y="43"/>
                    <a:pt x="97" y="22"/>
                    <a:pt x="9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7"/>
                    <a:pt x="2" y="50"/>
                    <a:pt x="4" y="73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62"/>
            <p:cNvSpPr>
              <a:spLocks/>
            </p:cNvSpPr>
            <p:nvPr/>
          </p:nvSpPr>
          <p:spPr bwMode="auto">
            <a:xfrm>
              <a:off x="1195033" y="5879536"/>
              <a:ext cx="42689" cy="31940"/>
            </a:xfrm>
            <a:custGeom>
              <a:avLst/>
              <a:gdLst>
                <a:gd name="T0" fmla="*/ 0 w 104"/>
                <a:gd name="T1" fmla="*/ 69 h 78"/>
                <a:gd name="T2" fmla="*/ 96 w 104"/>
                <a:gd name="T3" fmla="*/ 78 h 78"/>
                <a:gd name="T4" fmla="*/ 104 w 104"/>
                <a:gd name="T5" fmla="*/ 15 h 78"/>
                <a:gd name="T6" fmla="*/ 9 w 104"/>
                <a:gd name="T7" fmla="*/ 0 h 78"/>
                <a:gd name="T8" fmla="*/ 0 w 104"/>
                <a:gd name="T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8">
                  <a:moveTo>
                    <a:pt x="0" y="69"/>
                  </a:moveTo>
                  <a:cubicBezTo>
                    <a:pt x="96" y="78"/>
                    <a:pt x="96" y="78"/>
                    <a:pt x="96" y="78"/>
                  </a:cubicBezTo>
                  <a:cubicBezTo>
                    <a:pt x="98" y="57"/>
                    <a:pt x="101" y="35"/>
                    <a:pt x="104" y="15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23"/>
                    <a:pt x="3" y="46"/>
                    <a:pt x="0" y="69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63"/>
            <p:cNvSpPr>
              <a:spLocks/>
            </p:cNvSpPr>
            <p:nvPr/>
          </p:nvSpPr>
          <p:spPr bwMode="auto">
            <a:xfrm>
              <a:off x="1211003" y="5796308"/>
              <a:ext cx="45453" cy="38082"/>
            </a:xfrm>
            <a:custGeom>
              <a:avLst/>
              <a:gdLst>
                <a:gd name="T0" fmla="*/ 0 w 111"/>
                <a:gd name="T1" fmla="*/ 67 h 93"/>
                <a:gd name="T2" fmla="*/ 92 w 111"/>
                <a:gd name="T3" fmla="*/ 93 h 93"/>
                <a:gd name="T4" fmla="*/ 111 w 111"/>
                <a:gd name="T5" fmla="*/ 32 h 93"/>
                <a:gd name="T6" fmla="*/ 21 w 111"/>
                <a:gd name="T7" fmla="*/ 0 h 93"/>
                <a:gd name="T8" fmla="*/ 0 w 111"/>
                <a:gd name="T9" fmla="*/ 6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0" y="67"/>
                  </a:moveTo>
                  <a:cubicBezTo>
                    <a:pt x="92" y="93"/>
                    <a:pt x="92" y="93"/>
                    <a:pt x="92" y="93"/>
                  </a:cubicBezTo>
                  <a:cubicBezTo>
                    <a:pt x="98" y="72"/>
                    <a:pt x="104" y="52"/>
                    <a:pt x="111" y="3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3" y="22"/>
                    <a:pt x="6" y="44"/>
                    <a:pt x="0" y="67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64"/>
            <p:cNvSpPr>
              <a:spLocks/>
            </p:cNvSpPr>
            <p:nvPr/>
          </p:nvSpPr>
          <p:spPr bwMode="auto">
            <a:xfrm>
              <a:off x="1241715" y="5718454"/>
              <a:ext cx="47603" cy="42536"/>
            </a:xfrm>
            <a:custGeom>
              <a:avLst/>
              <a:gdLst>
                <a:gd name="T0" fmla="*/ 0 w 116"/>
                <a:gd name="T1" fmla="*/ 62 h 104"/>
                <a:gd name="T2" fmla="*/ 86 w 116"/>
                <a:gd name="T3" fmla="*/ 104 h 104"/>
                <a:gd name="T4" fmla="*/ 116 w 116"/>
                <a:gd name="T5" fmla="*/ 48 h 104"/>
                <a:gd name="T6" fmla="*/ 33 w 116"/>
                <a:gd name="T7" fmla="*/ 0 h 104"/>
                <a:gd name="T8" fmla="*/ 0 w 116"/>
                <a:gd name="T9" fmla="*/ 6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4">
                  <a:moveTo>
                    <a:pt x="0" y="62"/>
                  </a:moveTo>
                  <a:cubicBezTo>
                    <a:pt x="86" y="104"/>
                    <a:pt x="86" y="104"/>
                    <a:pt x="86" y="104"/>
                  </a:cubicBezTo>
                  <a:cubicBezTo>
                    <a:pt x="95" y="85"/>
                    <a:pt x="106" y="67"/>
                    <a:pt x="116" y="48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2" y="20"/>
                    <a:pt x="11" y="41"/>
                    <a:pt x="0" y="62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65"/>
            <p:cNvSpPr>
              <a:spLocks/>
            </p:cNvSpPr>
            <p:nvPr/>
          </p:nvSpPr>
          <p:spPr bwMode="auto">
            <a:xfrm>
              <a:off x="1287322" y="5648738"/>
              <a:ext cx="47450" cy="45914"/>
            </a:xfrm>
            <a:custGeom>
              <a:avLst/>
              <a:gdLst>
                <a:gd name="T0" fmla="*/ 0 w 116"/>
                <a:gd name="T1" fmla="*/ 54 h 112"/>
                <a:gd name="T2" fmla="*/ 76 w 116"/>
                <a:gd name="T3" fmla="*/ 112 h 112"/>
                <a:gd name="T4" fmla="*/ 116 w 116"/>
                <a:gd name="T5" fmla="*/ 62 h 112"/>
                <a:gd name="T6" fmla="*/ 43 w 116"/>
                <a:gd name="T7" fmla="*/ 0 h 112"/>
                <a:gd name="T8" fmla="*/ 0 w 116"/>
                <a:gd name="T9" fmla="*/ 5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2">
                  <a:moveTo>
                    <a:pt x="0" y="54"/>
                  </a:moveTo>
                  <a:cubicBezTo>
                    <a:pt x="76" y="112"/>
                    <a:pt x="76" y="112"/>
                    <a:pt x="76" y="112"/>
                  </a:cubicBezTo>
                  <a:cubicBezTo>
                    <a:pt x="89" y="95"/>
                    <a:pt x="102" y="78"/>
                    <a:pt x="116" y="6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8" y="17"/>
                    <a:pt x="13" y="36"/>
                    <a:pt x="0" y="54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66"/>
            <p:cNvSpPr>
              <a:spLocks/>
            </p:cNvSpPr>
            <p:nvPr/>
          </p:nvSpPr>
          <p:spPr bwMode="auto">
            <a:xfrm>
              <a:off x="1344599" y="5588850"/>
              <a:ext cx="46375" cy="47910"/>
            </a:xfrm>
            <a:custGeom>
              <a:avLst/>
              <a:gdLst>
                <a:gd name="T0" fmla="*/ 0 w 113"/>
                <a:gd name="T1" fmla="*/ 46 h 117"/>
                <a:gd name="T2" fmla="*/ 65 w 113"/>
                <a:gd name="T3" fmla="*/ 117 h 117"/>
                <a:gd name="T4" fmla="*/ 113 w 113"/>
                <a:gd name="T5" fmla="*/ 75 h 117"/>
                <a:gd name="T6" fmla="*/ 53 w 113"/>
                <a:gd name="T7" fmla="*/ 0 h 117"/>
                <a:gd name="T8" fmla="*/ 0 w 113"/>
                <a:gd name="T9" fmla="*/ 4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7">
                  <a:moveTo>
                    <a:pt x="0" y="46"/>
                  </a:moveTo>
                  <a:cubicBezTo>
                    <a:pt x="65" y="117"/>
                    <a:pt x="65" y="117"/>
                    <a:pt x="65" y="117"/>
                  </a:cubicBezTo>
                  <a:cubicBezTo>
                    <a:pt x="80" y="102"/>
                    <a:pt x="97" y="88"/>
                    <a:pt x="113" y="7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15"/>
                    <a:pt x="17" y="30"/>
                    <a:pt x="0" y="46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67"/>
            <p:cNvSpPr>
              <a:spLocks/>
            </p:cNvSpPr>
            <p:nvPr/>
          </p:nvSpPr>
          <p:spPr bwMode="auto">
            <a:xfrm>
              <a:off x="1413086" y="5541708"/>
              <a:ext cx="43457" cy="47603"/>
            </a:xfrm>
            <a:custGeom>
              <a:avLst/>
              <a:gdLst>
                <a:gd name="T0" fmla="*/ 0 w 106"/>
                <a:gd name="T1" fmla="*/ 35 h 116"/>
                <a:gd name="T2" fmla="*/ 50 w 106"/>
                <a:gd name="T3" fmla="*/ 116 h 116"/>
                <a:gd name="T4" fmla="*/ 106 w 106"/>
                <a:gd name="T5" fmla="*/ 84 h 116"/>
                <a:gd name="T6" fmla="*/ 60 w 106"/>
                <a:gd name="T7" fmla="*/ 0 h 116"/>
                <a:gd name="T8" fmla="*/ 0 w 106"/>
                <a:gd name="T9" fmla="*/ 3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6">
                  <a:moveTo>
                    <a:pt x="0" y="35"/>
                  </a:moveTo>
                  <a:cubicBezTo>
                    <a:pt x="50" y="116"/>
                    <a:pt x="50" y="116"/>
                    <a:pt x="50" y="116"/>
                  </a:cubicBezTo>
                  <a:cubicBezTo>
                    <a:pt x="68" y="105"/>
                    <a:pt x="87" y="94"/>
                    <a:pt x="106" y="84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0" y="11"/>
                    <a:pt x="20" y="22"/>
                    <a:pt x="0" y="35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68"/>
            <p:cNvSpPr>
              <a:spLocks/>
            </p:cNvSpPr>
            <p:nvPr/>
          </p:nvSpPr>
          <p:spPr bwMode="auto">
            <a:xfrm>
              <a:off x="1489711" y="5508079"/>
              <a:ext cx="39004" cy="46375"/>
            </a:xfrm>
            <a:custGeom>
              <a:avLst/>
              <a:gdLst>
                <a:gd name="T0" fmla="*/ 0 w 95"/>
                <a:gd name="T1" fmla="*/ 23 h 113"/>
                <a:gd name="T2" fmla="*/ 35 w 95"/>
                <a:gd name="T3" fmla="*/ 113 h 113"/>
                <a:gd name="T4" fmla="*/ 95 w 95"/>
                <a:gd name="T5" fmla="*/ 91 h 113"/>
                <a:gd name="T6" fmla="*/ 66 w 95"/>
                <a:gd name="T7" fmla="*/ 0 h 113"/>
                <a:gd name="T8" fmla="*/ 0 w 95"/>
                <a:gd name="T9" fmla="*/ 2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13">
                  <a:moveTo>
                    <a:pt x="0" y="23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55" y="105"/>
                    <a:pt x="75" y="98"/>
                    <a:pt x="95" y="9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44" y="7"/>
                    <a:pt x="22" y="15"/>
                    <a:pt x="0" y="23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69"/>
            <p:cNvSpPr>
              <a:spLocks/>
            </p:cNvSpPr>
            <p:nvPr/>
          </p:nvSpPr>
          <p:spPr bwMode="auto">
            <a:xfrm>
              <a:off x="1572172" y="5489652"/>
              <a:ext cx="33169" cy="42996"/>
            </a:xfrm>
            <a:custGeom>
              <a:avLst/>
              <a:gdLst>
                <a:gd name="T0" fmla="*/ 0 w 81"/>
                <a:gd name="T1" fmla="*/ 11 h 105"/>
                <a:gd name="T2" fmla="*/ 18 w 81"/>
                <a:gd name="T3" fmla="*/ 105 h 105"/>
                <a:gd name="T4" fmla="*/ 81 w 81"/>
                <a:gd name="T5" fmla="*/ 96 h 105"/>
                <a:gd name="T6" fmla="*/ 69 w 81"/>
                <a:gd name="T7" fmla="*/ 0 h 105"/>
                <a:gd name="T8" fmla="*/ 0 w 81"/>
                <a:gd name="T9" fmla="*/ 1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5">
                  <a:moveTo>
                    <a:pt x="0" y="11"/>
                  </a:moveTo>
                  <a:cubicBezTo>
                    <a:pt x="18" y="105"/>
                    <a:pt x="18" y="105"/>
                    <a:pt x="18" y="105"/>
                  </a:cubicBezTo>
                  <a:cubicBezTo>
                    <a:pt x="38" y="101"/>
                    <a:pt x="60" y="98"/>
                    <a:pt x="81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46" y="3"/>
                    <a:pt x="23" y="7"/>
                    <a:pt x="0" y="11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70"/>
            <p:cNvSpPr>
              <a:spLocks/>
            </p:cNvSpPr>
            <p:nvPr/>
          </p:nvSpPr>
          <p:spPr bwMode="auto">
            <a:xfrm>
              <a:off x="1426599" y="5841761"/>
              <a:ext cx="135285" cy="214060"/>
            </a:xfrm>
            <a:custGeom>
              <a:avLst/>
              <a:gdLst>
                <a:gd name="T0" fmla="*/ 54 w 330"/>
                <a:gd name="T1" fmla="*/ 161 h 522"/>
                <a:gd name="T2" fmla="*/ 90 w 330"/>
                <a:gd name="T3" fmla="*/ 151 h 522"/>
                <a:gd name="T4" fmla="*/ 130 w 330"/>
                <a:gd name="T5" fmla="*/ 147 h 522"/>
                <a:gd name="T6" fmla="*/ 198 w 330"/>
                <a:gd name="T7" fmla="*/ 159 h 522"/>
                <a:gd name="T8" fmla="*/ 307 w 330"/>
                <a:gd name="T9" fmla="*/ 251 h 522"/>
                <a:gd name="T10" fmla="*/ 330 w 330"/>
                <a:gd name="T11" fmla="*/ 336 h 522"/>
                <a:gd name="T12" fmla="*/ 321 w 330"/>
                <a:gd name="T13" fmla="*/ 391 h 522"/>
                <a:gd name="T14" fmla="*/ 232 w 330"/>
                <a:gd name="T15" fmla="*/ 500 h 522"/>
                <a:gd name="T16" fmla="*/ 147 w 330"/>
                <a:gd name="T17" fmla="*/ 522 h 522"/>
                <a:gd name="T18" fmla="*/ 91 w 330"/>
                <a:gd name="T19" fmla="*/ 513 h 522"/>
                <a:gd name="T20" fmla="*/ 0 w 330"/>
                <a:gd name="T21" fmla="*/ 450 h 522"/>
                <a:gd name="T22" fmla="*/ 21 w 330"/>
                <a:gd name="T23" fmla="*/ 427 h 522"/>
                <a:gd name="T24" fmla="*/ 100 w 330"/>
                <a:gd name="T25" fmla="*/ 484 h 522"/>
                <a:gd name="T26" fmla="*/ 147 w 330"/>
                <a:gd name="T27" fmla="*/ 491 h 522"/>
                <a:gd name="T28" fmla="*/ 217 w 330"/>
                <a:gd name="T29" fmla="*/ 473 h 522"/>
                <a:gd name="T30" fmla="*/ 292 w 330"/>
                <a:gd name="T31" fmla="*/ 382 h 522"/>
                <a:gd name="T32" fmla="*/ 299 w 330"/>
                <a:gd name="T33" fmla="*/ 336 h 522"/>
                <a:gd name="T34" fmla="*/ 281 w 330"/>
                <a:gd name="T35" fmla="*/ 265 h 522"/>
                <a:gd name="T36" fmla="*/ 190 w 330"/>
                <a:gd name="T37" fmla="*/ 188 h 522"/>
                <a:gd name="T38" fmla="*/ 132 w 330"/>
                <a:gd name="T39" fmla="*/ 179 h 522"/>
                <a:gd name="T40" fmla="*/ 41 w 330"/>
                <a:gd name="T41" fmla="*/ 195 h 522"/>
                <a:gd name="T42" fmla="*/ 18 w 330"/>
                <a:gd name="T43" fmla="*/ 174 h 522"/>
                <a:gd name="T44" fmla="*/ 77 w 330"/>
                <a:gd name="T45" fmla="*/ 10 h 522"/>
                <a:gd name="T46" fmla="*/ 77 w 330"/>
                <a:gd name="T47" fmla="*/ 0 h 522"/>
                <a:gd name="T48" fmla="*/ 239 w 330"/>
                <a:gd name="T49" fmla="*/ 0 h 522"/>
                <a:gd name="T50" fmla="*/ 239 w 330"/>
                <a:gd name="T51" fmla="*/ 29 h 522"/>
                <a:gd name="T52" fmla="*/ 101 w 330"/>
                <a:gd name="T53" fmla="*/ 29 h 522"/>
                <a:gd name="T54" fmla="*/ 54 w 330"/>
                <a:gd name="T55" fmla="*/ 16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30" h="522">
                  <a:moveTo>
                    <a:pt x="54" y="161"/>
                  </a:moveTo>
                  <a:cubicBezTo>
                    <a:pt x="64" y="157"/>
                    <a:pt x="76" y="154"/>
                    <a:pt x="90" y="151"/>
                  </a:cubicBezTo>
                  <a:cubicBezTo>
                    <a:pt x="104" y="149"/>
                    <a:pt x="117" y="147"/>
                    <a:pt x="130" y="147"/>
                  </a:cubicBezTo>
                  <a:cubicBezTo>
                    <a:pt x="154" y="147"/>
                    <a:pt x="177" y="151"/>
                    <a:pt x="198" y="159"/>
                  </a:cubicBezTo>
                  <a:cubicBezTo>
                    <a:pt x="247" y="175"/>
                    <a:pt x="283" y="206"/>
                    <a:pt x="307" y="251"/>
                  </a:cubicBezTo>
                  <a:cubicBezTo>
                    <a:pt x="322" y="279"/>
                    <a:pt x="330" y="307"/>
                    <a:pt x="330" y="336"/>
                  </a:cubicBezTo>
                  <a:cubicBezTo>
                    <a:pt x="330" y="354"/>
                    <a:pt x="327" y="373"/>
                    <a:pt x="321" y="391"/>
                  </a:cubicBezTo>
                  <a:cubicBezTo>
                    <a:pt x="306" y="440"/>
                    <a:pt x="276" y="476"/>
                    <a:pt x="232" y="500"/>
                  </a:cubicBezTo>
                  <a:cubicBezTo>
                    <a:pt x="205" y="514"/>
                    <a:pt x="176" y="522"/>
                    <a:pt x="147" y="522"/>
                  </a:cubicBezTo>
                  <a:cubicBezTo>
                    <a:pt x="129" y="522"/>
                    <a:pt x="110" y="519"/>
                    <a:pt x="91" y="513"/>
                  </a:cubicBezTo>
                  <a:cubicBezTo>
                    <a:pt x="53" y="501"/>
                    <a:pt x="22" y="480"/>
                    <a:pt x="0" y="450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39" y="454"/>
                    <a:pt x="66" y="473"/>
                    <a:pt x="100" y="484"/>
                  </a:cubicBezTo>
                  <a:cubicBezTo>
                    <a:pt x="116" y="488"/>
                    <a:pt x="131" y="491"/>
                    <a:pt x="147" y="491"/>
                  </a:cubicBezTo>
                  <a:cubicBezTo>
                    <a:pt x="171" y="491"/>
                    <a:pt x="194" y="485"/>
                    <a:pt x="217" y="473"/>
                  </a:cubicBezTo>
                  <a:cubicBezTo>
                    <a:pt x="254" y="453"/>
                    <a:pt x="279" y="423"/>
                    <a:pt x="292" y="382"/>
                  </a:cubicBezTo>
                  <a:cubicBezTo>
                    <a:pt x="297" y="366"/>
                    <a:pt x="299" y="351"/>
                    <a:pt x="299" y="336"/>
                  </a:cubicBezTo>
                  <a:cubicBezTo>
                    <a:pt x="299" y="312"/>
                    <a:pt x="293" y="288"/>
                    <a:pt x="281" y="265"/>
                  </a:cubicBezTo>
                  <a:cubicBezTo>
                    <a:pt x="261" y="228"/>
                    <a:pt x="231" y="202"/>
                    <a:pt x="190" y="188"/>
                  </a:cubicBezTo>
                  <a:cubicBezTo>
                    <a:pt x="172" y="182"/>
                    <a:pt x="153" y="179"/>
                    <a:pt x="132" y="179"/>
                  </a:cubicBezTo>
                  <a:cubicBezTo>
                    <a:pt x="105" y="179"/>
                    <a:pt x="74" y="184"/>
                    <a:pt x="41" y="195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39" y="29"/>
                    <a:pt x="239" y="29"/>
                    <a:pt x="239" y="29"/>
                  </a:cubicBezTo>
                  <a:cubicBezTo>
                    <a:pt x="101" y="29"/>
                    <a:pt x="101" y="29"/>
                    <a:pt x="101" y="29"/>
                  </a:cubicBezTo>
                  <a:lnTo>
                    <a:pt x="54" y="16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71"/>
            <p:cNvSpPr>
              <a:spLocks noEditPoints="1"/>
            </p:cNvSpPr>
            <p:nvPr/>
          </p:nvSpPr>
          <p:spPr bwMode="auto">
            <a:xfrm>
              <a:off x="1587374" y="5841761"/>
              <a:ext cx="145420" cy="216210"/>
            </a:xfrm>
            <a:custGeom>
              <a:avLst/>
              <a:gdLst>
                <a:gd name="T0" fmla="*/ 355 w 355"/>
                <a:gd name="T1" fmla="*/ 349 h 527"/>
                <a:gd name="T2" fmla="*/ 303 w 355"/>
                <a:gd name="T3" fmla="*/ 475 h 527"/>
                <a:gd name="T4" fmla="*/ 178 w 355"/>
                <a:gd name="T5" fmla="*/ 527 h 527"/>
                <a:gd name="T6" fmla="*/ 52 w 355"/>
                <a:gd name="T7" fmla="*/ 475 h 527"/>
                <a:gd name="T8" fmla="*/ 0 w 355"/>
                <a:gd name="T9" fmla="*/ 349 h 527"/>
                <a:gd name="T10" fmla="*/ 0 w 355"/>
                <a:gd name="T11" fmla="*/ 177 h 527"/>
                <a:gd name="T12" fmla="*/ 52 w 355"/>
                <a:gd name="T13" fmla="*/ 52 h 527"/>
                <a:gd name="T14" fmla="*/ 178 w 355"/>
                <a:gd name="T15" fmla="*/ 0 h 527"/>
                <a:gd name="T16" fmla="*/ 303 w 355"/>
                <a:gd name="T17" fmla="*/ 52 h 527"/>
                <a:gd name="T18" fmla="*/ 355 w 355"/>
                <a:gd name="T19" fmla="*/ 177 h 527"/>
                <a:gd name="T20" fmla="*/ 355 w 355"/>
                <a:gd name="T21" fmla="*/ 349 h 527"/>
                <a:gd name="T22" fmla="*/ 324 w 355"/>
                <a:gd name="T23" fmla="*/ 177 h 527"/>
                <a:gd name="T24" fmla="*/ 282 w 355"/>
                <a:gd name="T25" fmla="*/ 74 h 527"/>
                <a:gd name="T26" fmla="*/ 178 w 355"/>
                <a:gd name="T27" fmla="*/ 31 h 527"/>
                <a:gd name="T28" fmla="*/ 73 w 355"/>
                <a:gd name="T29" fmla="*/ 74 h 527"/>
                <a:gd name="T30" fmla="*/ 30 w 355"/>
                <a:gd name="T31" fmla="*/ 177 h 527"/>
                <a:gd name="T32" fmla="*/ 30 w 355"/>
                <a:gd name="T33" fmla="*/ 349 h 527"/>
                <a:gd name="T34" fmla="*/ 73 w 355"/>
                <a:gd name="T35" fmla="*/ 453 h 527"/>
                <a:gd name="T36" fmla="*/ 178 w 355"/>
                <a:gd name="T37" fmla="*/ 496 h 527"/>
                <a:gd name="T38" fmla="*/ 282 w 355"/>
                <a:gd name="T39" fmla="*/ 453 h 527"/>
                <a:gd name="T40" fmla="*/ 324 w 355"/>
                <a:gd name="T41" fmla="*/ 349 h 527"/>
                <a:gd name="T42" fmla="*/ 324 w 355"/>
                <a:gd name="T43" fmla="*/ 17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5" h="527">
                  <a:moveTo>
                    <a:pt x="355" y="349"/>
                  </a:moveTo>
                  <a:cubicBezTo>
                    <a:pt x="355" y="398"/>
                    <a:pt x="338" y="440"/>
                    <a:pt x="303" y="475"/>
                  </a:cubicBezTo>
                  <a:cubicBezTo>
                    <a:pt x="269" y="510"/>
                    <a:pt x="227" y="527"/>
                    <a:pt x="178" y="527"/>
                  </a:cubicBezTo>
                  <a:cubicBezTo>
                    <a:pt x="128" y="527"/>
                    <a:pt x="87" y="510"/>
                    <a:pt x="52" y="475"/>
                  </a:cubicBezTo>
                  <a:cubicBezTo>
                    <a:pt x="17" y="440"/>
                    <a:pt x="0" y="398"/>
                    <a:pt x="0" y="349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29"/>
                    <a:pt x="17" y="87"/>
                    <a:pt x="52" y="52"/>
                  </a:cubicBezTo>
                  <a:cubicBezTo>
                    <a:pt x="87" y="17"/>
                    <a:pt x="128" y="0"/>
                    <a:pt x="178" y="0"/>
                  </a:cubicBezTo>
                  <a:cubicBezTo>
                    <a:pt x="227" y="0"/>
                    <a:pt x="269" y="17"/>
                    <a:pt x="303" y="52"/>
                  </a:cubicBezTo>
                  <a:cubicBezTo>
                    <a:pt x="338" y="87"/>
                    <a:pt x="355" y="129"/>
                    <a:pt x="355" y="177"/>
                  </a:cubicBezTo>
                  <a:lnTo>
                    <a:pt x="355" y="349"/>
                  </a:lnTo>
                  <a:close/>
                  <a:moveTo>
                    <a:pt x="324" y="177"/>
                  </a:moveTo>
                  <a:cubicBezTo>
                    <a:pt x="324" y="137"/>
                    <a:pt x="310" y="102"/>
                    <a:pt x="282" y="74"/>
                  </a:cubicBezTo>
                  <a:cubicBezTo>
                    <a:pt x="253" y="45"/>
                    <a:pt x="218" y="31"/>
                    <a:pt x="178" y="31"/>
                  </a:cubicBezTo>
                  <a:cubicBezTo>
                    <a:pt x="137" y="31"/>
                    <a:pt x="102" y="45"/>
                    <a:pt x="73" y="74"/>
                  </a:cubicBezTo>
                  <a:cubicBezTo>
                    <a:pt x="45" y="102"/>
                    <a:pt x="30" y="137"/>
                    <a:pt x="30" y="177"/>
                  </a:cubicBezTo>
                  <a:cubicBezTo>
                    <a:pt x="30" y="349"/>
                    <a:pt x="30" y="349"/>
                    <a:pt x="30" y="349"/>
                  </a:cubicBezTo>
                  <a:cubicBezTo>
                    <a:pt x="30" y="390"/>
                    <a:pt x="45" y="424"/>
                    <a:pt x="73" y="453"/>
                  </a:cubicBezTo>
                  <a:cubicBezTo>
                    <a:pt x="102" y="482"/>
                    <a:pt x="137" y="496"/>
                    <a:pt x="178" y="496"/>
                  </a:cubicBezTo>
                  <a:cubicBezTo>
                    <a:pt x="218" y="496"/>
                    <a:pt x="253" y="482"/>
                    <a:pt x="282" y="453"/>
                  </a:cubicBezTo>
                  <a:cubicBezTo>
                    <a:pt x="310" y="424"/>
                    <a:pt x="324" y="390"/>
                    <a:pt x="324" y="349"/>
                  </a:cubicBezTo>
                  <a:lnTo>
                    <a:pt x="324" y="177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72"/>
            <p:cNvSpPr>
              <a:spLocks noEditPoints="1"/>
            </p:cNvSpPr>
            <p:nvPr/>
          </p:nvSpPr>
          <p:spPr bwMode="auto">
            <a:xfrm>
              <a:off x="1753678" y="5872933"/>
              <a:ext cx="140966" cy="180892"/>
            </a:xfrm>
            <a:custGeom>
              <a:avLst/>
              <a:gdLst>
                <a:gd name="T0" fmla="*/ 128 w 344"/>
                <a:gd name="T1" fmla="*/ 70 h 441"/>
                <a:gd name="T2" fmla="*/ 150 w 344"/>
                <a:gd name="T3" fmla="*/ 123 h 441"/>
                <a:gd name="T4" fmla="*/ 128 w 344"/>
                <a:gd name="T5" fmla="*/ 176 h 441"/>
                <a:gd name="T6" fmla="*/ 75 w 344"/>
                <a:gd name="T7" fmla="*/ 198 h 441"/>
                <a:gd name="T8" fmla="*/ 22 w 344"/>
                <a:gd name="T9" fmla="*/ 176 h 441"/>
                <a:gd name="T10" fmla="*/ 0 w 344"/>
                <a:gd name="T11" fmla="*/ 123 h 441"/>
                <a:gd name="T12" fmla="*/ 22 w 344"/>
                <a:gd name="T13" fmla="*/ 70 h 441"/>
                <a:gd name="T14" fmla="*/ 75 w 344"/>
                <a:gd name="T15" fmla="*/ 48 h 441"/>
                <a:gd name="T16" fmla="*/ 128 w 344"/>
                <a:gd name="T17" fmla="*/ 70 h 441"/>
                <a:gd name="T18" fmla="*/ 333 w 344"/>
                <a:gd name="T19" fmla="*/ 16 h 441"/>
                <a:gd name="T20" fmla="*/ 35 w 344"/>
                <a:gd name="T21" fmla="*/ 441 h 441"/>
                <a:gd name="T22" fmla="*/ 11 w 344"/>
                <a:gd name="T23" fmla="*/ 425 h 441"/>
                <a:gd name="T24" fmla="*/ 309 w 344"/>
                <a:gd name="T25" fmla="*/ 0 h 441"/>
                <a:gd name="T26" fmla="*/ 333 w 344"/>
                <a:gd name="T27" fmla="*/ 16 h 441"/>
                <a:gd name="T28" fmla="*/ 75 w 344"/>
                <a:gd name="T29" fmla="*/ 77 h 441"/>
                <a:gd name="T30" fmla="*/ 42 w 344"/>
                <a:gd name="T31" fmla="*/ 90 h 441"/>
                <a:gd name="T32" fmla="*/ 28 w 344"/>
                <a:gd name="T33" fmla="*/ 123 h 441"/>
                <a:gd name="T34" fmla="*/ 42 w 344"/>
                <a:gd name="T35" fmla="*/ 156 h 441"/>
                <a:gd name="T36" fmla="*/ 75 w 344"/>
                <a:gd name="T37" fmla="*/ 170 h 441"/>
                <a:gd name="T38" fmla="*/ 108 w 344"/>
                <a:gd name="T39" fmla="*/ 156 h 441"/>
                <a:gd name="T40" fmla="*/ 121 w 344"/>
                <a:gd name="T41" fmla="*/ 123 h 441"/>
                <a:gd name="T42" fmla="*/ 108 w 344"/>
                <a:gd name="T43" fmla="*/ 90 h 441"/>
                <a:gd name="T44" fmla="*/ 75 w 344"/>
                <a:gd name="T45" fmla="*/ 77 h 441"/>
                <a:gd name="T46" fmla="*/ 322 w 344"/>
                <a:gd name="T47" fmla="*/ 265 h 441"/>
                <a:gd name="T48" fmla="*/ 344 w 344"/>
                <a:gd name="T49" fmla="*/ 318 h 441"/>
                <a:gd name="T50" fmla="*/ 322 w 344"/>
                <a:gd name="T51" fmla="*/ 371 h 441"/>
                <a:gd name="T52" fmla="*/ 269 w 344"/>
                <a:gd name="T53" fmla="*/ 392 h 441"/>
                <a:gd name="T54" fmla="*/ 216 w 344"/>
                <a:gd name="T55" fmla="*/ 371 h 441"/>
                <a:gd name="T56" fmla="*/ 194 w 344"/>
                <a:gd name="T57" fmla="*/ 318 h 441"/>
                <a:gd name="T58" fmla="*/ 216 w 344"/>
                <a:gd name="T59" fmla="*/ 265 h 441"/>
                <a:gd name="T60" fmla="*/ 269 w 344"/>
                <a:gd name="T61" fmla="*/ 243 h 441"/>
                <a:gd name="T62" fmla="*/ 322 w 344"/>
                <a:gd name="T63" fmla="*/ 265 h 441"/>
                <a:gd name="T64" fmla="*/ 269 w 344"/>
                <a:gd name="T65" fmla="*/ 271 h 441"/>
                <a:gd name="T66" fmla="*/ 236 w 344"/>
                <a:gd name="T67" fmla="*/ 284 h 441"/>
                <a:gd name="T68" fmla="*/ 222 w 344"/>
                <a:gd name="T69" fmla="*/ 318 h 441"/>
                <a:gd name="T70" fmla="*/ 236 w 344"/>
                <a:gd name="T71" fmla="*/ 351 h 441"/>
                <a:gd name="T72" fmla="*/ 269 w 344"/>
                <a:gd name="T73" fmla="*/ 364 h 441"/>
                <a:gd name="T74" fmla="*/ 302 w 344"/>
                <a:gd name="T75" fmla="*/ 351 h 441"/>
                <a:gd name="T76" fmla="*/ 316 w 344"/>
                <a:gd name="T77" fmla="*/ 318 h 441"/>
                <a:gd name="T78" fmla="*/ 302 w 344"/>
                <a:gd name="T79" fmla="*/ 284 h 441"/>
                <a:gd name="T80" fmla="*/ 269 w 344"/>
                <a:gd name="T81" fmla="*/ 27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4" h="441">
                  <a:moveTo>
                    <a:pt x="128" y="70"/>
                  </a:moveTo>
                  <a:cubicBezTo>
                    <a:pt x="142" y="85"/>
                    <a:pt x="150" y="102"/>
                    <a:pt x="150" y="123"/>
                  </a:cubicBezTo>
                  <a:cubicBezTo>
                    <a:pt x="150" y="144"/>
                    <a:pt x="142" y="162"/>
                    <a:pt x="128" y="176"/>
                  </a:cubicBezTo>
                  <a:cubicBezTo>
                    <a:pt x="113" y="191"/>
                    <a:pt x="95" y="198"/>
                    <a:pt x="75" y="198"/>
                  </a:cubicBezTo>
                  <a:cubicBezTo>
                    <a:pt x="54" y="198"/>
                    <a:pt x="36" y="191"/>
                    <a:pt x="22" y="176"/>
                  </a:cubicBezTo>
                  <a:cubicBezTo>
                    <a:pt x="7" y="162"/>
                    <a:pt x="0" y="144"/>
                    <a:pt x="0" y="123"/>
                  </a:cubicBezTo>
                  <a:cubicBezTo>
                    <a:pt x="0" y="102"/>
                    <a:pt x="7" y="85"/>
                    <a:pt x="22" y="70"/>
                  </a:cubicBezTo>
                  <a:cubicBezTo>
                    <a:pt x="36" y="56"/>
                    <a:pt x="54" y="48"/>
                    <a:pt x="75" y="48"/>
                  </a:cubicBezTo>
                  <a:cubicBezTo>
                    <a:pt x="95" y="48"/>
                    <a:pt x="113" y="56"/>
                    <a:pt x="128" y="70"/>
                  </a:cubicBezTo>
                  <a:close/>
                  <a:moveTo>
                    <a:pt x="333" y="16"/>
                  </a:moveTo>
                  <a:cubicBezTo>
                    <a:pt x="35" y="441"/>
                    <a:pt x="35" y="441"/>
                    <a:pt x="35" y="441"/>
                  </a:cubicBezTo>
                  <a:cubicBezTo>
                    <a:pt x="11" y="425"/>
                    <a:pt x="11" y="425"/>
                    <a:pt x="11" y="425"/>
                  </a:cubicBezTo>
                  <a:cubicBezTo>
                    <a:pt x="309" y="0"/>
                    <a:pt x="309" y="0"/>
                    <a:pt x="309" y="0"/>
                  </a:cubicBezTo>
                  <a:lnTo>
                    <a:pt x="333" y="16"/>
                  </a:lnTo>
                  <a:close/>
                  <a:moveTo>
                    <a:pt x="75" y="77"/>
                  </a:moveTo>
                  <a:cubicBezTo>
                    <a:pt x="62" y="77"/>
                    <a:pt x="51" y="81"/>
                    <a:pt x="42" y="90"/>
                  </a:cubicBezTo>
                  <a:cubicBezTo>
                    <a:pt x="33" y="99"/>
                    <a:pt x="28" y="110"/>
                    <a:pt x="28" y="123"/>
                  </a:cubicBezTo>
                  <a:cubicBezTo>
                    <a:pt x="28" y="136"/>
                    <a:pt x="33" y="147"/>
                    <a:pt x="42" y="156"/>
                  </a:cubicBezTo>
                  <a:cubicBezTo>
                    <a:pt x="51" y="165"/>
                    <a:pt x="62" y="170"/>
                    <a:pt x="75" y="170"/>
                  </a:cubicBezTo>
                  <a:cubicBezTo>
                    <a:pt x="87" y="170"/>
                    <a:pt x="98" y="165"/>
                    <a:pt x="108" y="156"/>
                  </a:cubicBezTo>
                  <a:cubicBezTo>
                    <a:pt x="117" y="147"/>
                    <a:pt x="121" y="136"/>
                    <a:pt x="121" y="123"/>
                  </a:cubicBezTo>
                  <a:cubicBezTo>
                    <a:pt x="121" y="110"/>
                    <a:pt x="117" y="99"/>
                    <a:pt x="108" y="90"/>
                  </a:cubicBezTo>
                  <a:cubicBezTo>
                    <a:pt x="98" y="81"/>
                    <a:pt x="87" y="77"/>
                    <a:pt x="75" y="77"/>
                  </a:cubicBezTo>
                  <a:close/>
                  <a:moveTo>
                    <a:pt x="322" y="265"/>
                  </a:moveTo>
                  <a:cubicBezTo>
                    <a:pt x="337" y="279"/>
                    <a:pt x="344" y="297"/>
                    <a:pt x="344" y="318"/>
                  </a:cubicBezTo>
                  <a:cubicBezTo>
                    <a:pt x="344" y="338"/>
                    <a:pt x="337" y="356"/>
                    <a:pt x="322" y="371"/>
                  </a:cubicBezTo>
                  <a:cubicBezTo>
                    <a:pt x="307" y="385"/>
                    <a:pt x="290" y="392"/>
                    <a:pt x="269" y="392"/>
                  </a:cubicBezTo>
                  <a:cubicBezTo>
                    <a:pt x="248" y="392"/>
                    <a:pt x="231" y="385"/>
                    <a:pt x="216" y="371"/>
                  </a:cubicBezTo>
                  <a:cubicBezTo>
                    <a:pt x="201" y="356"/>
                    <a:pt x="194" y="338"/>
                    <a:pt x="194" y="318"/>
                  </a:cubicBezTo>
                  <a:cubicBezTo>
                    <a:pt x="194" y="297"/>
                    <a:pt x="201" y="279"/>
                    <a:pt x="216" y="265"/>
                  </a:cubicBezTo>
                  <a:cubicBezTo>
                    <a:pt x="231" y="250"/>
                    <a:pt x="248" y="243"/>
                    <a:pt x="269" y="243"/>
                  </a:cubicBezTo>
                  <a:cubicBezTo>
                    <a:pt x="290" y="243"/>
                    <a:pt x="307" y="250"/>
                    <a:pt x="322" y="265"/>
                  </a:cubicBezTo>
                  <a:close/>
                  <a:moveTo>
                    <a:pt x="269" y="271"/>
                  </a:moveTo>
                  <a:cubicBezTo>
                    <a:pt x="256" y="271"/>
                    <a:pt x="245" y="275"/>
                    <a:pt x="236" y="284"/>
                  </a:cubicBezTo>
                  <a:cubicBezTo>
                    <a:pt x="227" y="294"/>
                    <a:pt x="222" y="305"/>
                    <a:pt x="222" y="318"/>
                  </a:cubicBezTo>
                  <a:cubicBezTo>
                    <a:pt x="222" y="331"/>
                    <a:pt x="227" y="342"/>
                    <a:pt x="236" y="351"/>
                  </a:cubicBezTo>
                  <a:cubicBezTo>
                    <a:pt x="245" y="360"/>
                    <a:pt x="256" y="364"/>
                    <a:pt x="269" y="364"/>
                  </a:cubicBezTo>
                  <a:cubicBezTo>
                    <a:pt x="282" y="364"/>
                    <a:pt x="293" y="360"/>
                    <a:pt x="302" y="351"/>
                  </a:cubicBezTo>
                  <a:cubicBezTo>
                    <a:pt x="311" y="342"/>
                    <a:pt x="316" y="331"/>
                    <a:pt x="316" y="318"/>
                  </a:cubicBezTo>
                  <a:cubicBezTo>
                    <a:pt x="316" y="305"/>
                    <a:pt x="311" y="294"/>
                    <a:pt x="302" y="284"/>
                  </a:cubicBezTo>
                  <a:cubicBezTo>
                    <a:pt x="293" y="275"/>
                    <a:pt x="282" y="271"/>
                    <a:pt x="269" y="27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8" name="Freeform 76"/>
          <p:cNvSpPr>
            <a:spLocks noEditPoints="1"/>
          </p:cNvSpPr>
          <p:nvPr/>
        </p:nvSpPr>
        <p:spPr bwMode="auto">
          <a:xfrm>
            <a:off x="9227350" y="4878111"/>
            <a:ext cx="766625" cy="764462"/>
          </a:xfrm>
          <a:custGeom>
            <a:avLst/>
            <a:gdLst>
              <a:gd name="T0" fmla="*/ 398 w 796"/>
              <a:gd name="T1" fmla="*/ 86 h 794"/>
              <a:gd name="T2" fmla="*/ 398 w 796"/>
              <a:gd name="T3" fmla="*/ 711 h 794"/>
              <a:gd name="T4" fmla="*/ 699 w 796"/>
              <a:gd name="T5" fmla="*/ 399 h 794"/>
              <a:gd name="T6" fmla="*/ 97 w 796"/>
              <a:gd name="T7" fmla="*/ 399 h 794"/>
              <a:gd name="T8" fmla="*/ 699 w 796"/>
              <a:gd name="T9" fmla="*/ 399 h 794"/>
              <a:gd name="T10" fmla="*/ 398 w 796"/>
              <a:gd name="T11" fmla="*/ 725 h 794"/>
              <a:gd name="T12" fmla="*/ 398 w 796"/>
              <a:gd name="T13" fmla="*/ 72 h 794"/>
              <a:gd name="T14" fmla="*/ 180 w 796"/>
              <a:gd name="T15" fmla="*/ 136 h 794"/>
              <a:gd name="T16" fmla="*/ 150 w 796"/>
              <a:gd name="T17" fmla="*/ 164 h 794"/>
              <a:gd name="T18" fmla="*/ 61 w 796"/>
              <a:gd name="T19" fmla="*/ 185 h 794"/>
              <a:gd name="T20" fmla="*/ 80 w 796"/>
              <a:gd name="T21" fmla="*/ 274 h 794"/>
              <a:gd name="T22" fmla="*/ 68 w 796"/>
              <a:gd name="T23" fmla="*/ 312 h 794"/>
              <a:gd name="T24" fmla="*/ 0 w 796"/>
              <a:gd name="T25" fmla="*/ 373 h 794"/>
              <a:gd name="T26" fmla="*/ 57 w 796"/>
              <a:gd name="T27" fmla="*/ 399 h 794"/>
              <a:gd name="T28" fmla="*/ 7 w 796"/>
              <a:gd name="T29" fmla="*/ 473 h 794"/>
              <a:gd name="T30" fmla="*/ 81 w 796"/>
              <a:gd name="T31" fmla="*/ 525 h 794"/>
              <a:gd name="T32" fmla="*/ 98 w 796"/>
              <a:gd name="T33" fmla="*/ 562 h 794"/>
              <a:gd name="T34" fmla="*/ 91 w 796"/>
              <a:gd name="T35" fmla="*/ 652 h 794"/>
              <a:gd name="T36" fmla="*/ 181 w 796"/>
              <a:gd name="T37" fmla="*/ 662 h 794"/>
              <a:gd name="T38" fmla="*/ 214 w 796"/>
              <a:gd name="T39" fmla="*/ 686 h 794"/>
              <a:gd name="T40" fmla="*/ 252 w 796"/>
              <a:gd name="T41" fmla="*/ 769 h 794"/>
              <a:gd name="T42" fmla="*/ 335 w 796"/>
              <a:gd name="T43" fmla="*/ 734 h 794"/>
              <a:gd name="T44" fmla="*/ 376 w 796"/>
              <a:gd name="T45" fmla="*/ 739 h 794"/>
              <a:gd name="T46" fmla="*/ 421 w 796"/>
              <a:gd name="T47" fmla="*/ 739 h 794"/>
              <a:gd name="T48" fmla="*/ 461 w 796"/>
              <a:gd name="T49" fmla="*/ 734 h 794"/>
              <a:gd name="T50" fmla="*/ 545 w 796"/>
              <a:gd name="T51" fmla="*/ 769 h 794"/>
              <a:gd name="T52" fmla="*/ 582 w 796"/>
              <a:gd name="T53" fmla="*/ 686 h 794"/>
              <a:gd name="T54" fmla="*/ 615 w 796"/>
              <a:gd name="T55" fmla="*/ 662 h 794"/>
              <a:gd name="T56" fmla="*/ 705 w 796"/>
              <a:gd name="T57" fmla="*/ 652 h 794"/>
              <a:gd name="T58" fmla="*/ 698 w 796"/>
              <a:gd name="T59" fmla="*/ 562 h 794"/>
              <a:gd name="T60" fmla="*/ 715 w 796"/>
              <a:gd name="T61" fmla="*/ 525 h 794"/>
              <a:gd name="T62" fmla="*/ 789 w 796"/>
              <a:gd name="T63" fmla="*/ 473 h 794"/>
              <a:gd name="T64" fmla="*/ 740 w 796"/>
              <a:gd name="T65" fmla="*/ 399 h 794"/>
              <a:gd name="T66" fmla="*/ 796 w 796"/>
              <a:gd name="T67" fmla="*/ 373 h 794"/>
              <a:gd name="T68" fmla="*/ 729 w 796"/>
              <a:gd name="T69" fmla="*/ 312 h 794"/>
              <a:gd name="T70" fmla="*/ 716 w 796"/>
              <a:gd name="T71" fmla="*/ 274 h 794"/>
              <a:gd name="T72" fmla="*/ 735 w 796"/>
              <a:gd name="T73" fmla="*/ 185 h 794"/>
              <a:gd name="T74" fmla="*/ 646 w 796"/>
              <a:gd name="T75" fmla="*/ 164 h 794"/>
              <a:gd name="T76" fmla="*/ 617 w 796"/>
              <a:gd name="T77" fmla="*/ 136 h 794"/>
              <a:gd name="T78" fmla="*/ 590 w 796"/>
              <a:gd name="T79" fmla="*/ 49 h 794"/>
              <a:gd name="T80" fmla="*/ 502 w 796"/>
              <a:gd name="T81" fmla="*/ 73 h 794"/>
              <a:gd name="T82" fmla="*/ 463 w 796"/>
              <a:gd name="T83" fmla="*/ 63 h 794"/>
              <a:gd name="T84" fmla="*/ 398 w 796"/>
              <a:gd name="T85" fmla="*/ 0 h 794"/>
              <a:gd name="T86" fmla="*/ 333 w 796"/>
              <a:gd name="T87" fmla="*/ 63 h 794"/>
              <a:gd name="T88" fmla="*/ 294 w 796"/>
              <a:gd name="T89" fmla="*/ 73 h 794"/>
              <a:gd name="T90" fmla="*/ 206 w 796"/>
              <a:gd name="T91" fmla="*/ 49 h 794"/>
              <a:gd name="T92" fmla="*/ 180 w 796"/>
              <a:gd name="T93" fmla="*/ 136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96" h="794">
                <a:moveTo>
                  <a:pt x="86" y="399"/>
                </a:moveTo>
                <a:cubicBezTo>
                  <a:pt x="86" y="226"/>
                  <a:pt x="225" y="86"/>
                  <a:pt x="398" y="86"/>
                </a:cubicBezTo>
                <a:cubicBezTo>
                  <a:pt x="571" y="86"/>
                  <a:pt x="711" y="226"/>
                  <a:pt x="711" y="399"/>
                </a:cubicBezTo>
                <a:cubicBezTo>
                  <a:pt x="711" y="571"/>
                  <a:pt x="571" y="711"/>
                  <a:pt x="398" y="711"/>
                </a:cubicBezTo>
                <a:cubicBezTo>
                  <a:pt x="225" y="711"/>
                  <a:pt x="86" y="571"/>
                  <a:pt x="86" y="399"/>
                </a:cubicBezTo>
                <a:close/>
                <a:moveTo>
                  <a:pt x="699" y="399"/>
                </a:moveTo>
                <a:cubicBezTo>
                  <a:pt x="699" y="233"/>
                  <a:pt x="564" y="98"/>
                  <a:pt x="398" y="98"/>
                </a:cubicBezTo>
                <a:cubicBezTo>
                  <a:pt x="232" y="98"/>
                  <a:pt x="97" y="233"/>
                  <a:pt x="97" y="399"/>
                </a:cubicBezTo>
                <a:cubicBezTo>
                  <a:pt x="97" y="565"/>
                  <a:pt x="232" y="699"/>
                  <a:pt x="398" y="699"/>
                </a:cubicBezTo>
                <a:cubicBezTo>
                  <a:pt x="564" y="699"/>
                  <a:pt x="699" y="565"/>
                  <a:pt x="699" y="399"/>
                </a:cubicBezTo>
                <a:close/>
                <a:moveTo>
                  <a:pt x="72" y="399"/>
                </a:moveTo>
                <a:cubicBezTo>
                  <a:pt x="72" y="578"/>
                  <a:pt x="218" y="725"/>
                  <a:pt x="398" y="725"/>
                </a:cubicBezTo>
                <a:cubicBezTo>
                  <a:pt x="578" y="725"/>
                  <a:pt x="724" y="578"/>
                  <a:pt x="724" y="399"/>
                </a:cubicBezTo>
                <a:cubicBezTo>
                  <a:pt x="724" y="218"/>
                  <a:pt x="578" y="72"/>
                  <a:pt x="398" y="72"/>
                </a:cubicBezTo>
                <a:cubicBezTo>
                  <a:pt x="218" y="72"/>
                  <a:pt x="72" y="218"/>
                  <a:pt x="72" y="399"/>
                </a:cubicBezTo>
                <a:close/>
                <a:moveTo>
                  <a:pt x="180" y="136"/>
                </a:moveTo>
                <a:cubicBezTo>
                  <a:pt x="125" y="108"/>
                  <a:pt x="125" y="108"/>
                  <a:pt x="125" y="108"/>
                </a:cubicBezTo>
                <a:cubicBezTo>
                  <a:pt x="150" y="164"/>
                  <a:pt x="150" y="164"/>
                  <a:pt x="150" y="164"/>
                </a:cubicBezTo>
                <a:cubicBezTo>
                  <a:pt x="140" y="175"/>
                  <a:pt x="130" y="186"/>
                  <a:pt x="121" y="199"/>
                </a:cubicBezTo>
                <a:cubicBezTo>
                  <a:pt x="61" y="185"/>
                  <a:pt x="61" y="185"/>
                  <a:pt x="61" y="185"/>
                </a:cubicBezTo>
                <a:cubicBezTo>
                  <a:pt x="99" y="233"/>
                  <a:pt x="99" y="233"/>
                  <a:pt x="99" y="233"/>
                </a:cubicBezTo>
                <a:cubicBezTo>
                  <a:pt x="92" y="246"/>
                  <a:pt x="86" y="260"/>
                  <a:pt x="80" y="274"/>
                </a:cubicBezTo>
                <a:cubicBezTo>
                  <a:pt x="19" y="275"/>
                  <a:pt x="19" y="275"/>
                  <a:pt x="19" y="275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64" y="327"/>
                  <a:pt x="61" y="342"/>
                  <a:pt x="59" y="357"/>
                </a:cubicBezTo>
                <a:cubicBezTo>
                  <a:pt x="0" y="373"/>
                  <a:pt x="0" y="373"/>
                  <a:pt x="0" y="373"/>
                </a:cubicBezTo>
                <a:cubicBezTo>
                  <a:pt x="57" y="398"/>
                  <a:pt x="57" y="398"/>
                  <a:pt x="57" y="398"/>
                </a:cubicBezTo>
                <a:cubicBezTo>
                  <a:pt x="57" y="398"/>
                  <a:pt x="57" y="398"/>
                  <a:pt x="57" y="399"/>
                </a:cubicBezTo>
                <a:cubicBezTo>
                  <a:pt x="57" y="413"/>
                  <a:pt x="58" y="428"/>
                  <a:pt x="60" y="442"/>
                </a:cubicBezTo>
                <a:cubicBezTo>
                  <a:pt x="7" y="473"/>
                  <a:pt x="7" y="473"/>
                  <a:pt x="7" y="473"/>
                </a:cubicBezTo>
                <a:cubicBezTo>
                  <a:pt x="67" y="482"/>
                  <a:pt x="67" y="482"/>
                  <a:pt x="67" y="482"/>
                </a:cubicBezTo>
                <a:cubicBezTo>
                  <a:pt x="71" y="497"/>
                  <a:pt x="75" y="511"/>
                  <a:pt x="81" y="525"/>
                </a:cubicBezTo>
                <a:cubicBezTo>
                  <a:pt x="38" y="568"/>
                  <a:pt x="38" y="568"/>
                  <a:pt x="38" y="568"/>
                </a:cubicBezTo>
                <a:cubicBezTo>
                  <a:pt x="98" y="562"/>
                  <a:pt x="98" y="562"/>
                  <a:pt x="98" y="562"/>
                </a:cubicBezTo>
                <a:cubicBezTo>
                  <a:pt x="106" y="575"/>
                  <a:pt x="114" y="588"/>
                  <a:pt x="122" y="600"/>
                </a:cubicBezTo>
                <a:cubicBezTo>
                  <a:pt x="91" y="652"/>
                  <a:pt x="91" y="652"/>
                  <a:pt x="91" y="652"/>
                </a:cubicBezTo>
                <a:cubicBezTo>
                  <a:pt x="148" y="632"/>
                  <a:pt x="148" y="632"/>
                  <a:pt x="148" y="632"/>
                </a:cubicBezTo>
                <a:cubicBezTo>
                  <a:pt x="159" y="643"/>
                  <a:pt x="170" y="653"/>
                  <a:pt x="181" y="662"/>
                </a:cubicBezTo>
                <a:cubicBezTo>
                  <a:pt x="164" y="721"/>
                  <a:pt x="164" y="721"/>
                  <a:pt x="164" y="721"/>
                </a:cubicBezTo>
                <a:cubicBezTo>
                  <a:pt x="214" y="686"/>
                  <a:pt x="214" y="686"/>
                  <a:pt x="214" y="686"/>
                </a:cubicBezTo>
                <a:cubicBezTo>
                  <a:pt x="227" y="695"/>
                  <a:pt x="240" y="702"/>
                  <a:pt x="254" y="708"/>
                </a:cubicBezTo>
                <a:cubicBezTo>
                  <a:pt x="252" y="769"/>
                  <a:pt x="252" y="769"/>
                  <a:pt x="252" y="769"/>
                </a:cubicBezTo>
                <a:cubicBezTo>
                  <a:pt x="292" y="723"/>
                  <a:pt x="292" y="723"/>
                  <a:pt x="292" y="723"/>
                </a:cubicBezTo>
                <a:cubicBezTo>
                  <a:pt x="306" y="728"/>
                  <a:pt x="321" y="731"/>
                  <a:pt x="335" y="734"/>
                </a:cubicBezTo>
                <a:cubicBezTo>
                  <a:pt x="348" y="794"/>
                  <a:pt x="348" y="794"/>
                  <a:pt x="348" y="794"/>
                </a:cubicBezTo>
                <a:cubicBezTo>
                  <a:pt x="376" y="739"/>
                  <a:pt x="376" y="739"/>
                  <a:pt x="376" y="739"/>
                </a:cubicBezTo>
                <a:cubicBezTo>
                  <a:pt x="383" y="740"/>
                  <a:pt x="391" y="740"/>
                  <a:pt x="398" y="740"/>
                </a:cubicBezTo>
                <a:cubicBezTo>
                  <a:pt x="406" y="740"/>
                  <a:pt x="413" y="740"/>
                  <a:pt x="421" y="739"/>
                </a:cubicBezTo>
                <a:cubicBezTo>
                  <a:pt x="448" y="794"/>
                  <a:pt x="448" y="794"/>
                  <a:pt x="448" y="794"/>
                </a:cubicBezTo>
                <a:cubicBezTo>
                  <a:pt x="461" y="734"/>
                  <a:pt x="461" y="734"/>
                  <a:pt x="461" y="734"/>
                </a:cubicBezTo>
                <a:cubicBezTo>
                  <a:pt x="476" y="731"/>
                  <a:pt x="491" y="728"/>
                  <a:pt x="505" y="723"/>
                </a:cubicBezTo>
                <a:cubicBezTo>
                  <a:pt x="545" y="769"/>
                  <a:pt x="545" y="769"/>
                  <a:pt x="545" y="769"/>
                </a:cubicBezTo>
                <a:cubicBezTo>
                  <a:pt x="543" y="708"/>
                  <a:pt x="543" y="708"/>
                  <a:pt x="543" y="708"/>
                </a:cubicBezTo>
                <a:cubicBezTo>
                  <a:pt x="556" y="702"/>
                  <a:pt x="570" y="695"/>
                  <a:pt x="582" y="686"/>
                </a:cubicBezTo>
                <a:cubicBezTo>
                  <a:pt x="632" y="721"/>
                  <a:pt x="632" y="721"/>
                  <a:pt x="632" y="721"/>
                </a:cubicBezTo>
                <a:cubicBezTo>
                  <a:pt x="615" y="662"/>
                  <a:pt x="615" y="662"/>
                  <a:pt x="615" y="662"/>
                </a:cubicBezTo>
                <a:cubicBezTo>
                  <a:pt x="627" y="653"/>
                  <a:pt x="638" y="643"/>
                  <a:pt x="648" y="632"/>
                </a:cubicBezTo>
                <a:cubicBezTo>
                  <a:pt x="705" y="652"/>
                  <a:pt x="705" y="652"/>
                  <a:pt x="705" y="652"/>
                </a:cubicBezTo>
                <a:cubicBezTo>
                  <a:pt x="674" y="600"/>
                  <a:pt x="674" y="600"/>
                  <a:pt x="674" y="600"/>
                </a:cubicBezTo>
                <a:cubicBezTo>
                  <a:pt x="683" y="588"/>
                  <a:pt x="691" y="575"/>
                  <a:pt x="698" y="562"/>
                </a:cubicBezTo>
                <a:cubicBezTo>
                  <a:pt x="759" y="568"/>
                  <a:pt x="759" y="568"/>
                  <a:pt x="759" y="568"/>
                </a:cubicBezTo>
                <a:cubicBezTo>
                  <a:pt x="715" y="525"/>
                  <a:pt x="715" y="525"/>
                  <a:pt x="715" y="525"/>
                </a:cubicBezTo>
                <a:cubicBezTo>
                  <a:pt x="721" y="511"/>
                  <a:pt x="725" y="497"/>
                  <a:pt x="729" y="482"/>
                </a:cubicBezTo>
                <a:cubicBezTo>
                  <a:pt x="789" y="473"/>
                  <a:pt x="789" y="473"/>
                  <a:pt x="789" y="473"/>
                </a:cubicBezTo>
                <a:cubicBezTo>
                  <a:pt x="737" y="442"/>
                  <a:pt x="737" y="442"/>
                  <a:pt x="737" y="442"/>
                </a:cubicBezTo>
                <a:cubicBezTo>
                  <a:pt x="739" y="428"/>
                  <a:pt x="740" y="413"/>
                  <a:pt x="740" y="399"/>
                </a:cubicBezTo>
                <a:cubicBezTo>
                  <a:pt x="740" y="398"/>
                  <a:pt x="740" y="398"/>
                  <a:pt x="740" y="398"/>
                </a:cubicBezTo>
                <a:cubicBezTo>
                  <a:pt x="796" y="373"/>
                  <a:pt x="796" y="373"/>
                  <a:pt x="796" y="373"/>
                </a:cubicBezTo>
                <a:cubicBezTo>
                  <a:pt x="737" y="357"/>
                  <a:pt x="737" y="357"/>
                  <a:pt x="737" y="357"/>
                </a:cubicBezTo>
                <a:cubicBezTo>
                  <a:pt x="735" y="342"/>
                  <a:pt x="732" y="327"/>
                  <a:pt x="729" y="312"/>
                </a:cubicBezTo>
                <a:cubicBezTo>
                  <a:pt x="777" y="275"/>
                  <a:pt x="777" y="275"/>
                  <a:pt x="777" y="275"/>
                </a:cubicBezTo>
                <a:cubicBezTo>
                  <a:pt x="716" y="274"/>
                  <a:pt x="716" y="274"/>
                  <a:pt x="716" y="274"/>
                </a:cubicBezTo>
                <a:cubicBezTo>
                  <a:pt x="711" y="260"/>
                  <a:pt x="704" y="246"/>
                  <a:pt x="697" y="233"/>
                </a:cubicBezTo>
                <a:cubicBezTo>
                  <a:pt x="735" y="185"/>
                  <a:pt x="735" y="185"/>
                  <a:pt x="735" y="185"/>
                </a:cubicBezTo>
                <a:cubicBezTo>
                  <a:pt x="675" y="199"/>
                  <a:pt x="675" y="199"/>
                  <a:pt x="675" y="199"/>
                </a:cubicBezTo>
                <a:cubicBezTo>
                  <a:pt x="666" y="186"/>
                  <a:pt x="656" y="175"/>
                  <a:pt x="646" y="164"/>
                </a:cubicBezTo>
                <a:cubicBezTo>
                  <a:pt x="671" y="108"/>
                  <a:pt x="671" y="108"/>
                  <a:pt x="671" y="108"/>
                </a:cubicBezTo>
                <a:cubicBezTo>
                  <a:pt x="617" y="136"/>
                  <a:pt x="617" y="136"/>
                  <a:pt x="617" y="136"/>
                </a:cubicBezTo>
                <a:cubicBezTo>
                  <a:pt x="605" y="126"/>
                  <a:pt x="593" y="118"/>
                  <a:pt x="580" y="109"/>
                </a:cubicBezTo>
                <a:cubicBezTo>
                  <a:pt x="590" y="49"/>
                  <a:pt x="590" y="49"/>
                  <a:pt x="590" y="49"/>
                </a:cubicBezTo>
                <a:cubicBezTo>
                  <a:pt x="545" y="90"/>
                  <a:pt x="545" y="90"/>
                  <a:pt x="545" y="90"/>
                </a:cubicBezTo>
                <a:cubicBezTo>
                  <a:pt x="531" y="83"/>
                  <a:pt x="517" y="78"/>
                  <a:pt x="502" y="73"/>
                </a:cubicBezTo>
                <a:cubicBezTo>
                  <a:pt x="497" y="13"/>
                  <a:pt x="497" y="13"/>
                  <a:pt x="497" y="13"/>
                </a:cubicBezTo>
                <a:cubicBezTo>
                  <a:pt x="463" y="63"/>
                  <a:pt x="463" y="63"/>
                  <a:pt x="463" y="63"/>
                </a:cubicBezTo>
                <a:cubicBezTo>
                  <a:pt x="449" y="60"/>
                  <a:pt x="434" y="58"/>
                  <a:pt x="418" y="58"/>
                </a:cubicBezTo>
                <a:cubicBezTo>
                  <a:pt x="398" y="0"/>
                  <a:pt x="398" y="0"/>
                  <a:pt x="398" y="0"/>
                </a:cubicBezTo>
                <a:cubicBezTo>
                  <a:pt x="378" y="58"/>
                  <a:pt x="378" y="58"/>
                  <a:pt x="378" y="58"/>
                </a:cubicBezTo>
                <a:cubicBezTo>
                  <a:pt x="362" y="58"/>
                  <a:pt x="348" y="60"/>
                  <a:pt x="333" y="63"/>
                </a:cubicBezTo>
                <a:cubicBezTo>
                  <a:pt x="299" y="13"/>
                  <a:pt x="299" y="13"/>
                  <a:pt x="299" y="13"/>
                </a:cubicBezTo>
                <a:cubicBezTo>
                  <a:pt x="294" y="73"/>
                  <a:pt x="294" y="73"/>
                  <a:pt x="294" y="73"/>
                </a:cubicBezTo>
                <a:cubicBezTo>
                  <a:pt x="279" y="78"/>
                  <a:pt x="265" y="83"/>
                  <a:pt x="252" y="90"/>
                </a:cubicBezTo>
                <a:cubicBezTo>
                  <a:pt x="206" y="49"/>
                  <a:pt x="206" y="49"/>
                  <a:pt x="206" y="49"/>
                </a:cubicBezTo>
                <a:cubicBezTo>
                  <a:pt x="216" y="109"/>
                  <a:pt x="216" y="109"/>
                  <a:pt x="216" y="109"/>
                </a:cubicBezTo>
                <a:cubicBezTo>
                  <a:pt x="203" y="118"/>
                  <a:pt x="191" y="126"/>
                  <a:pt x="180" y="136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9" name="Freeform 77"/>
          <p:cNvSpPr>
            <a:spLocks noEditPoints="1"/>
          </p:cNvSpPr>
          <p:nvPr/>
        </p:nvSpPr>
        <p:spPr bwMode="auto">
          <a:xfrm>
            <a:off x="9310287" y="4961048"/>
            <a:ext cx="601834" cy="601834"/>
          </a:xfrm>
          <a:custGeom>
            <a:avLst/>
            <a:gdLst>
              <a:gd name="T0" fmla="*/ 312 w 625"/>
              <a:gd name="T1" fmla="*/ 12 h 625"/>
              <a:gd name="T2" fmla="*/ 613 w 625"/>
              <a:gd name="T3" fmla="*/ 313 h 625"/>
              <a:gd name="T4" fmla="*/ 312 w 625"/>
              <a:gd name="T5" fmla="*/ 613 h 625"/>
              <a:gd name="T6" fmla="*/ 11 w 625"/>
              <a:gd name="T7" fmla="*/ 313 h 625"/>
              <a:gd name="T8" fmla="*/ 312 w 625"/>
              <a:gd name="T9" fmla="*/ 12 h 625"/>
              <a:gd name="T10" fmla="*/ 625 w 625"/>
              <a:gd name="T11" fmla="*/ 313 h 625"/>
              <a:gd name="T12" fmla="*/ 312 w 625"/>
              <a:gd name="T13" fmla="*/ 0 h 625"/>
              <a:gd name="T14" fmla="*/ 0 w 625"/>
              <a:gd name="T15" fmla="*/ 313 h 625"/>
              <a:gd name="T16" fmla="*/ 312 w 625"/>
              <a:gd name="T17" fmla="*/ 625 h 625"/>
              <a:gd name="T18" fmla="*/ 625 w 625"/>
              <a:gd name="T19" fmla="*/ 31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5" h="625">
                <a:moveTo>
                  <a:pt x="312" y="12"/>
                </a:moveTo>
                <a:cubicBezTo>
                  <a:pt x="478" y="12"/>
                  <a:pt x="613" y="147"/>
                  <a:pt x="613" y="313"/>
                </a:cubicBezTo>
                <a:cubicBezTo>
                  <a:pt x="613" y="479"/>
                  <a:pt x="478" y="613"/>
                  <a:pt x="312" y="613"/>
                </a:cubicBezTo>
                <a:cubicBezTo>
                  <a:pt x="146" y="613"/>
                  <a:pt x="11" y="479"/>
                  <a:pt x="11" y="313"/>
                </a:cubicBezTo>
                <a:cubicBezTo>
                  <a:pt x="11" y="147"/>
                  <a:pt x="146" y="12"/>
                  <a:pt x="312" y="12"/>
                </a:cubicBezTo>
                <a:close/>
                <a:moveTo>
                  <a:pt x="625" y="313"/>
                </a:moveTo>
                <a:cubicBezTo>
                  <a:pt x="625" y="140"/>
                  <a:pt x="485" y="0"/>
                  <a:pt x="312" y="0"/>
                </a:cubicBezTo>
                <a:cubicBezTo>
                  <a:pt x="139" y="0"/>
                  <a:pt x="0" y="140"/>
                  <a:pt x="0" y="313"/>
                </a:cubicBezTo>
                <a:cubicBezTo>
                  <a:pt x="0" y="485"/>
                  <a:pt x="139" y="625"/>
                  <a:pt x="312" y="625"/>
                </a:cubicBezTo>
                <a:cubicBezTo>
                  <a:pt x="485" y="625"/>
                  <a:pt x="625" y="485"/>
                  <a:pt x="625" y="313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Freeform 78"/>
          <p:cNvSpPr>
            <a:spLocks noEditPoints="1"/>
          </p:cNvSpPr>
          <p:nvPr/>
        </p:nvSpPr>
        <p:spPr bwMode="auto">
          <a:xfrm>
            <a:off x="9934117" y="4261132"/>
            <a:ext cx="1020485" cy="1018682"/>
          </a:xfrm>
          <a:custGeom>
            <a:avLst/>
            <a:gdLst>
              <a:gd name="T0" fmla="*/ 905 w 1060"/>
              <a:gd name="T1" fmla="*/ 531 h 1058"/>
              <a:gd name="T2" fmla="*/ 155 w 1060"/>
              <a:gd name="T3" fmla="*/ 531 h 1058"/>
              <a:gd name="T4" fmla="*/ 273 w 1060"/>
              <a:gd name="T5" fmla="*/ 179 h 1058"/>
              <a:gd name="T6" fmla="*/ 155 w 1060"/>
              <a:gd name="T7" fmla="*/ 155 h 1058"/>
              <a:gd name="T8" fmla="*/ 163 w 1060"/>
              <a:gd name="T9" fmla="*/ 296 h 1058"/>
              <a:gd name="T10" fmla="*/ 45 w 1060"/>
              <a:gd name="T11" fmla="*/ 316 h 1058"/>
              <a:gd name="T12" fmla="*/ 103 w 1060"/>
              <a:gd name="T13" fmla="*/ 445 h 1058"/>
              <a:gd name="T14" fmla="*/ 0 w 1060"/>
              <a:gd name="T15" fmla="*/ 507 h 1058"/>
              <a:gd name="T16" fmla="*/ 100 w 1060"/>
              <a:gd name="T17" fmla="*/ 605 h 1058"/>
              <a:gd name="T18" fmla="*/ 27 w 1060"/>
              <a:gd name="T19" fmla="*/ 700 h 1058"/>
              <a:gd name="T20" fmla="*/ 156 w 1060"/>
              <a:gd name="T21" fmla="*/ 756 h 1058"/>
              <a:gd name="T22" fmla="*/ 122 w 1060"/>
              <a:gd name="T23" fmla="*/ 871 h 1058"/>
              <a:gd name="T24" fmla="*/ 262 w 1060"/>
              <a:gd name="T25" fmla="*/ 876 h 1058"/>
              <a:gd name="T26" fmla="*/ 272 w 1060"/>
              <a:gd name="T27" fmla="*/ 995 h 1058"/>
              <a:gd name="T28" fmla="*/ 405 w 1060"/>
              <a:gd name="T29" fmla="*/ 949 h 1058"/>
              <a:gd name="T30" fmla="*/ 457 w 1060"/>
              <a:gd name="T31" fmla="*/ 1058 h 1058"/>
              <a:gd name="T32" fmla="*/ 530 w 1060"/>
              <a:gd name="T33" fmla="*/ 968 h 1058"/>
              <a:gd name="T34" fmla="*/ 603 w 1060"/>
              <a:gd name="T35" fmla="*/ 1058 h 1058"/>
              <a:gd name="T36" fmla="*/ 656 w 1060"/>
              <a:gd name="T37" fmla="*/ 949 h 1058"/>
              <a:gd name="T38" fmla="*/ 788 w 1060"/>
              <a:gd name="T39" fmla="*/ 995 h 1058"/>
              <a:gd name="T40" fmla="*/ 798 w 1060"/>
              <a:gd name="T41" fmla="*/ 876 h 1058"/>
              <a:gd name="T42" fmla="*/ 938 w 1060"/>
              <a:gd name="T43" fmla="*/ 871 h 1058"/>
              <a:gd name="T44" fmla="*/ 904 w 1060"/>
              <a:gd name="T45" fmla="*/ 756 h 1058"/>
              <a:gd name="T46" fmla="*/ 1033 w 1060"/>
              <a:gd name="T47" fmla="*/ 700 h 1058"/>
              <a:gd name="T48" fmla="*/ 960 w 1060"/>
              <a:gd name="T49" fmla="*/ 605 h 1058"/>
              <a:gd name="T50" fmla="*/ 1060 w 1060"/>
              <a:gd name="T51" fmla="*/ 507 h 1058"/>
              <a:gd name="T52" fmla="*/ 957 w 1060"/>
              <a:gd name="T53" fmla="*/ 445 h 1058"/>
              <a:gd name="T54" fmla="*/ 1016 w 1060"/>
              <a:gd name="T55" fmla="*/ 316 h 1058"/>
              <a:gd name="T56" fmla="*/ 897 w 1060"/>
              <a:gd name="T57" fmla="*/ 296 h 1058"/>
              <a:gd name="T58" fmla="*/ 905 w 1060"/>
              <a:gd name="T59" fmla="*/ 155 h 1058"/>
              <a:gd name="T60" fmla="*/ 788 w 1060"/>
              <a:gd name="T61" fmla="*/ 179 h 1058"/>
              <a:gd name="T62" fmla="*/ 744 w 1060"/>
              <a:gd name="T63" fmla="*/ 45 h 1058"/>
              <a:gd name="T64" fmla="*/ 643 w 1060"/>
              <a:gd name="T65" fmla="*/ 109 h 1058"/>
              <a:gd name="T66" fmla="*/ 555 w 1060"/>
              <a:gd name="T67" fmla="*/ 0 h 1058"/>
              <a:gd name="T68" fmla="*/ 506 w 1060"/>
              <a:gd name="T69" fmla="*/ 0 h 1058"/>
              <a:gd name="T70" fmla="*/ 417 w 1060"/>
              <a:gd name="T71" fmla="*/ 109 h 1058"/>
              <a:gd name="T72" fmla="*/ 316 w 1060"/>
              <a:gd name="T73" fmla="*/ 45 h 1058"/>
              <a:gd name="T74" fmla="*/ 273 w 1060"/>
              <a:gd name="T75" fmla="*/ 179 h 1058"/>
              <a:gd name="T76" fmla="*/ 94 w 1060"/>
              <a:gd name="T77" fmla="*/ 537 h 1058"/>
              <a:gd name="T78" fmla="*/ 966 w 1060"/>
              <a:gd name="T79" fmla="*/ 537 h 1058"/>
              <a:gd name="T80" fmla="*/ 966 w 1060"/>
              <a:gd name="T81" fmla="*/ 537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60" h="1058">
                <a:moveTo>
                  <a:pt x="530" y="155"/>
                </a:moveTo>
                <a:cubicBezTo>
                  <a:pt x="737" y="155"/>
                  <a:pt x="905" y="324"/>
                  <a:pt x="905" y="531"/>
                </a:cubicBezTo>
                <a:cubicBezTo>
                  <a:pt x="905" y="739"/>
                  <a:pt x="737" y="907"/>
                  <a:pt x="530" y="907"/>
                </a:cubicBezTo>
                <a:cubicBezTo>
                  <a:pt x="323" y="907"/>
                  <a:pt x="155" y="739"/>
                  <a:pt x="155" y="531"/>
                </a:cubicBezTo>
                <a:cubicBezTo>
                  <a:pt x="155" y="324"/>
                  <a:pt x="323" y="155"/>
                  <a:pt x="530" y="155"/>
                </a:cubicBezTo>
                <a:close/>
                <a:moveTo>
                  <a:pt x="273" y="179"/>
                </a:moveTo>
                <a:cubicBezTo>
                  <a:pt x="191" y="122"/>
                  <a:pt x="191" y="122"/>
                  <a:pt x="191" y="122"/>
                </a:cubicBezTo>
                <a:cubicBezTo>
                  <a:pt x="179" y="133"/>
                  <a:pt x="167" y="144"/>
                  <a:pt x="155" y="155"/>
                </a:cubicBezTo>
                <a:cubicBezTo>
                  <a:pt x="204" y="242"/>
                  <a:pt x="204" y="242"/>
                  <a:pt x="204" y="242"/>
                </a:cubicBezTo>
                <a:cubicBezTo>
                  <a:pt x="189" y="259"/>
                  <a:pt x="175" y="277"/>
                  <a:pt x="163" y="296"/>
                </a:cubicBezTo>
                <a:cubicBezTo>
                  <a:pt x="67" y="272"/>
                  <a:pt x="67" y="272"/>
                  <a:pt x="67" y="272"/>
                </a:cubicBezTo>
                <a:cubicBezTo>
                  <a:pt x="59" y="287"/>
                  <a:pt x="51" y="301"/>
                  <a:pt x="45" y="316"/>
                </a:cubicBezTo>
                <a:cubicBezTo>
                  <a:pt x="121" y="380"/>
                  <a:pt x="121" y="380"/>
                  <a:pt x="121" y="380"/>
                </a:cubicBezTo>
                <a:cubicBezTo>
                  <a:pt x="113" y="400"/>
                  <a:pt x="107" y="422"/>
                  <a:pt x="103" y="445"/>
                </a:cubicBezTo>
                <a:cubicBezTo>
                  <a:pt x="5" y="458"/>
                  <a:pt x="5" y="458"/>
                  <a:pt x="5" y="458"/>
                </a:cubicBezTo>
                <a:cubicBezTo>
                  <a:pt x="3" y="474"/>
                  <a:pt x="1" y="490"/>
                  <a:pt x="0" y="507"/>
                </a:cubicBezTo>
                <a:cubicBezTo>
                  <a:pt x="94" y="538"/>
                  <a:pt x="94" y="538"/>
                  <a:pt x="94" y="538"/>
                </a:cubicBezTo>
                <a:cubicBezTo>
                  <a:pt x="95" y="561"/>
                  <a:pt x="97" y="583"/>
                  <a:pt x="100" y="605"/>
                </a:cubicBezTo>
                <a:cubicBezTo>
                  <a:pt x="14" y="653"/>
                  <a:pt x="14" y="653"/>
                  <a:pt x="14" y="653"/>
                </a:cubicBezTo>
                <a:cubicBezTo>
                  <a:pt x="18" y="669"/>
                  <a:pt x="22" y="685"/>
                  <a:pt x="27" y="700"/>
                </a:cubicBezTo>
                <a:cubicBezTo>
                  <a:pt x="126" y="695"/>
                  <a:pt x="126" y="695"/>
                  <a:pt x="126" y="695"/>
                </a:cubicBezTo>
                <a:cubicBezTo>
                  <a:pt x="135" y="716"/>
                  <a:pt x="145" y="736"/>
                  <a:pt x="156" y="756"/>
                </a:cubicBezTo>
                <a:cubicBezTo>
                  <a:pt x="92" y="832"/>
                  <a:pt x="92" y="832"/>
                  <a:pt x="92" y="832"/>
                </a:cubicBezTo>
                <a:cubicBezTo>
                  <a:pt x="102" y="845"/>
                  <a:pt x="112" y="858"/>
                  <a:pt x="122" y="871"/>
                </a:cubicBezTo>
                <a:cubicBezTo>
                  <a:pt x="212" y="830"/>
                  <a:pt x="212" y="830"/>
                  <a:pt x="212" y="830"/>
                </a:cubicBezTo>
                <a:cubicBezTo>
                  <a:pt x="228" y="847"/>
                  <a:pt x="244" y="862"/>
                  <a:pt x="262" y="876"/>
                </a:cubicBezTo>
                <a:cubicBezTo>
                  <a:pt x="230" y="970"/>
                  <a:pt x="230" y="970"/>
                  <a:pt x="230" y="970"/>
                </a:cubicBezTo>
                <a:cubicBezTo>
                  <a:pt x="244" y="979"/>
                  <a:pt x="258" y="988"/>
                  <a:pt x="272" y="995"/>
                </a:cubicBezTo>
                <a:cubicBezTo>
                  <a:pt x="342" y="925"/>
                  <a:pt x="342" y="925"/>
                  <a:pt x="342" y="925"/>
                </a:cubicBezTo>
                <a:cubicBezTo>
                  <a:pt x="362" y="935"/>
                  <a:pt x="383" y="943"/>
                  <a:pt x="405" y="949"/>
                </a:cubicBezTo>
                <a:cubicBezTo>
                  <a:pt x="408" y="1049"/>
                  <a:pt x="408" y="1049"/>
                  <a:pt x="408" y="1049"/>
                </a:cubicBezTo>
                <a:cubicBezTo>
                  <a:pt x="424" y="1053"/>
                  <a:pt x="440" y="1056"/>
                  <a:pt x="457" y="1058"/>
                </a:cubicBezTo>
                <a:cubicBezTo>
                  <a:pt x="496" y="967"/>
                  <a:pt x="496" y="967"/>
                  <a:pt x="496" y="967"/>
                </a:cubicBezTo>
                <a:cubicBezTo>
                  <a:pt x="508" y="968"/>
                  <a:pt x="519" y="968"/>
                  <a:pt x="530" y="968"/>
                </a:cubicBezTo>
                <a:cubicBezTo>
                  <a:pt x="541" y="968"/>
                  <a:pt x="553" y="968"/>
                  <a:pt x="564" y="967"/>
                </a:cubicBezTo>
                <a:cubicBezTo>
                  <a:pt x="603" y="1058"/>
                  <a:pt x="603" y="1058"/>
                  <a:pt x="603" y="1058"/>
                </a:cubicBezTo>
                <a:cubicBezTo>
                  <a:pt x="620" y="1056"/>
                  <a:pt x="636" y="1053"/>
                  <a:pt x="652" y="1049"/>
                </a:cubicBezTo>
                <a:cubicBezTo>
                  <a:pt x="656" y="949"/>
                  <a:pt x="656" y="949"/>
                  <a:pt x="656" y="949"/>
                </a:cubicBezTo>
                <a:cubicBezTo>
                  <a:pt x="677" y="943"/>
                  <a:pt x="698" y="935"/>
                  <a:pt x="719" y="925"/>
                </a:cubicBezTo>
                <a:cubicBezTo>
                  <a:pt x="788" y="995"/>
                  <a:pt x="788" y="995"/>
                  <a:pt x="788" y="995"/>
                </a:cubicBezTo>
                <a:cubicBezTo>
                  <a:pt x="803" y="988"/>
                  <a:pt x="816" y="979"/>
                  <a:pt x="830" y="970"/>
                </a:cubicBezTo>
                <a:cubicBezTo>
                  <a:pt x="798" y="876"/>
                  <a:pt x="798" y="876"/>
                  <a:pt x="798" y="876"/>
                </a:cubicBezTo>
                <a:cubicBezTo>
                  <a:pt x="816" y="862"/>
                  <a:pt x="832" y="847"/>
                  <a:pt x="848" y="830"/>
                </a:cubicBezTo>
                <a:cubicBezTo>
                  <a:pt x="938" y="871"/>
                  <a:pt x="938" y="871"/>
                  <a:pt x="938" y="871"/>
                </a:cubicBezTo>
                <a:cubicBezTo>
                  <a:pt x="949" y="858"/>
                  <a:pt x="958" y="845"/>
                  <a:pt x="968" y="832"/>
                </a:cubicBezTo>
                <a:cubicBezTo>
                  <a:pt x="904" y="756"/>
                  <a:pt x="904" y="756"/>
                  <a:pt x="904" y="756"/>
                </a:cubicBezTo>
                <a:cubicBezTo>
                  <a:pt x="916" y="736"/>
                  <a:pt x="926" y="716"/>
                  <a:pt x="934" y="695"/>
                </a:cubicBezTo>
                <a:cubicBezTo>
                  <a:pt x="1033" y="700"/>
                  <a:pt x="1033" y="700"/>
                  <a:pt x="1033" y="700"/>
                </a:cubicBezTo>
                <a:cubicBezTo>
                  <a:pt x="1038" y="685"/>
                  <a:pt x="1043" y="669"/>
                  <a:pt x="1047" y="653"/>
                </a:cubicBezTo>
                <a:cubicBezTo>
                  <a:pt x="960" y="605"/>
                  <a:pt x="960" y="605"/>
                  <a:pt x="960" y="605"/>
                </a:cubicBezTo>
                <a:cubicBezTo>
                  <a:pt x="964" y="583"/>
                  <a:pt x="965" y="561"/>
                  <a:pt x="966" y="538"/>
                </a:cubicBezTo>
                <a:cubicBezTo>
                  <a:pt x="1060" y="507"/>
                  <a:pt x="1060" y="507"/>
                  <a:pt x="1060" y="507"/>
                </a:cubicBezTo>
                <a:cubicBezTo>
                  <a:pt x="1059" y="490"/>
                  <a:pt x="1058" y="474"/>
                  <a:pt x="1056" y="458"/>
                </a:cubicBezTo>
                <a:cubicBezTo>
                  <a:pt x="957" y="445"/>
                  <a:pt x="957" y="445"/>
                  <a:pt x="957" y="445"/>
                </a:cubicBezTo>
                <a:cubicBezTo>
                  <a:pt x="953" y="422"/>
                  <a:pt x="947" y="400"/>
                  <a:pt x="939" y="380"/>
                </a:cubicBezTo>
                <a:cubicBezTo>
                  <a:pt x="1016" y="316"/>
                  <a:pt x="1016" y="316"/>
                  <a:pt x="1016" y="316"/>
                </a:cubicBezTo>
                <a:cubicBezTo>
                  <a:pt x="1009" y="301"/>
                  <a:pt x="1002" y="287"/>
                  <a:pt x="993" y="272"/>
                </a:cubicBezTo>
                <a:cubicBezTo>
                  <a:pt x="897" y="296"/>
                  <a:pt x="897" y="296"/>
                  <a:pt x="897" y="296"/>
                </a:cubicBezTo>
                <a:cubicBezTo>
                  <a:pt x="885" y="277"/>
                  <a:pt x="872" y="259"/>
                  <a:pt x="856" y="242"/>
                </a:cubicBezTo>
                <a:cubicBezTo>
                  <a:pt x="905" y="155"/>
                  <a:pt x="905" y="155"/>
                  <a:pt x="905" y="155"/>
                </a:cubicBezTo>
                <a:cubicBezTo>
                  <a:pt x="894" y="144"/>
                  <a:pt x="881" y="133"/>
                  <a:pt x="869" y="122"/>
                </a:cubicBezTo>
                <a:cubicBezTo>
                  <a:pt x="788" y="179"/>
                  <a:pt x="788" y="179"/>
                  <a:pt x="788" y="179"/>
                </a:cubicBezTo>
                <a:cubicBezTo>
                  <a:pt x="769" y="165"/>
                  <a:pt x="750" y="154"/>
                  <a:pt x="730" y="143"/>
                </a:cubicBezTo>
                <a:cubicBezTo>
                  <a:pt x="744" y="45"/>
                  <a:pt x="744" y="45"/>
                  <a:pt x="744" y="45"/>
                </a:cubicBezTo>
                <a:cubicBezTo>
                  <a:pt x="730" y="38"/>
                  <a:pt x="714" y="32"/>
                  <a:pt x="699" y="27"/>
                </a:cubicBezTo>
                <a:cubicBezTo>
                  <a:pt x="643" y="109"/>
                  <a:pt x="643" y="109"/>
                  <a:pt x="643" y="109"/>
                </a:cubicBezTo>
                <a:cubicBezTo>
                  <a:pt x="622" y="103"/>
                  <a:pt x="600" y="99"/>
                  <a:pt x="577" y="97"/>
                </a:cubicBezTo>
                <a:cubicBezTo>
                  <a:pt x="555" y="0"/>
                  <a:pt x="555" y="0"/>
                  <a:pt x="555" y="0"/>
                </a:cubicBezTo>
                <a:cubicBezTo>
                  <a:pt x="547" y="0"/>
                  <a:pt x="538" y="0"/>
                  <a:pt x="530" y="0"/>
                </a:cubicBezTo>
                <a:cubicBezTo>
                  <a:pt x="522" y="0"/>
                  <a:pt x="514" y="0"/>
                  <a:pt x="506" y="0"/>
                </a:cubicBezTo>
                <a:cubicBezTo>
                  <a:pt x="484" y="97"/>
                  <a:pt x="484" y="97"/>
                  <a:pt x="484" y="97"/>
                </a:cubicBezTo>
                <a:cubicBezTo>
                  <a:pt x="461" y="99"/>
                  <a:pt x="439" y="103"/>
                  <a:pt x="417" y="109"/>
                </a:cubicBezTo>
                <a:cubicBezTo>
                  <a:pt x="362" y="27"/>
                  <a:pt x="362" y="27"/>
                  <a:pt x="362" y="27"/>
                </a:cubicBezTo>
                <a:cubicBezTo>
                  <a:pt x="346" y="32"/>
                  <a:pt x="331" y="38"/>
                  <a:pt x="316" y="45"/>
                </a:cubicBezTo>
                <a:cubicBezTo>
                  <a:pt x="330" y="143"/>
                  <a:pt x="330" y="143"/>
                  <a:pt x="330" y="143"/>
                </a:cubicBezTo>
                <a:cubicBezTo>
                  <a:pt x="310" y="154"/>
                  <a:pt x="291" y="165"/>
                  <a:pt x="273" y="179"/>
                </a:cubicBezTo>
                <a:close/>
                <a:moveTo>
                  <a:pt x="94" y="532"/>
                </a:moveTo>
                <a:cubicBezTo>
                  <a:pt x="94" y="537"/>
                  <a:pt x="94" y="537"/>
                  <a:pt x="94" y="537"/>
                </a:cubicBezTo>
                <a:cubicBezTo>
                  <a:pt x="94" y="535"/>
                  <a:pt x="94" y="533"/>
                  <a:pt x="94" y="532"/>
                </a:cubicBezTo>
                <a:close/>
                <a:moveTo>
                  <a:pt x="966" y="537"/>
                </a:moveTo>
                <a:cubicBezTo>
                  <a:pt x="966" y="532"/>
                  <a:pt x="966" y="532"/>
                  <a:pt x="966" y="532"/>
                </a:cubicBezTo>
                <a:cubicBezTo>
                  <a:pt x="966" y="533"/>
                  <a:pt x="966" y="535"/>
                  <a:pt x="966" y="537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9743362" y="5302892"/>
            <a:ext cx="1346823" cy="1343939"/>
            <a:chOff x="9743362" y="5302892"/>
            <a:chExt cx="1346823" cy="1343939"/>
          </a:xfrm>
        </p:grpSpPr>
        <p:sp>
          <p:nvSpPr>
            <p:cNvPr id="111" name="Freeform 79"/>
            <p:cNvSpPr>
              <a:spLocks noEditPoints="1"/>
            </p:cNvSpPr>
            <p:nvPr/>
          </p:nvSpPr>
          <p:spPr bwMode="auto">
            <a:xfrm>
              <a:off x="9743362" y="5302892"/>
              <a:ext cx="1346823" cy="1343939"/>
            </a:xfrm>
            <a:custGeom>
              <a:avLst/>
              <a:gdLst>
                <a:gd name="T0" fmla="*/ 510 w 1399"/>
                <a:gd name="T1" fmla="*/ 26 h 1396"/>
                <a:gd name="T2" fmla="*/ 475 w 1399"/>
                <a:gd name="T3" fmla="*/ 185 h 1396"/>
                <a:gd name="T4" fmla="*/ 335 w 1399"/>
                <a:gd name="T5" fmla="*/ 102 h 1396"/>
                <a:gd name="T6" fmla="*/ 344 w 1399"/>
                <a:gd name="T7" fmla="*/ 265 h 1396"/>
                <a:gd name="T8" fmla="*/ 187 w 1399"/>
                <a:gd name="T9" fmla="*/ 223 h 1396"/>
                <a:gd name="T10" fmla="*/ 240 w 1399"/>
                <a:gd name="T11" fmla="*/ 377 h 1396"/>
                <a:gd name="T12" fmla="*/ 77 w 1399"/>
                <a:gd name="T13" fmla="*/ 379 h 1396"/>
                <a:gd name="T14" fmla="*/ 169 w 1399"/>
                <a:gd name="T15" fmla="*/ 513 h 1396"/>
                <a:gd name="T16" fmla="*/ 13 w 1399"/>
                <a:gd name="T17" fmla="*/ 559 h 1396"/>
                <a:gd name="T18" fmla="*/ 138 w 1399"/>
                <a:gd name="T19" fmla="*/ 663 h 1396"/>
                <a:gd name="T20" fmla="*/ 0 w 1399"/>
                <a:gd name="T21" fmla="*/ 749 h 1396"/>
                <a:gd name="T22" fmla="*/ 149 w 1399"/>
                <a:gd name="T23" fmla="*/ 816 h 1396"/>
                <a:gd name="T24" fmla="*/ 39 w 1399"/>
                <a:gd name="T25" fmla="*/ 937 h 1396"/>
                <a:gd name="T26" fmla="*/ 200 w 1399"/>
                <a:gd name="T27" fmla="*/ 961 h 1396"/>
                <a:gd name="T28" fmla="*/ 127 w 1399"/>
                <a:gd name="T29" fmla="*/ 1106 h 1396"/>
                <a:gd name="T30" fmla="*/ 288 w 1399"/>
                <a:gd name="T31" fmla="*/ 1086 h 1396"/>
                <a:gd name="T32" fmla="*/ 257 w 1399"/>
                <a:gd name="T33" fmla="*/ 1246 h 1396"/>
                <a:gd name="T34" fmla="*/ 407 w 1399"/>
                <a:gd name="T35" fmla="*/ 1182 h 1396"/>
                <a:gd name="T36" fmla="*/ 420 w 1399"/>
                <a:gd name="T37" fmla="*/ 1345 h 1396"/>
                <a:gd name="T38" fmla="*/ 548 w 1399"/>
                <a:gd name="T39" fmla="*/ 1243 h 1396"/>
                <a:gd name="T40" fmla="*/ 604 w 1399"/>
                <a:gd name="T41" fmla="*/ 1396 h 1396"/>
                <a:gd name="T42" fmla="*/ 700 w 1399"/>
                <a:gd name="T43" fmla="*/ 1264 h 1396"/>
                <a:gd name="T44" fmla="*/ 795 w 1399"/>
                <a:gd name="T45" fmla="*/ 1396 h 1396"/>
                <a:gd name="T46" fmla="*/ 851 w 1399"/>
                <a:gd name="T47" fmla="*/ 1243 h 1396"/>
                <a:gd name="T48" fmla="*/ 979 w 1399"/>
                <a:gd name="T49" fmla="*/ 1345 h 1396"/>
                <a:gd name="T50" fmla="*/ 992 w 1399"/>
                <a:gd name="T51" fmla="*/ 1182 h 1396"/>
                <a:gd name="T52" fmla="*/ 1142 w 1399"/>
                <a:gd name="T53" fmla="*/ 1246 h 1396"/>
                <a:gd name="T54" fmla="*/ 1111 w 1399"/>
                <a:gd name="T55" fmla="*/ 1086 h 1396"/>
                <a:gd name="T56" fmla="*/ 1273 w 1399"/>
                <a:gd name="T57" fmla="*/ 1106 h 1396"/>
                <a:gd name="T58" fmla="*/ 1199 w 1399"/>
                <a:gd name="T59" fmla="*/ 961 h 1396"/>
                <a:gd name="T60" fmla="*/ 1360 w 1399"/>
                <a:gd name="T61" fmla="*/ 937 h 1396"/>
                <a:gd name="T62" fmla="*/ 1250 w 1399"/>
                <a:gd name="T63" fmla="*/ 816 h 1396"/>
                <a:gd name="T64" fmla="*/ 1399 w 1399"/>
                <a:gd name="T65" fmla="*/ 749 h 1396"/>
                <a:gd name="T66" fmla="*/ 1261 w 1399"/>
                <a:gd name="T67" fmla="*/ 663 h 1396"/>
                <a:gd name="T68" fmla="*/ 1386 w 1399"/>
                <a:gd name="T69" fmla="*/ 559 h 1396"/>
                <a:gd name="T70" fmla="*/ 1230 w 1399"/>
                <a:gd name="T71" fmla="*/ 513 h 1396"/>
                <a:gd name="T72" fmla="*/ 1322 w 1399"/>
                <a:gd name="T73" fmla="*/ 379 h 1396"/>
                <a:gd name="T74" fmla="*/ 1159 w 1399"/>
                <a:gd name="T75" fmla="*/ 377 h 1396"/>
                <a:gd name="T76" fmla="*/ 1212 w 1399"/>
                <a:gd name="T77" fmla="*/ 223 h 1396"/>
                <a:gd name="T78" fmla="*/ 1055 w 1399"/>
                <a:gd name="T79" fmla="*/ 265 h 1396"/>
                <a:gd name="T80" fmla="*/ 1064 w 1399"/>
                <a:gd name="T81" fmla="*/ 102 h 1396"/>
                <a:gd name="T82" fmla="*/ 924 w 1399"/>
                <a:gd name="T83" fmla="*/ 185 h 1396"/>
                <a:gd name="T84" fmla="*/ 889 w 1399"/>
                <a:gd name="T85" fmla="*/ 26 h 1396"/>
                <a:gd name="T86" fmla="*/ 776 w 1399"/>
                <a:gd name="T87" fmla="*/ 144 h 1396"/>
                <a:gd name="T88" fmla="*/ 700 w 1399"/>
                <a:gd name="T89" fmla="*/ 0 h 1396"/>
                <a:gd name="T90" fmla="*/ 623 w 1399"/>
                <a:gd name="T91" fmla="*/ 144 h 1396"/>
                <a:gd name="T92" fmla="*/ 510 w 1399"/>
                <a:gd name="T93" fmla="*/ 26 h 1396"/>
                <a:gd name="T94" fmla="*/ 196 w 1399"/>
                <a:gd name="T95" fmla="*/ 696 h 1396"/>
                <a:gd name="T96" fmla="*/ 700 w 1399"/>
                <a:gd name="T97" fmla="*/ 193 h 1396"/>
                <a:gd name="T98" fmla="*/ 1203 w 1399"/>
                <a:gd name="T99" fmla="*/ 696 h 1396"/>
                <a:gd name="T100" fmla="*/ 700 w 1399"/>
                <a:gd name="T101" fmla="*/ 1199 h 1396"/>
                <a:gd name="T102" fmla="*/ 196 w 1399"/>
                <a:gd name="T103" fmla="*/ 696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99" h="1396">
                  <a:moveTo>
                    <a:pt x="510" y="26"/>
                  </a:moveTo>
                  <a:cubicBezTo>
                    <a:pt x="475" y="185"/>
                    <a:pt x="475" y="185"/>
                    <a:pt x="475" y="185"/>
                  </a:cubicBezTo>
                  <a:cubicBezTo>
                    <a:pt x="335" y="102"/>
                    <a:pt x="335" y="102"/>
                    <a:pt x="335" y="102"/>
                  </a:cubicBezTo>
                  <a:cubicBezTo>
                    <a:pt x="344" y="265"/>
                    <a:pt x="344" y="265"/>
                    <a:pt x="344" y="265"/>
                  </a:cubicBezTo>
                  <a:cubicBezTo>
                    <a:pt x="187" y="223"/>
                    <a:pt x="187" y="223"/>
                    <a:pt x="187" y="223"/>
                  </a:cubicBezTo>
                  <a:cubicBezTo>
                    <a:pt x="240" y="377"/>
                    <a:pt x="240" y="377"/>
                    <a:pt x="240" y="377"/>
                  </a:cubicBezTo>
                  <a:cubicBezTo>
                    <a:pt x="77" y="379"/>
                    <a:pt x="77" y="379"/>
                    <a:pt x="77" y="379"/>
                  </a:cubicBezTo>
                  <a:cubicBezTo>
                    <a:pt x="169" y="513"/>
                    <a:pt x="169" y="513"/>
                    <a:pt x="169" y="513"/>
                  </a:cubicBezTo>
                  <a:cubicBezTo>
                    <a:pt x="13" y="559"/>
                    <a:pt x="13" y="559"/>
                    <a:pt x="13" y="559"/>
                  </a:cubicBezTo>
                  <a:cubicBezTo>
                    <a:pt x="138" y="663"/>
                    <a:pt x="138" y="663"/>
                    <a:pt x="138" y="66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149" y="816"/>
                    <a:pt x="149" y="816"/>
                    <a:pt x="149" y="816"/>
                  </a:cubicBezTo>
                  <a:cubicBezTo>
                    <a:pt x="39" y="937"/>
                    <a:pt x="39" y="937"/>
                    <a:pt x="39" y="937"/>
                  </a:cubicBezTo>
                  <a:cubicBezTo>
                    <a:pt x="200" y="961"/>
                    <a:pt x="200" y="961"/>
                    <a:pt x="200" y="961"/>
                  </a:cubicBezTo>
                  <a:cubicBezTo>
                    <a:pt x="127" y="1106"/>
                    <a:pt x="127" y="1106"/>
                    <a:pt x="127" y="1106"/>
                  </a:cubicBezTo>
                  <a:cubicBezTo>
                    <a:pt x="288" y="1086"/>
                    <a:pt x="288" y="1086"/>
                    <a:pt x="288" y="1086"/>
                  </a:cubicBezTo>
                  <a:cubicBezTo>
                    <a:pt x="257" y="1246"/>
                    <a:pt x="257" y="1246"/>
                    <a:pt x="257" y="1246"/>
                  </a:cubicBezTo>
                  <a:cubicBezTo>
                    <a:pt x="407" y="1182"/>
                    <a:pt x="407" y="1182"/>
                    <a:pt x="407" y="1182"/>
                  </a:cubicBezTo>
                  <a:cubicBezTo>
                    <a:pt x="420" y="1345"/>
                    <a:pt x="420" y="1345"/>
                    <a:pt x="420" y="1345"/>
                  </a:cubicBezTo>
                  <a:cubicBezTo>
                    <a:pt x="548" y="1243"/>
                    <a:pt x="548" y="1243"/>
                    <a:pt x="548" y="1243"/>
                  </a:cubicBezTo>
                  <a:cubicBezTo>
                    <a:pt x="604" y="1396"/>
                    <a:pt x="604" y="1396"/>
                    <a:pt x="604" y="1396"/>
                  </a:cubicBezTo>
                  <a:cubicBezTo>
                    <a:pt x="700" y="1264"/>
                    <a:pt x="700" y="1264"/>
                    <a:pt x="700" y="1264"/>
                  </a:cubicBezTo>
                  <a:cubicBezTo>
                    <a:pt x="795" y="1396"/>
                    <a:pt x="795" y="1396"/>
                    <a:pt x="795" y="1396"/>
                  </a:cubicBezTo>
                  <a:cubicBezTo>
                    <a:pt x="851" y="1243"/>
                    <a:pt x="851" y="1243"/>
                    <a:pt x="851" y="1243"/>
                  </a:cubicBezTo>
                  <a:cubicBezTo>
                    <a:pt x="979" y="1345"/>
                    <a:pt x="979" y="1345"/>
                    <a:pt x="979" y="1345"/>
                  </a:cubicBezTo>
                  <a:cubicBezTo>
                    <a:pt x="992" y="1182"/>
                    <a:pt x="992" y="1182"/>
                    <a:pt x="992" y="1182"/>
                  </a:cubicBezTo>
                  <a:cubicBezTo>
                    <a:pt x="1142" y="1246"/>
                    <a:pt x="1142" y="1246"/>
                    <a:pt x="1142" y="1246"/>
                  </a:cubicBezTo>
                  <a:cubicBezTo>
                    <a:pt x="1111" y="1086"/>
                    <a:pt x="1111" y="1086"/>
                    <a:pt x="1111" y="1086"/>
                  </a:cubicBezTo>
                  <a:cubicBezTo>
                    <a:pt x="1273" y="1106"/>
                    <a:pt x="1273" y="1106"/>
                    <a:pt x="1273" y="1106"/>
                  </a:cubicBezTo>
                  <a:cubicBezTo>
                    <a:pt x="1199" y="961"/>
                    <a:pt x="1199" y="961"/>
                    <a:pt x="1199" y="961"/>
                  </a:cubicBezTo>
                  <a:cubicBezTo>
                    <a:pt x="1360" y="937"/>
                    <a:pt x="1360" y="937"/>
                    <a:pt x="1360" y="937"/>
                  </a:cubicBezTo>
                  <a:cubicBezTo>
                    <a:pt x="1250" y="816"/>
                    <a:pt x="1250" y="816"/>
                    <a:pt x="1250" y="816"/>
                  </a:cubicBezTo>
                  <a:cubicBezTo>
                    <a:pt x="1399" y="749"/>
                    <a:pt x="1399" y="749"/>
                    <a:pt x="1399" y="749"/>
                  </a:cubicBezTo>
                  <a:cubicBezTo>
                    <a:pt x="1261" y="663"/>
                    <a:pt x="1261" y="663"/>
                    <a:pt x="1261" y="663"/>
                  </a:cubicBezTo>
                  <a:cubicBezTo>
                    <a:pt x="1386" y="559"/>
                    <a:pt x="1386" y="559"/>
                    <a:pt x="1386" y="559"/>
                  </a:cubicBezTo>
                  <a:cubicBezTo>
                    <a:pt x="1230" y="513"/>
                    <a:pt x="1230" y="513"/>
                    <a:pt x="1230" y="513"/>
                  </a:cubicBezTo>
                  <a:cubicBezTo>
                    <a:pt x="1322" y="379"/>
                    <a:pt x="1322" y="379"/>
                    <a:pt x="1322" y="379"/>
                  </a:cubicBezTo>
                  <a:cubicBezTo>
                    <a:pt x="1159" y="377"/>
                    <a:pt x="1159" y="377"/>
                    <a:pt x="1159" y="377"/>
                  </a:cubicBezTo>
                  <a:cubicBezTo>
                    <a:pt x="1212" y="223"/>
                    <a:pt x="1212" y="223"/>
                    <a:pt x="1212" y="223"/>
                  </a:cubicBezTo>
                  <a:cubicBezTo>
                    <a:pt x="1055" y="265"/>
                    <a:pt x="1055" y="265"/>
                    <a:pt x="1055" y="265"/>
                  </a:cubicBezTo>
                  <a:cubicBezTo>
                    <a:pt x="1064" y="102"/>
                    <a:pt x="1064" y="102"/>
                    <a:pt x="1064" y="102"/>
                  </a:cubicBezTo>
                  <a:cubicBezTo>
                    <a:pt x="924" y="185"/>
                    <a:pt x="924" y="185"/>
                    <a:pt x="924" y="185"/>
                  </a:cubicBezTo>
                  <a:cubicBezTo>
                    <a:pt x="889" y="26"/>
                    <a:pt x="889" y="26"/>
                    <a:pt x="889" y="26"/>
                  </a:cubicBezTo>
                  <a:cubicBezTo>
                    <a:pt x="776" y="144"/>
                    <a:pt x="776" y="144"/>
                    <a:pt x="776" y="144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623" y="144"/>
                    <a:pt x="623" y="144"/>
                    <a:pt x="623" y="144"/>
                  </a:cubicBezTo>
                  <a:cubicBezTo>
                    <a:pt x="510" y="26"/>
                    <a:pt x="510" y="26"/>
                    <a:pt x="510" y="26"/>
                  </a:cubicBezTo>
                  <a:close/>
                  <a:moveTo>
                    <a:pt x="196" y="696"/>
                  </a:moveTo>
                  <a:cubicBezTo>
                    <a:pt x="196" y="418"/>
                    <a:pt x="422" y="193"/>
                    <a:pt x="700" y="193"/>
                  </a:cubicBezTo>
                  <a:cubicBezTo>
                    <a:pt x="977" y="193"/>
                    <a:pt x="1203" y="418"/>
                    <a:pt x="1203" y="696"/>
                  </a:cubicBezTo>
                  <a:cubicBezTo>
                    <a:pt x="1203" y="974"/>
                    <a:pt x="977" y="1199"/>
                    <a:pt x="700" y="1199"/>
                  </a:cubicBezTo>
                  <a:cubicBezTo>
                    <a:pt x="422" y="1199"/>
                    <a:pt x="196" y="974"/>
                    <a:pt x="196" y="696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80"/>
            <p:cNvSpPr>
              <a:spLocks noEditPoints="1"/>
            </p:cNvSpPr>
            <p:nvPr/>
          </p:nvSpPr>
          <p:spPr bwMode="auto">
            <a:xfrm>
              <a:off x="10156604" y="5712889"/>
              <a:ext cx="520700" cy="521060"/>
            </a:xfrm>
            <a:custGeom>
              <a:avLst/>
              <a:gdLst>
                <a:gd name="T0" fmla="*/ 271 w 541"/>
                <a:gd name="T1" fmla="*/ 0 h 541"/>
                <a:gd name="T2" fmla="*/ 0 w 541"/>
                <a:gd name="T3" fmla="*/ 270 h 541"/>
                <a:gd name="T4" fmla="*/ 271 w 541"/>
                <a:gd name="T5" fmla="*/ 541 h 541"/>
                <a:gd name="T6" fmla="*/ 541 w 541"/>
                <a:gd name="T7" fmla="*/ 270 h 541"/>
                <a:gd name="T8" fmla="*/ 271 w 541"/>
                <a:gd name="T9" fmla="*/ 0 h 541"/>
                <a:gd name="T10" fmla="*/ 271 w 541"/>
                <a:gd name="T11" fmla="*/ 139 h 541"/>
                <a:gd name="T12" fmla="*/ 404 w 541"/>
                <a:gd name="T13" fmla="*/ 272 h 541"/>
                <a:gd name="T14" fmla="*/ 271 w 541"/>
                <a:gd name="T15" fmla="*/ 406 h 541"/>
                <a:gd name="T16" fmla="*/ 137 w 541"/>
                <a:gd name="T17" fmla="*/ 272 h 541"/>
                <a:gd name="T18" fmla="*/ 271 w 541"/>
                <a:gd name="T19" fmla="*/ 139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1" h="541">
                  <a:moveTo>
                    <a:pt x="271" y="0"/>
                  </a:moveTo>
                  <a:cubicBezTo>
                    <a:pt x="121" y="0"/>
                    <a:pt x="0" y="121"/>
                    <a:pt x="0" y="270"/>
                  </a:cubicBezTo>
                  <a:cubicBezTo>
                    <a:pt x="0" y="420"/>
                    <a:pt x="121" y="541"/>
                    <a:pt x="271" y="541"/>
                  </a:cubicBezTo>
                  <a:cubicBezTo>
                    <a:pt x="420" y="541"/>
                    <a:pt x="541" y="420"/>
                    <a:pt x="541" y="270"/>
                  </a:cubicBezTo>
                  <a:cubicBezTo>
                    <a:pt x="541" y="121"/>
                    <a:pt x="420" y="0"/>
                    <a:pt x="271" y="0"/>
                  </a:cubicBezTo>
                  <a:close/>
                  <a:moveTo>
                    <a:pt x="271" y="139"/>
                  </a:moveTo>
                  <a:cubicBezTo>
                    <a:pt x="344" y="139"/>
                    <a:pt x="404" y="199"/>
                    <a:pt x="404" y="272"/>
                  </a:cubicBezTo>
                  <a:cubicBezTo>
                    <a:pt x="404" y="346"/>
                    <a:pt x="344" y="406"/>
                    <a:pt x="271" y="406"/>
                  </a:cubicBezTo>
                  <a:cubicBezTo>
                    <a:pt x="197" y="406"/>
                    <a:pt x="137" y="346"/>
                    <a:pt x="137" y="272"/>
                  </a:cubicBezTo>
                  <a:cubicBezTo>
                    <a:pt x="137" y="199"/>
                    <a:pt x="197" y="139"/>
                    <a:pt x="271" y="139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81"/>
            <p:cNvSpPr>
              <a:spLocks/>
            </p:cNvSpPr>
            <p:nvPr/>
          </p:nvSpPr>
          <p:spPr bwMode="auto">
            <a:xfrm>
              <a:off x="10389548" y="5488599"/>
              <a:ext cx="54810" cy="225372"/>
            </a:xfrm>
            <a:custGeom>
              <a:avLst/>
              <a:gdLst>
                <a:gd name="T0" fmla="*/ 57 w 57"/>
                <a:gd name="T1" fmla="*/ 234 h 234"/>
                <a:gd name="T2" fmla="*/ 42 w 57"/>
                <a:gd name="T3" fmla="*/ 0 h 234"/>
                <a:gd name="T4" fmla="*/ 29 w 57"/>
                <a:gd name="T5" fmla="*/ 0 h 234"/>
                <a:gd name="T6" fmla="*/ 16 w 57"/>
                <a:gd name="T7" fmla="*/ 0 h 234"/>
                <a:gd name="T8" fmla="*/ 0 w 57"/>
                <a:gd name="T9" fmla="*/ 234 h 234"/>
                <a:gd name="T10" fmla="*/ 29 w 57"/>
                <a:gd name="T11" fmla="*/ 233 h 234"/>
                <a:gd name="T12" fmla="*/ 57 w 57"/>
                <a:gd name="T13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34">
                  <a:moveTo>
                    <a:pt x="57" y="234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37" y="0"/>
                    <a:pt x="33" y="0"/>
                    <a:pt x="29" y="0"/>
                  </a:cubicBezTo>
                  <a:cubicBezTo>
                    <a:pt x="24" y="0"/>
                    <a:pt x="20" y="0"/>
                    <a:pt x="16" y="0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9" y="233"/>
                    <a:pt x="19" y="233"/>
                    <a:pt x="29" y="233"/>
                  </a:cubicBezTo>
                  <a:cubicBezTo>
                    <a:pt x="38" y="233"/>
                    <a:pt x="48" y="233"/>
                    <a:pt x="57" y="234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82"/>
            <p:cNvSpPr>
              <a:spLocks/>
            </p:cNvSpPr>
            <p:nvPr/>
          </p:nvSpPr>
          <p:spPr bwMode="auto">
            <a:xfrm>
              <a:off x="10657110" y="5816019"/>
              <a:ext cx="226093" cy="108900"/>
            </a:xfrm>
            <a:custGeom>
              <a:avLst/>
              <a:gdLst>
                <a:gd name="T0" fmla="*/ 227 w 235"/>
                <a:gd name="T1" fmla="*/ 0 h 113"/>
                <a:gd name="T2" fmla="*/ 0 w 235"/>
                <a:gd name="T3" fmla="*/ 57 h 113"/>
                <a:gd name="T4" fmla="*/ 17 w 235"/>
                <a:gd name="T5" fmla="*/ 113 h 113"/>
                <a:gd name="T6" fmla="*/ 235 w 235"/>
                <a:gd name="T7" fmla="*/ 25 h 113"/>
                <a:gd name="T8" fmla="*/ 227 w 235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113">
                  <a:moveTo>
                    <a:pt x="227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7" y="75"/>
                    <a:pt x="13" y="93"/>
                    <a:pt x="17" y="113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32" y="17"/>
                    <a:pt x="230" y="8"/>
                    <a:pt x="227" y="0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83"/>
            <p:cNvSpPr>
              <a:spLocks/>
            </p:cNvSpPr>
            <p:nvPr/>
          </p:nvSpPr>
          <p:spPr bwMode="auto">
            <a:xfrm>
              <a:off x="10543523" y="6168321"/>
              <a:ext cx="166595" cy="205900"/>
            </a:xfrm>
            <a:custGeom>
              <a:avLst/>
              <a:gdLst>
                <a:gd name="T0" fmla="*/ 173 w 173"/>
                <a:gd name="T1" fmla="*/ 198 h 214"/>
                <a:gd name="T2" fmla="*/ 48 w 173"/>
                <a:gd name="T3" fmla="*/ 0 h 214"/>
                <a:gd name="T4" fmla="*/ 0 w 173"/>
                <a:gd name="T5" fmla="*/ 34 h 214"/>
                <a:gd name="T6" fmla="*/ 151 w 173"/>
                <a:gd name="T7" fmla="*/ 214 h 214"/>
                <a:gd name="T8" fmla="*/ 173 w 173"/>
                <a:gd name="T9" fmla="*/ 19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14">
                  <a:moveTo>
                    <a:pt x="173" y="198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3" y="12"/>
                    <a:pt x="18" y="24"/>
                    <a:pt x="0" y="34"/>
                  </a:cubicBezTo>
                  <a:cubicBezTo>
                    <a:pt x="151" y="214"/>
                    <a:pt x="151" y="214"/>
                    <a:pt x="151" y="214"/>
                  </a:cubicBezTo>
                  <a:cubicBezTo>
                    <a:pt x="158" y="209"/>
                    <a:pt x="166" y="203"/>
                    <a:pt x="173" y="198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84"/>
            <p:cNvSpPr>
              <a:spLocks/>
            </p:cNvSpPr>
            <p:nvPr/>
          </p:nvSpPr>
          <p:spPr bwMode="auto">
            <a:xfrm>
              <a:off x="10124871" y="6168321"/>
              <a:ext cx="165513" cy="205900"/>
            </a:xfrm>
            <a:custGeom>
              <a:avLst/>
              <a:gdLst>
                <a:gd name="T0" fmla="*/ 21 w 172"/>
                <a:gd name="T1" fmla="*/ 214 h 214"/>
                <a:gd name="T2" fmla="*/ 172 w 172"/>
                <a:gd name="T3" fmla="*/ 34 h 214"/>
                <a:gd name="T4" fmla="*/ 124 w 172"/>
                <a:gd name="T5" fmla="*/ 0 h 214"/>
                <a:gd name="T6" fmla="*/ 0 w 172"/>
                <a:gd name="T7" fmla="*/ 198 h 214"/>
                <a:gd name="T8" fmla="*/ 21 w 172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214">
                  <a:moveTo>
                    <a:pt x="21" y="214"/>
                  </a:moveTo>
                  <a:cubicBezTo>
                    <a:pt x="172" y="34"/>
                    <a:pt x="172" y="34"/>
                    <a:pt x="172" y="34"/>
                  </a:cubicBezTo>
                  <a:cubicBezTo>
                    <a:pt x="155" y="24"/>
                    <a:pt x="139" y="12"/>
                    <a:pt x="124" y="0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7" y="203"/>
                    <a:pt x="14" y="209"/>
                    <a:pt x="21" y="214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85"/>
            <p:cNvSpPr>
              <a:spLocks/>
            </p:cNvSpPr>
            <p:nvPr/>
          </p:nvSpPr>
          <p:spPr bwMode="auto">
            <a:xfrm>
              <a:off x="9951425" y="5816019"/>
              <a:ext cx="225372" cy="108900"/>
            </a:xfrm>
            <a:custGeom>
              <a:avLst/>
              <a:gdLst>
                <a:gd name="T0" fmla="*/ 0 w 234"/>
                <a:gd name="T1" fmla="*/ 25 h 113"/>
                <a:gd name="T2" fmla="*/ 218 w 234"/>
                <a:gd name="T3" fmla="*/ 113 h 113"/>
                <a:gd name="T4" fmla="*/ 234 w 234"/>
                <a:gd name="T5" fmla="*/ 57 h 113"/>
                <a:gd name="T6" fmla="*/ 7 w 234"/>
                <a:gd name="T7" fmla="*/ 0 h 113"/>
                <a:gd name="T8" fmla="*/ 0 w 234"/>
                <a:gd name="T9" fmla="*/ 2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13">
                  <a:moveTo>
                    <a:pt x="0" y="25"/>
                  </a:moveTo>
                  <a:cubicBezTo>
                    <a:pt x="218" y="113"/>
                    <a:pt x="218" y="113"/>
                    <a:pt x="218" y="113"/>
                  </a:cubicBezTo>
                  <a:cubicBezTo>
                    <a:pt x="221" y="93"/>
                    <a:pt x="227" y="75"/>
                    <a:pt x="234" y="5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8"/>
                    <a:pt x="2" y="17"/>
                    <a:pt x="0" y="25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Oval 86"/>
            <p:cNvSpPr>
              <a:spLocks noChangeArrowheads="1"/>
            </p:cNvSpPr>
            <p:nvPr/>
          </p:nvSpPr>
          <p:spPr bwMode="auto">
            <a:xfrm>
              <a:off x="10357816" y="5915904"/>
              <a:ext cx="118275" cy="118636"/>
            </a:xfrm>
            <a:prstGeom prst="ellipse">
              <a:avLst/>
            </a:prstGeom>
            <a:solidFill>
              <a:srgbClr val="DB3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9027921" y="2359350"/>
            <a:ext cx="1954125" cy="1481135"/>
            <a:chOff x="4960938" y="2563813"/>
            <a:chExt cx="2295525" cy="1739900"/>
          </a:xfrm>
        </p:grpSpPr>
        <p:sp>
          <p:nvSpPr>
            <p:cNvPr id="123" name="Freeform 91"/>
            <p:cNvSpPr>
              <a:spLocks noEditPoints="1"/>
            </p:cNvSpPr>
            <p:nvPr/>
          </p:nvSpPr>
          <p:spPr bwMode="auto">
            <a:xfrm>
              <a:off x="5603875" y="2563813"/>
              <a:ext cx="1652588" cy="1739900"/>
            </a:xfrm>
            <a:custGeom>
              <a:avLst/>
              <a:gdLst>
                <a:gd name="T0" fmla="*/ 239 w 388"/>
                <a:gd name="T1" fmla="*/ 71 h 408"/>
                <a:gd name="T2" fmla="*/ 249 w 388"/>
                <a:gd name="T3" fmla="*/ 90 h 408"/>
                <a:gd name="T4" fmla="*/ 248 w 388"/>
                <a:gd name="T5" fmla="*/ 164 h 408"/>
                <a:gd name="T6" fmla="*/ 238 w 388"/>
                <a:gd name="T7" fmla="*/ 181 h 408"/>
                <a:gd name="T8" fmla="*/ 228 w 388"/>
                <a:gd name="T9" fmla="*/ 210 h 408"/>
                <a:gd name="T10" fmla="*/ 241 w 388"/>
                <a:gd name="T11" fmla="*/ 233 h 408"/>
                <a:gd name="T12" fmla="*/ 252 w 388"/>
                <a:gd name="T13" fmla="*/ 244 h 408"/>
                <a:gd name="T14" fmla="*/ 273 w 388"/>
                <a:gd name="T15" fmla="*/ 254 h 408"/>
                <a:gd name="T16" fmla="*/ 313 w 388"/>
                <a:gd name="T17" fmla="*/ 264 h 408"/>
                <a:gd name="T18" fmla="*/ 17 w 388"/>
                <a:gd name="T19" fmla="*/ 354 h 408"/>
                <a:gd name="T20" fmla="*/ 27 w 388"/>
                <a:gd name="T21" fmla="*/ 312 h 408"/>
                <a:gd name="T22" fmla="*/ 37 w 388"/>
                <a:gd name="T23" fmla="*/ 285 h 408"/>
                <a:gd name="T24" fmla="*/ 53 w 388"/>
                <a:gd name="T25" fmla="*/ 274 h 408"/>
                <a:gd name="T26" fmla="*/ 79 w 388"/>
                <a:gd name="T27" fmla="*/ 264 h 408"/>
                <a:gd name="T28" fmla="*/ 107 w 388"/>
                <a:gd name="T29" fmla="*/ 253 h 408"/>
                <a:gd name="T30" fmla="*/ 119 w 388"/>
                <a:gd name="T31" fmla="*/ 243 h 408"/>
                <a:gd name="T32" fmla="*/ 130 w 388"/>
                <a:gd name="T33" fmla="*/ 231 h 408"/>
                <a:gd name="T34" fmla="*/ 137 w 388"/>
                <a:gd name="T35" fmla="*/ 201 h 408"/>
                <a:gd name="T36" fmla="*/ 127 w 388"/>
                <a:gd name="T37" fmla="*/ 173 h 408"/>
                <a:gd name="T38" fmla="*/ 117 w 388"/>
                <a:gd name="T39" fmla="*/ 154 h 408"/>
                <a:gd name="T40" fmla="*/ 121 w 388"/>
                <a:gd name="T41" fmla="*/ 78 h 408"/>
                <a:gd name="T42" fmla="*/ 131 w 388"/>
                <a:gd name="T43" fmla="*/ 63 h 408"/>
                <a:gd name="T44" fmla="*/ 154 w 388"/>
                <a:gd name="T45" fmla="*/ 52 h 408"/>
                <a:gd name="T46" fmla="*/ 191 w 388"/>
                <a:gd name="T47" fmla="*/ 43 h 408"/>
                <a:gd name="T48" fmla="*/ 203 w 388"/>
                <a:gd name="T49" fmla="*/ 32 h 408"/>
                <a:gd name="T50" fmla="*/ 166 w 388"/>
                <a:gd name="T51" fmla="*/ 32 h 408"/>
                <a:gd name="T52" fmla="*/ 153 w 388"/>
                <a:gd name="T53" fmla="*/ 40 h 408"/>
                <a:gd name="T54" fmla="*/ 134 w 388"/>
                <a:gd name="T55" fmla="*/ 45 h 408"/>
                <a:gd name="T56" fmla="*/ 118 w 388"/>
                <a:gd name="T57" fmla="*/ 57 h 408"/>
                <a:gd name="T58" fmla="*/ 109 w 388"/>
                <a:gd name="T59" fmla="*/ 74 h 408"/>
                <a:gd name="T60" fmla="*/ 102 w 388"/>
                <a:gd name="T61" fmla="*/ 129 h 408"/>
                <a:gd name="T62" fmla="*/ 106 w 388"/>
                <a:gd name="T63" fmla="*/ 160 h 408"/>
                <a:gd name="T64" fmla="*/ 112 w 388"/>
                <a:gd name="T65" fmla="*/ 173 h 408"/>
                <a:gd name="T66" fmla="*/ 120 w 388"/>
                <a:gd name="T67" fmla="*/ 190 h 408"/>
                <a:gd name="T68" fmla="*/ 124 w 388"/>
                <a:gd name="T69" fmla="*/ 203 h 408"/>
                <a:gd name="T70" fmla="*/ 124 w 388"/>
                <a:gd name="T71" fmla="*/ 220 h 408"/>
                <a:gd name="T72" fmla="*/ 112 w 388"/>
                <a:gd name="T73" fmla="*/ 231 h 408"/>
                <a:gd name="T74" fmla="*/ 101 w 388"/>
                <a:gd name="T75" fmla="*/ 242 h 408"/>
                <a:gd name="T76" fmla="*/ 87 w 388"/>
                <a:gd name="T77" fmla="*/ 247 h 408"/>
                <a:gd name="T78" fmla="*/ 72 w 388"/>
                <a:gd name="T79" fmla="*/ 253 h 408"/>
                <a:gd name="T80" fmla="*/ 60 w 388"/>
                <a:gd name="T81" fmla="*/ 258 h 408"/>
                <a:gd name="T82" fmla="*/ 46 w 388"/>
                <a:gd name="T83" fmla="*/ 264 h 408"/>
                <a:gd name="T84" fmla="*/ 28 w 388"/>
                <a:gd name="T85" fmla="*/ 276 h 408"/>
                <a:gd name="T86" fmla="*/ 19 w 388"/>
                <a:gd name="T87" fmla="*/ 292 h 408"/>
                <a:gd name="T88" fmla="*/ 13 w 388"/>
                <a:gd name="T89" fmla="*/ 312 h 408"/>
                <a:gd name="T90" fmla="*/ 7 w 388"/>
                <a:gd name="T91" fmla="*/ 333 h 408"/>
                <a:gd name="T92" fmla="*/ 1 w 388"/>
                <a:gd name="T93" fmla="*/ 375 h 408"/>
                <a:gd name="T94" fmla="*/ 333 w 388"/>
                <a:gd name="T95" fmla="*/ 256 h 408"/>
                <a:gd name="T96" fmla="*/ 310 w 388"/>
                <a:gd name="T97" fmla="*/ 251 h 408"/>
                <a:gd name="T98" fmla="*/ 288 w 388"/>
                <a:gd name="T99" fmla="*/ 245 h 408"/>
                <a:gd name="T100" fmla="*/ 273 w 388"/>
                <a:gd name="T101" fmla="*/ 240 h 408"/>
                <a:gd name="T102" fmla="*/ 263 w 388"/>
                <a:gd name="T103" fmla="*/ 236 h 408"/>
                <a:gd name="T104" fmla="*/ 252 w 388"/>
                <a:gd name="T105" fmla="*/ 227 h 408"/>
                <a:gd name="T106" fmla="*/ 240 w 388"/>
                <a:gd name="T107" fmla="*/ 215 h 408"/>
                <a:gd name="T108" fmla="*/ 245 w 388"/>
                <a:gd name="T109" fmla="*/ 203 h 408"/>
                <a:gd name="T110" fmla="*/ 252 w 388"/>
                <a:gd name="T111" fmla="*/ 183 h 408"/>
                <a:gd name="T112" fmla="*/ 259 w 388"/>
                <a:gd name="T113" fmla="*/ 171 h 408"/>
                <a:gd name="T114" fmla="*/ 265 w 388"/>
                <a:gd name="T115" fmla="*/ 120 h 408"/>
                <a:gd name="T116" fmla="*/ 261 w 388"/>
                <a:gd name="T117" fmla="*/ 86 h 408"/>
                <a:gd name="T118" fmla="*/ 254 w 388"/>
                <a:gd name="T119" fmla="*/ 71 h 408"/>
                <a:gd name="T120" fmla="*/ 243 w 388"/>
                <a:gd name="T121" fmla="*/ 5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8" h="408">
                  <a:moveTo>
                    <a:pt x="220" y="40"/>
                  </a:moveTo>
                  <a:cubicBezTo>
                    <a:pt x="223" y="43"/>
                    <a:pt x="224" y="49"/>
                    <a:pt x="221" y="51"/>
                  </a:cubicBezTo>
                  <a:cubicBezTo>
                    <a:pt x="221" y="51"/>
                    <a:pt x="222" y="51"/>
                    <a:pt x="222" y="51"/>
                  </a:cubicBezTo>
                  <a:cubicBezTo>
                    <a:pt x="224" y="51"/>
                    <a:pt x="228" y="48"/>
                    <a:pt x="234" y="48"/>
                  </a:cubicBezTo>
                  <a:cubicBezTo>
                    <a:pt x="236" y="48"/>
                    <a:pt x="239" y="48"/>
                    <a:pt x="241" y="49"/>
                  </a:cubicBezTo>
                  <a:cubicBezTo>
                    <a:pt x="230" y="50"/>
                    <a:pt x="227" y="57"/>
                    <a:pt x="232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35" y="66"/>
                    <a:pt x="235" y="66"/>
                    <a:pt x="235" y="66"/>
                  </a:cubicBezTo>
                  <a:cubicBezTo>
                    <a:pt x="235" y="67"/>
                    <a:pt x="235" y="67"/>
                    <a:pt x="235" y="67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6" y="68"/>
                    <a:pt x="236" y="68"/>
                    <a:pt x="236" y="68"/>
                  </a:cubicBezTo>
                  <a:cubicBezTo>
                    <a:pt x="237" y="68"/>
                    <a:pt x="237" y="68"/>
                    <a:pt x="237" y="68"/>
                  </a:cubicBezTo>
                  <a:cubicBezTo>
                    <a:pt x="238" y="70"/>
                    <a:pt x="238" y="70"/>
                    <a:pt x="238" y="70"/>
                  </a:cubicBezTo>
                  <a:cubicBezTo>
                    <a:pt x="238" y="70"/>
                    <a:pt x="238" y="70"/>
                    <a:pt x="238" y="70"/>
                  </a:cubicBezTo>
                  <a:cubicBezTo>
                    <a:pt x="239" y="71"/>
                    <a:pt x="239" y="71"/>
                    <a:pt x="239" y="71"/>
                  </a:cubicBezTo>
                  <a:cubicBezTo>
                    <a:pt x="239" y="72"/>
                    <a:pt x="239" y="72"/>
                    <a:pt x="239" y="72"/>
                  </a:cubicBezTo>
                  <a:cubicBezTo>
                    <a:pt x="240" y="73"/>
                    <a:pt x="240" y="73"/>
                    <a:pt x="240" y="73"/>
                  </a:cubicBezTo>
                  <a:cubicBezTo>
                    <a:pt x="241" y="73"/>
                    <a:pt x="241" y="73"/>
                    <a:pt x="241" y="73"/>
                  </a:cubicBezTo>
                  <a:cubicBezTo>
                    <a:pt x="241" y="74"/>
                    <a:pt x="241" y="74"/>
                    <a:pt x="241" y="74"/>
                  </a:cubicBezTo>
                  <a:cubicBezTo>
                    <a:pt x="242" y="75"/>
                    <a:pt x="242" y="75"/>
                    <a:pt x="242" y="75"/>
                  </a:cubicBezTo>
                  <a:cubicBezTo>
                    <a:pt x="242" y="76"/>
                    <a:pt x="242" y="76"/>
                    <a:pt x="242" y="76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4" y="79"/>
                    <a:pt x="244" y="79"/>
                    <a:pt x="244" y="79"/>
                  </a:cubicBezTo>
                  <a:cubicBezTo>
                    <a:pt x="245" y="80"/>
                    <a:pt x="245" y="80"/>
                    <a:pt x="245" y="80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6" y="83"/>
                    <a:pt x="246" y="83"/>
                    <a:pt x="246" y="83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247" y="85"/>
                    <a:pt x="247" y="85"/>
                    <a:pt x="247" y="85"/>
                  </a:cubicBezTo>
                  <a:cubicBezTo>
                    <a:pt x="248" y="87"/>
                    <a:pt x="248" y="87"/>
                    <a:pt x="248" y="87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50" y="94"/>
                    <a:pt x="250" y="94"/>
                    <a:pt x="250" y="94"/>
                  </a:cubicBezTo>
                  <a:cubicBezTo>
                    <a:pt x="251" y="97"/>
                    <a:pt x="251" y="97"/>
                    <a:pt x="251" y="97"/>
                  </a:cubicBezTo>
                  <a:cubicBezTo>
                    <a:pt x="251" y="100"/>
                    <a:pt x="251" y="100"/>
                    <a:pt x="251" y="100"/>
                  </a:cubicBezTo>
                  <a:cubicBezTo>
                    <a:pt x="252" y="104"/>
                    <a:pt x="252" y="104"/>
                    <a:pt x="252" y="104"/>
                  </a:cubicBezTo>
                  <a:cubicBezTo>
                    <a:pt x="252" y="110"/>
                    <a:pt x="252" y="110"/>
                    <a:pt x="252" y="110"/>
                  </a:cubicBezTo>
                  <a:cubicBezTo>
                    <a:pt x="252" y="113"/>
                    <a:pt x="251" y="116"/>
                    <a:pt x="251" y="120"/>
                  </a:cubicBezTo>
                  <a:cubicBezTo>
                    <a:pt x="251" y="122"/>
                    <a:pt x="252" y="123"/>
                    <a:pt x="253" y="124"/>
                  </a:cubicBezTo>
                  <a:cubicBezTo>
                    <a:pt x="254" y="131"/>
                    <a:pt x="254" y="138"/>
                    <a:pt x="253" y="144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1" y="158"/>
                    <a:pt x="251" y="158"/>
                    <a:pt x="251" y="158"/>
                  </a:cubicBezTo>
                  <a:cubicBezTo>
                    <a:pt x="251" y="160"/>
                    <a:pt x="251" y="160"/>
                    <a:pt x="251" y="160"/>
                  </a:cubicBezTo>
                  <a:cubicBezTo>
                    <a:pt x="250" y="161"/>
                    <a:pt x="250" y="161"/>
                    <a:pt x="250" y="161"/>
                  </a:cubicBezTo>
                  <a:cubicBezTo>
                    <a:pt x="249" y="162"/>
                    <a:pt x="249" y="162"/>
                    <a:pt x="249" y="162"/>
                  </a:cubicBezTo>
                  <a:cubicBezTo>
                    <a:pt x="249" y="163"/>
                    <a:pt x="249" y="163"/>
                    <a:pt x="249" y="163"/>
                  </a:cubicBezTo>
                  <a:cubicBezTo>
                    <a:pt x="248" y="164"/>
                    <a:pt x="248" y="164"/>
                    <a:pt x="248" y="164"/>
                  </a:cubicBezTo>
                  <a:cubicBezTo>
                    <a:pt x="248" y="165"/>
                    <a:pt x="248" y="165"/>
                    <a:pt x="248" y="165"/>
                  </a:cubicBezTo>
                  <a:cubicBezTo>
                    <a:pt x="247" y="165"/>
                    <a:pt x="247" y="165"/>
                    <a:pt x="247" y="165"/>
                  </a:cubicBezTo>
                  <a:cubicBezTo>
                    <a:pt x="246" y="167"/>
                    <a:pt x="246" y="167"/>
                    <a:pt x="246" y="167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44" y="171"/>
                    <a:pt x="244" y="171"/>
                    <a:pt x="244" y="171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43" y="174"/>
                    <a:pt x="243" y="174"/>
                    <a:pt x="243" y="174"/>
                  </a:cubicBezTo>
                  <a:cubicBezTo>
                    <a:pt x="242" y="175"/>
                    <a:pt x="242" y="175"/>
                    <a:pt x="242" y="175"/>
                  </a:cubicBezTo>
                  <a:cubicBezTo>
                    <a:pt x="242" y="176"/>
                    <a:pt x="242" y="176"/>
                    <a:pt x="242" y="176"/>
                  </a:cubicBezTo>
                  <a:cubicBezTo>
                    <a:pt x="241" y="177"/>
                    <a:pt x="241" y="177"/>
                    <a:pt x="241" y="177"/>
                  </a:cubicBezTo>
                  <a:cubicBezTo>
                    <a:pt x="241" y="178"/>
                    <a:pt x="241" y="178"/>
                    <a:pt x="241" y="178"/>
                  </a:cubicBezTo>
                  <a:cubicBezTo>
                    <a:pt x="240" y="178"/>
                    <a:pt x="240" y="178"/>
                    <a:pt x="240" y="178"/>
                  </a:cubicBezTo>
                  <a:cubicBezTo>
                    <a:pt x="239" y="179"/>
                    <a:pt x="239" y="179"/>
                    <a:pt x="239" y="179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7" y="183"/>
                    <a:pt x="237" y="183"/>
                    <a:pt x="237" y="183"/>
                  </a:cubicBezTo>
                  <a:cubicBezTo>
                    <a:pt x="236" y="185"/>
                    <a:pt x="236" y="185"/>
                    <a:pt x="236" y="185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5" y="190"/>
                    <a:pt x="235" y="190"/>
                    <a:pt x="235" y="190"/>
                  </a:cubicBezTo>
                  <a:cubicBezTo>
                    <a:pt x="234" y="192"/>
                    <a:pt x="234" y="192"/>
                    <a:pt x="234" y="192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2" y="202"/>
                    <a:pt x="232" y="202"/>
                    <a:pt x="232" y="202"/>
                  </a:cubicBezTo>
                  <a:cubicBezTo>
                    <a:pt x="231" y="204"/>
                    <a:pt x="231" y="204"/>
                    <a:pt x="231" y="204"/>
                  </a:cubicBezTo>
                  <a:cubicBezTo>
                    <a:pt x="231" y="205"/>
                    <a:pt x="231" y="205"/>
                    <a:pt x="231" y="205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229" y="207"/>
                    <a:pt x="229" y="207"/>
                    <a:pt x="229" y="207"/>
                  </a:cubicBezTo>
                  <a:cubicBezTo>
                    <a:pt x="229" y="208"/>
                    <a:pt x="229" y="208"/>
                    <a:pt x="229" y="208"/>
                  </a:cubicBezTo>
                  <a:cubicBezTo>
                    <a:pt x="228" y="210"/>
                    <a:pt x="228" y="210"/>
                    <a:pt x="228" y="210"/>
                  </a:cubicBezTo>
                  <a:cubicBezTo>
                    <a:pt x="228" y="212"/>
                    <a:pt x="228" y="212"/>
                    <a:pt x="228" y="212"/>
                  </a:cubicBezTo>
                  <a:cubicBezTo>
                    <a:pt x="227" y="217"/>
                    <a:pt x="227" y="217"/>
                    <a:pt x="227" y="217"/>
                  </a:cubicBezTo>
                  <a:cubicBezTo>
                    <a:pt x="227" y="221"/>
                    <a:pt x="227" y="221"/>
                    <a:pt x="227" y="221"/>
                  </a:cubicBezTo>
                  <a:cubicBezTo>
                    <a:pt x="228" y="224"/>
                    <a:pt x="228" y="224"/>
                    <a:pt x="228" y="224"/>
                  </a:cubicBezTo>
                  <a:cubicBezTo>
                    <a:pt x="228" y="226"/>
                    <a:pt x="228" y="226"/>
                    <a:pt x="228" y="226"/>
                  </a:cubicBezTo>
                  <a:cubicBezTo>
                    <a:pt x="229" y="226"/>
                    <a:pt x="229" y="226"/>
                    <a:pt x="229" y="226"/>
                  </a:cubicBezTo>
                  <a:cubicBezTo>
                    <a:pt x="230" y="227"/>
                    <a:pt x="230" y="227"/>
                    <a:pt x="230" y="227"/>
                  </a:cubicBezTo>
                  <a:cubicBezTo>
                    <a:pt x="232" y="228"/>
                    <a:pt x="232" y="228"/>
                    <a:pt x="232" y="228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34" y="229"/>
                    <a:pt x="234" y="229"/>
                    <a:pt x="234" y="229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236" y="230"/>
                    <a:pt x="236" y="230"/>
                    <a:pt x="236" y="230"/>
                  </a:cubicBezTo>
                  <a:cubicBezTo>
                    <a:pt x="238" y="231"/>
                    <a:pt x="238" y="231"/>
                    <a:pt x="238" y="231"/>
                  </a:cubicBezTo>
                  <a:cubicBezTo>
                    <a:pt x="238" y="231"/>
                    <a:pt x="238" y="231"/>
                    <a:pt x="238" y="231"/>
                  </a:cubicBezTo>
                  <a:cubicBezTo>
                    <a:pt x="239" y="232"/>
                    <a:pt x="239" y="232"/>
                    <a:pt x="239" y="232"/>
                  </a:cubicBezTo>
                  <a:cubicBezTo>
                    <a:pt x="240" y="232"/>
                    <a:pt x="240" y="232"/>
                    <a:pt x="240" y="232"/>
                  </a:cubicBezTo>
                  <a:cubicBezTo>
                    <a:pt x="241" y="233"/>
                    <a:pt x="241" y="233"/>
                    <a:pt x="241" y="233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42" y="234"/>
                    <a:pt x="242" y="234"/>
                    <a:pt x="242" y="234"/>
                  </a:cubicBezTo>
                  <a:cubicBezTo>
                    <a:pt x="243" y="235"/>
                    <a:pt x="243" y="235"/>
                    <a:pt x="243" y="235"/>
                  </a:cubicBezTo>
                  <a:cubicBezTo>
                    <a:pt x="243" y="236"/>
                    <a:pt x="243" y="236"/>
                    <a:pt x="243" y="236"/>
                  </a:cubicBezTo>
                  <a:cubicBezTo>
                    <a:pt x="244" y="236"/>
                    <a:pt x="244" y="236"/>
                    <a:pt x="244" y="236"/>
                  </a:cubicBezTo>
                  <a:cubicBezTo>
                    <a:pt x="245" y="237"/>
                    <a:pt x="245" y="237"/>
                    <a:pt x="245" y="237"/>
                  </a:cubicBezTo>
                  <a:cubicBezTo>
                    <a:pt x="245" y="237"/>
                    <a:pt x="245" y="237"/>
                    <a:pt x="245" y="237"/>
                  </a:cubicBezTo>
                  <a:cubicBezTo>
                    <a:pt x="246" y="238"/>
                    <a:pt x="246" y="238"/>
                    <a:pt x="246" y="238"/>
                  </a:cubicBezTo>
                  <a:cubicBezTo>
                    <a:pt x="246" y="239"/>
                    <a:pt x="246" y="239"/>
                    <a:pt x="246" y="239"/>
                  </a:cubicBezTo>
                  <a:cubicBezTo>
                    <a:pt x="247" y="239"/>
                    <a:pt x="247" y="239"/>
                    <a:pt x="247" y="239"/>
                  </a:cubicBezTo>
                  <a:cubicBezTo>
                    <a:pt x="248" y="240"/>
                    <a:pt x="248" y="240"/>
                    <a:pt x="248" y="240"/>
                  </a:cubicBezTo>
                  <a:cubicBezTo>
                    <a:pt x="248" y="241"/>
                    <a:pt x="248" y="241"/>
                    <a:pt x="248" y="241"/>
                  </a:cubicBezTo>
                  <a:cubicBezTo>
                    <a:pt x="249" y="241"/>
                    <a:pt x="249" y="241"/>
                    <a:pt x="249" y="241"/>
                  </a:cubicBezTo>
                  <a:cubicBezTo>
                    <a:pt x="250" y="242"/>
                    <a:pt x="250" y="242"/>
                    <a:pt x="250" y="242"/>
                  </a:cubicBezTo>
                  <a:cubicBezTo>
                    <a:pt x="251" y="242"/>
                    <a:pt x="251" y="242"/>
                    <a:pt x="251" y="242"/>
                  </a:cubicBezTo>
                  <a:cubicBezTo>
                    <a:pt x="251" y="243"/>
                    <a:pt x="251" y="243"/>
                    <a:pt x="251" y="243"/>
                  </a:cubicBezTo>
                  <a:cubicBezTo>
                    <a:pt x="252" y="244"/>
                    <a:pt x="252" y="244"/>
                    <a:pt x="252" y="244"/>
                  </a:cubicBezTo>
                  <a:cubicBezTo>
                    <a:pt x="253" y="244"/>
                    <a:pt x="253" y="244"/>
                    <a:pt x="253" y="244"/>
                  </a:cubicBezTo>
                  <a:cubicBezTo>
                    <a:pt x="253" y="245"/>
                    <a:pt x="253" y="245"/>
                    <a:pt x="253" y="245"/>
                  </a:cubicBezTo>
                  <a:cubicBezTo>
                    <a:pt x="255" y="245"/>
                    <a:pt x="255" y="245"/>
                    <a:pt x="255" y="245"/>
                  </a:cubicBezTo>
                  <a:cubicBezTo>
                    <a:pt x="255" y="246"/>
                    <a:pt x="255" y="246"/>
                    <a:pt x="255" y="246"/>
                  </a:cubicBezTo>
                  <a:cubicBezTo>
                    <a:pt x="256" y="247"/>
                    <a:pt x="256" y="247"/>
                    <a:pt x="256" y="247"/>
                  </a:cubicBezTo>
                  <a:cubicBezTo>
                    <a:pt x="258" y="247"/>
                    <a:pt x="258" y="247"/>
                    <a:pt x="258" y="247"/>
                  </a:cubicBezTo>
                  <a:cubicBezTo>
                    <a:pt x="259" y="248"/>
                    <a:pt x="259" y="248"/>
                    <a:pt x="259" y="248"/>
                  </a:cubicBezTo>
                  <a:cubicBezTo>
                    <a:pt x="260" y="248"/>
                    <a:pt x="260" y="248"/>
                    <a:pt x="260" y="248"/>
                  </a:cubicBezTo>
                  <a:cubicBezTo>
                    <a:pt x="261" y="249"/>
                    <a:pt x="261" y="249"/>
                    <a:pt x="261" y="249"/>
                  </a:cubicBezTo>
                  <a:cubicBezTo>
                    <a:pt x="263" y="250"/>
                    <a:pt x="263" y="250"/>
                    <a:pt x="263" y="250"/>
                  </a:cubicBezTo>
                  <a:cubicBezTo>
                    <a:pt x="264" y="250"/>
                    <a:pt x="264" y="250"/>
                    <a:pt x="264" y="250"/>
                  </a:cubicBezTo>
                  <a:cubicBezTo>
                    <a:pt x="265" y="251"/>
                    <a:pt x="265" y="251"/>
                    <a:pt x="265" y="251"/>
                  </a:cubicBezTo>
                  <a:cubicBezTo>
                    <a:pt x="267" y="252"/>
                    <a:pt x="267" y="252"/>
                    <a:pt x="267" y="252"/>
                  </a:cubicBezTo>
                  <a:cubicBezTo>
                    <a:pt x="268" y="252"/>
                    <a:pt x="268" y="252"/>
                    <a:pt x="268" y="252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72" y="253"/>
                    <a:pt x="272" y="253"/>
                    <a:pt x="272" y="253"/>
                  </a:cubicBezTo>
                  <a:cubicBezTo>
                    <a:pt x="273" y="254"/>
                    <a:pt x="273" y="254"/>
                    <a:pt x="273" y="254"/>
                  </a:cubicBezTo>
                  <a:cubicBezTo>
                    <a:pt x="276" y="255"/>
                    <a:pt x="276" y="255"/>
                    <a:pt x="276" y="255"/>
                  </a:cubicBezTo>
                  <a:cubicBezTo>
                    <a:pt x="278" y="255"/>
                    <a:pt x="278" y="255"/>
                    <a:pt x="278" y="255"/>
                  </a:cubicBezTo>
                  <a:cubicBezTo>
                    <a:pt x="279" y="256"/>
                    <a:pt x="279" y="256"/>
                    <a:pt x="279" y="256"/>
                  </a:cubicBezTo>
                  <a:cubicBezTo>
                    <a:pt x="282" y="256"/>
                    <a:pt x="282" y="256"/>
                    <a:pt x="282" y="256"/>
                  </a:cubicBezTo>
                  <a:cubicBezTo>
                    <a:pt x="283" y="257"/>
                    <a:pt x="283" y="257"/>
                    <a:pt x="283" y="257"/>
                  </a:cubicBezTo>
                  <a:cubicBezTo>
                    <a:pt x="286" y="258"/>
                    <a:pt x="286" y="258"/>
                    <a:pt x="286" y="258"/>
                  </a:cubicBezTo>
                  <a:cubicBezTo>
                    <a:pt x="288" y="258"/>
                    <a:pt x="288" y="258"/>
                    <a:pt x="288" y="258"/>
                  </a:cubicBezTo>
                  <a:cubicBezTo>
                    <a:pt x="290" y="259"/>
                    <a:pt x="290" y="259"/>
                    <a:pt x="290" y="259"/>
                  </a:cubicBezTo>
                  <a:cubicBezTo>
                    <a:pt x="293" y="260"/>
                    <a:pt x="293" y="260"/>
                    <a:pt x="293" y="260"/>
                  </a:cubicBezTo>
                  <a:cubicBezTo>
                    <a:pt x="295" y="260"/>
                    <a:pt x="295" y="260"/>
                    <a:pt x="295" y="260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300" y="261"/>
                    <a:pt x="300" y="261"/>
                    <a:pt x="300" y="261"/>
                  </a:cubicBezTo>
                  <a:cubicBezTo>
                    <a:pt x="303" y="262"/>
                    <a:pt x="303" y="262"/>
                    <a:pt x="303" y="262"/>
                  </a:cubicBezTo>
                  <a:cubicBezTo>
                    <a:pt x="305" y="263"/>
                    <a:pt x="305" y="263"/>
                    <a:pt x="305" y="263"/>
                  </a:cubicBezTo>
                  <a:cubicBezTo>
                    <a:pt x="308" y="263"/>
                    <a:pt x="308" y="263"/>
                    <a:pt x="308" y="263"/>
                  </a:cubicBezTo>
                  <a:cubicBezTo>
                    <a:pt x="311" y="264"/>
                    <a:pt x="311" y="264"/>
                    <a:pt x="311" y="264"/>
                  </a:cubicBezTo>
                  <a:cubicBezTo>
                    <a:pt x="313" y="264"/>
                    <a:pt x="313" y="264"/>
                    <a:pt x="313" y="264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21" y="266"/>
                    <a:pt x="321" y="266"/>
                    <a:pt x="321" y="266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6" y="268"/>
                    <a:pt x="326" y="268"/>
                    <a:pt x="326" y="268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30" y="269"/>
                    <a:pt x="330" y="269"/>
                    <a:pt x="330" y="269"/>
                  </a:cubicBezTo>
                  <a:cubicBezTo>
                    <a:pt x="369" y="282"/>
                    <a:pt x="388" y="387"/>
                    <a:pt x="345" y="393"/>
                  </a:cubicBezTo>
                  <a:cubicBezTo>
                    <a:pt x="37" y="396"/>
                    <a:pt x="37" y="396"/>
                    <a:pt x="37" y="396"/>
                  </a:cubicBezTo>
                  <a:cubicBezTo>
                    <a:pt x="23" y="389"/>
                    <a:pt x="23" y="389"/>
                    <a:pt x="23" y="389"/>
                  </a:cubicBezTo>
                  <a:cubicBezTo>
                    <a:pt x="14" y="382"/>
                    <a:pt x="14" y="382"/>
                    <a:pt x="14" y="382"/>
                  </a:cubicBezTo>
                  <a:cubicBezTo>
                    <a:pt x="14" y="377"/>
                    <a:pt x="14" y="377"/>
                    <a:pt x="14" y="377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15" y="368"/>
                    <a:pt x="15" y="368"/>
                    <a:pt x="15" y="368"/>
                  </a:cubicBezTo>
                  <a:cubicBezTo>
                    <a:pt x="16" y="363"/>
                    <a:pt x="16" y="363"/>
                    <a:pt x="16" y="363"/>
                  </a:cubicBezTo>
                  <a:cubicBezTo>
                    <a:pt x="16" y="358"/>
                    <a:pt x="16" y="358"/>
                    <a:pt x="16" y="358"/>
                  </a:cubicBezTo>
                  <a:cubicBezTo>
                    <a:pt x="17" y="354"/>
                    <a:pt x="17" y="354"/>
                    <a:pt x="17" y="354"/>
                  </a:cubicBezTo>
                  <a:cubicBezTo>
                    <a:pt x="18" y="351"/>
                    <a:pt x="18" y="351"/>
                    <a:pt x="18" y="351"/>
                  </a:cubicBezTo>
                  <a:cubicBezTo>
                    <a:pt x="18" y="346"/>
                    <a:pt x="18" y="346"/>
                    <a:pt x="18" y="346"/>
                  </a:cubicBezTo>
                  <a:cubicBezTo>
                    <a:pt x="19" y="342"/>
                    <a:pt x="19" y="342"/>
                    <a:pt x="19" y="342"/>
                  </a:cubicBezTo>
                  <a:cubicBezTo>
                    <a:pt x="19" y="339"/>
                    <a:pt x="19" y="339"/>
                    <a:pt x="19" y="339"/>
                  </a:cubicBezTo>
                  <a:cubicBezTo>
                    <a:pt x="20" y="335"/>
                    <a:pt x="20" y="335"/>
                    <a:pt x="20" y="335"/>
                  </a:cubicBezTo>
                  <a:cubicBezTo>
                    <a:pt x="20" y="333"/>
                    <a:pt x="20" y="333"/>
                    <a:pt x="20" y="333"/>
                  </a:cubicBezTo>
                  <a:cubicBezTo>
                    <a:pt x="21" y="330"/>
                    <a:pt x="21" y="330"/>
                    <a:pt x="21" y="330"/>
                  </a:cubicBezTo>
                  <a:cubicBezTo>
                    <a:pt x="22" y="327"/>
                    <a:pt x="22" y="327"/>
                    <a:pt x="22" y="327"/>
                  </a:cubicBezTo>
                  <a:cubicBezTo>
                    <a:pt x="22" y="324"/>
                    <a:pt x="22" y="324"/>
                    <a:pt x="22" y="324"/>
                  </a:cubicBezTo>
                  <a:cubicBezTo>
                    <a:pt x="23" y="322"/>
                    <a:pt x="23" y="322"/>
                    <a:pt x="23" y="322"/>
                  </a:cubicBezTo>
                  <a:cubicBezTo>
                    <a:pt x="23" y="320"/>
                    <a:pt x="23" y="320"/>
                    <a:pt x="23" y="320"/>
                  </a:cubicBezTo>
                  <a:cubicBezTo>
                    <a:pt x="24" y="319"/>
                    <a:pt x="24" y="319"/>
                    <a:pt x="24" y="319"/>
                  </a:cubicBezTo>
                  <a:cubicBezTo>
                    <a:pt x="25" y="317"/>
                    <a:pt x="25" y="317"/>
                    <a:pt x="25" y="317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6" y="315"/>
                    <a:pt x="26" y="315"/>
                    <a:pt x="26" y="315"/>
                  </a:cubicBezTo>
                  <a:cubicBezTo>
                    <a:pt x="26" y="314"/>
                    <a:pt x="26" y="314"/>
                    <a:pt x="26" y="314"/>
                  </a:cubicBezTo>
                  <a:cubicBezTo>
                    <a:pt x="27" y="312"/>
                    <a:pt x="27" y="312"/>
                    <a:pt x="27" y="312"/>
                  </a:cubicBezTo>
                  <a:cubicBezTo>
                    <a:pt x="27" y="311"/>
                    <a:pt x="27" y="311"/>
                    <a:pt x="27" y="311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9" y="307"/>
                    <a:pt x="29" y="307"/>
                    <a:pt x="29" y="307"/>
                  </a:cubicBezTo>
                  <a:cubicBezTo>
                    <a:pt x="29" y="303"/>
                    <a:pt x="29" y="303"/>
                    <a:pt x="29" y="303"/>
                  </a:cubicBezTo>
                  <a:cubicBezTo>
                    <a:pt x="30" y="298"/>
                    <a:pt x="30" y="298"/>
                    <a:pt x="30" y="298"/>
                  </a:cubicBezTo>
                  <a:cubicBezTo>
                    <a:pt x="31" y="296"/>
                    <a:pt x="31" y="296"/>
                    <a:pt x="31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3"/>
                    <a:pt x="32" y="293"/>
                    <a:pt x="32" y="293"/>
                  </a:cubicBezTo>
                  <a:cubicBezTo>
                    <a:pt x="32" y="291"/>
                    <a:pt x="32" y="291"/>
                    <a:pt x="32" y="29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33" y="289"/>
                    <a:pt x="33" y="289"/>
                    <a:pt x="33" y="289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35" y="288"/>
                    <a:pt x="35" y="288"/>
                    <a:pt x="35" y="288"/>
                  </a:cubicBezTo>
                  <a:cubicBezTo>
                    <a:pt x="35" y="287"/>
                    <a:pt x="35" y="287"/>
                    <a:pt x="35" y="287"/>
                  </a:cubicBezTo>
                  <a:cubicBezTo>
                    <a:pt x="36" y="286"/>
                    <a:pt x="36" y="286"/>
                    <a:pt x="36" y="286"/>
                  </a:cubicBezTo>
                  <a:cubicBezTo>
                    <a:pt x="36" y="285"/>
                    <a:pt x="36" y="285"/>
                    <a:pt x="36" y="285"/>
                  </a:cubicBezTo>
                  <a:cubicBezTo>
                    <a:pt x="37" y="285"/>
                    <a:pt x="37" y="285"/>
                    <a:pt x="37" y="285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38" y="284"/>
                    <a:pt x="38" y="284"/>
                    <a:pt x="38" y="284"/>
                  </a:cubicBezTo>
                  <a:cubicBezTo>
                    <a:pt x="39" y="283"/>
                    <a:pt x="39" y="283"/>
                    <a:pt x="39" y="283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42" y="281"/>
                    <a:pt x="42" y="281"/>
                    <a:pt x="42" y="281"/>
                  </a:cubicBezTo>
                  <a:cubicBezTo>
                    <a:pt x="42" y="280"/>
                    <a:pt x="42" y="280"/>
                    <a:pt x="42" y="280"/>
                  </a:cubicBezTo>
                  <a:cubicBezTo>
                    <a:pt x="43" y="280"/>
                    <a:pt x="43" y="280"/>
                    <a:pt x="43" y="280"/>
                  </a:cubicBezTo>
                  <a:cubicBezTo>
                    <a:pt x="44" y="279"/>
                    <a:pt x="44" y="279"/>
                    <a:pt x="44" y="279"/>
                  </a:cubicBezTo>
                  <a:cubicBezTo>
                    <a:pt x="45" y="279"/>
                    <a:pt x="45" y="279"/>
                    <a:pt x="45" y="279"/>
                  </a:cubicBezTo>
                  <a:cubicBezTo>
                    <a:pt x="46" y="278"/>
                    <a:pt x="46" y="278"/>
                    <a:pt x="46" y="278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9" y="276"/>
                    <a:pt x="49" y="276"/>
                    <a:pt x="49" y="276"/>
                  </a:cubicBezTo>
                  <a:cubicBezTo>
                    <a:pt x="50" y="275"/>
                    <a:pt x="50" y="275"/>
                    <a:pt x="50" y="275"/>
                  </a:cubicBezTo>
                  <a:cubicBezTo>
                    <a:pt x="52" y="275"/>
                    <a:pt x="52" y="275"/>
                    <a:pt x="52" y="275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6" y="273"/>
                    <a:pt x="56" y="273"/>
                    <a:pt x="56" y="273"/>
                  </a:cubicBezTo>
                  <a:cubicBezTo>
                    <a:pt x="57" y="272"/>
                    <a:pt x="57" y="272"/>
                    <a:pt x="57" y="272"/>
                  </a:cubicBezTo>
                  <a:cubicBezTo>
                    <a:pt x="59" y="272"/>
                    <a:pt x="59" y="272"/>
                    <a:pt x="59" y="272"/>
                  </a:cubicBezTo>
                  <a:cubicBezTo>
                    <a:pt x="61" y="271"/>
                    <a:pt x="61" y="271"/>
                    <a:pt x="61" y="271"/>
                  </a:cubicBezTo>
                  <a:cubicBezTo>
                    <a:pt x="62" y="271"/>
                    <a:pt x="62" y="271"/>
                    <a:pt x="62" y="271"/>
                  </a:cubicBezTo>
                  <a:cubicBezTo>
                    <a:pt x="64" y="270"/>
                    <a:pt x="64" y="270"/>
                    <a:pt x="64" y="270"/>
                  </a:cubicBezTo>
                  <a:cubicBezTo>
                    <a:pt x="66" y="269"/>
                    <a:pt x="66" y="269"/>
                    <a:pt x="66" y="269"/>
                  </a:cubicBezTo>
                  <a:cubicBezTo>
                    <a:pt x="67" y="269"/>
                    <a:pt x="67" y="269"/>
                    <a:pt x="67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70" y="268"/>
                    <a:pt x="70" y="268"/>
                    <a:pt x="70" y="268"/>
                  </a:cubicBezTo>
                  <a:cubicBezTo>
                    <a:pt x="72" y="267"/>
                    <a:pt x="72" y="267"/>
                    <a:pt x="72" y="267"/>
                  </a:cubicBezTo>
                  <a:cubicBezTo>
                    <a:pt x="73" y="266"/>
                    <a:pt x="73" y="266"/>
                    <a:pt x="73" y="266"/>
                  </a:cubicBezTo>
                  <a:cubicBezTo>
                    <a:pt x="74" y="266"/>
                    <a:pt x="74" y="266"/>
                    <a:pt x="74" y="266"/>
                  </a:cubicBezTo>
                  <a:cubicBezTo>
                    <a:pt x="76" y="265"/>
                    <a:pt x="76" y="265"/>
                    <a:pt x="76" y="265"/>
                  </a:cubicBezTo>
                  <a:cubicBezTo>
                    <a:pt x="78" y="264"/>
                    <a:pt x="78" y="264"/>
                    <a:pt x="78" y="264"/>
                  </a:cubicBezTo>
                  <a:cubicBezTo>
                    <a:pt x="79" y="264"/>
                    <a:pt x="79" y="264"/>
                    <a:pt x="79" y="264"/>
                  </a:cubicBezTo>
                  <a:cubicBezTo>
                    <a:pt x="81" y="263"/>
                    <a:pt x="81" y="263"/>
                    <a:pt x="81" y="263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4" y="262"/>
                    <a:pt x="84" y="262"/>
                    <a:pt x="84" y="262"/>
                  </a:cubicBezTo>
                  <a:cubicBezTo>
                    <a:pt x="86" y="261"/>
                    <a:pt x="86" y="261"/>
                    <a:pt x="86" y="261"/>
                  </a:cubicBezTo>
                  <a:cubicBezTo>
                    <a:pt x="87" y="261"/>
                    <a:pt x="87" y="261"/>
                    <a:pt x="87" y="261"/>
                  </a:cubicBezTo>
                  <a:cubicBezTo>
                    <a:pt x="89" y="260"/>
                    <a:pt x="89" y="260"/>
                    <a:pt x="89" y="260"/>
                  </a:cubicBezTo>
                  <a:cubicBezTo>
                    <a:pt x="90" y="260"/>
                    <a:pt x="90" y="260"/>
                    <a:pt x="90" y="260"/>
                  </a:cubicBezTo>
                  <a:cubicBezTo>
                    <a:pt x="91" y="259"/>
                    <a:pt x="91" y="259"/>
                    <a:pt x="91" y="259"/>
                  </a:cubicBezTo>
                  <a:cubicBezTo>
                    <a:pt x="93" y="258"/>
                    <a:pt x="93" y="258"/>
                    <a:pt x="93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6" y="257"/>
                    <a:pt x="96" y="257"/>
                    <a:pt x="96" y="257"/>
                  </a:cubicBezTo>
                  <a:cubicBezTo>
                    <a:pt x="98" y="256"/>
                    <a:pt x="98" y="256"/>
                    <a:pt x="98" y="256"/>
                  </a:cubicBezTo>
                  <a:cubicBezTo>
                    <a:pt x="100" y="256"/>
                    <a:pt x="100" y="256"/>
                    <a:pt x="100" y="256"/>
                  </a:cubicBezTo>
                  <a:cubicBezTo>
                    <a:pt x="102" y="255"/>
                    <a:pt x="102" y="255"/>
                    <a:pt x="102" y="255"/>
                  </a:cubicBezTo>
                  <a:cubicBezTo>
                    <a:pt x="103" y="255"/>
                    <a:pt x="103" y="255"/>
                    <a:pt x="103" y="255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7" y="253"/>
                    <a:pt x="107" y="253"/>
                    <a:pt x="107" y="253"/>
                  </a:cubicBezTo>
                  <a:cubicBezTo>
                    <a:pt x="108" y="253"/>
                    <a:pt x="108" y="253"/>
                    <a:pt x="108" y="253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10" y="252"/>
                    <a:pt x="110" y="252"/>
                    <a:pt x="110" y="252"/>
                  </a:cubicBezTo>
                  <a:cubicBezTo>
                    <a:pt x="111" y="251"/>
                    <a:pt x="111" y="251"/>
                    <a:pt x="111" y="251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113" y="248"/>
                    <a:pt x="113" y="248"/>
                    <a:pt x="113" y="248"/>
                  </a:cubicBezTo>
                  <a:cubicBezTo>
                    <a:pt x="114" y="248"/>
                    <a:pt x="114" y="248"/>
                    <a:pt x="114" y="248"/>
                  </a:cubicBezTo>
                  <a:cubicBezTo>
                    <a:pt x="114" y="247"/>
                    <a:pt x="114" y="247"/>
                    <a:pt x="114" y="247"/>
                  </a:cubicBezTo>
                  <a:cubicBezTo>
                    <a:pt x="115" y="247"/>
                    <a:pt x="115" y="247"/>
                    <a:pt x="115" y="247"/>
                  </a:cubicBezTo>
                  <a:cubicBezTo>
                    <a:pt x="116" y="246"/>
                    <a:pt x="116" y="246"/>
                    <a:pt x="116" y="246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7" y="245"/>
                    <a:pt x="117" y="245"/>
                    <a:pt x="117" y="245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8" y="244"/>
                    <a:pt x="118" y="244"/>
                    <a:pt x="118" y="244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20" y="241"/>
                    <a:pt x="120" y="241"/>
                    <a:pt x="120" y="241"/>
                  </a:cubicBezTo>
                  <a:cubicBezTo>
                    <a:pt x="120" y="241"/>
                    <a:pt x="120" y="241"/>
                    <a:pt x="120" y="241"/>
                  </a:cubicBezTo>
                  <a:cubicBezTo>
                    <a:pt x="121" y="240"/>
                    <a:pt x="121" y="240"/>
                    <a:pt x="121" y="240"/>
                  </a:cubicBezTo>
                  <a:cubicBezTo>
                    <a:pt x="121" y="239"/>
                    <a:pt x="121" y="239"/>
                    <a:pt x="121" y="239"/>
                  </a:cubicBezTo>
                  <a:cubicBezTo>
                    <a:pt x="122" y="239"/>
                    <a:pt x="122" y="239"/>
                    <a:pt x="122" y="239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5" y="235"/>
                    <a:pt x="125" y="235"/>
                    <a:pt x="125" y="235"/>
                  </a:cubicBezTo>
                  <a:cubicBezTo>
                    <a:pt x="126" y="234"/>
                    <a:pt x="126" y="234"/>
                    <a:pt x="126" y="234"/>
                  </a:cubicBezTo>
                  <a:cubicBezTo>
                    <a:pt x="127" y="234"/>
                    <a:pt x="127" y="234"/>
                    <a:pt x="127" y="234"/>
                  </a:cubicBezTo>
                  <a:cubicBezTo>
                    <a:pt x="127" y="233"/>
                    <a:pt x="127" y="233"/>
                    <a:pt x="127" y="233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9" y="232"/>
                    <a:pt x="129" y="232"/>
                    <a:pt x="129" y="232"/>
                  </a:cubicBezTo>
                  <a:cubicBezTo>
                    <a:pt x="130" y="231"/>
                    <a:pt x="130" y="231"/>
                    <a:pt x="130" y="231"/>
                  </a:cubicBezTo>
                  <a:cubicBezTo>
                    <a:pt x="131" y="231"/>
                    <a:pt x="131" y="231"/>
                    <a:pt x="131" y="231"/>
                  </a:cubicBezTo>
                  <a:cubicBezTo>
                    <a:pt x="133" y="230"/>
                    <a:pt x="133" y="230"/>
                    <a:pt x="133" y="230"/>
                  </a:cubicBezTo>
                  <a:cubicBezTo>
                    <a:pt x="133" y="229"/>
                    <a:pt x="133" y="229"/>
                    <a:pt x="133" y="229"/>
                  </a:cubicBezTo>
                  <a:cubicBezTo>
                    <a:pt x="134" y="229"/>
                    <a:pt x="134" y="229"/>
                    <a:pt x="134" y="229"/>
                  </a:cubicBezTo>
                  <a:cubicBezTo>
                    <a:pt x="134" y="228"/>
                    <a:pt x="134" y="228"/>
                    <a:pt x="134" y="228"/>
                  </a:cubicBezTo>
                  <a:cubicBezTo>
                    <a:pt x="135" y="228"/>
                    <a:pt x="135" y="228"/>
                    <a:pt x="135" y="228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36" y="226"/>
                    <a:pt x="136" y="226"/>
                    <a:pt x="136" y="226"/>
                  </a:cubicBezTo>
                  <a:cubicBezTo>
                    <a:pt x="137" y="224"/>
                    <a:pt x="137" y="224"/>
                    <a:pt x="137" y="224"/>
                  </a:cubicBezTo>
                  <a:cubicBezTo>
                    <a:pt x="137" y="223"/>
                    <a:pt x="137" y="223"/>
                    <a:pt x="137" y="223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138" y="219"/>
                    <a:pt x="138" y="219"/>
                    <a:pt x="138" y="219"/>
                  </a:cubicBezTo>
                  <a:cubicBezTo>
                    <a:pt x="139" y="213"/>
                    <a:pt x="139" y="213"/>
                    <a:pt x="139" y="213"/>
                  </a:cubicBezTo>
                  <a:cubicBezTo>
                    <a:pt x="139" y="212"/>
                    <a:pt x="139" y="212"/>
                    <a:pt x="139" y="212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38" y="204"/>
                    <a:pt x="138" y="204"/>
                    <a:pt x="138" y="204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7" y="199"/>
                    <a:pt x="137" y="199"/>
                    <a:pt x="137" y="199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5" y="196"/>
                    <a:pt x="135" y="196"/>
                    <a:pt x="135" y="196"/>
                  </a:cubicBezTo>
                  <a:cubicBezTo>
                    <a:pt x="135" y="194"/>
                    <a:pt x="135" y="194"/>
                    <a:pt x="135" y="194"/>
                  </a:cubicBezTo>
                  <a:cubicBezTo>
                    <a:pt x="134" y="193"/>
                    <a:pt x="134" y="193"/>
                    <a:pt x="134" y="193"/>
                  </a:cubicBezTo>
                  <a:cubicBezTo>
                    <a:pt x="134" y="191"/>
                    <a:pt x="134" y="191"/>
                    <a:pt x="134" y="191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2" y="186"/>
                    <a:pt x="132" y="186"/>
                    <a:pt x="132" y="186"/>
                  </a:cubicBezTo>
                  <a:cubicBezTo>
                    <a:pt x="131" y="185"/>
                    <a:pt x="131" y="185"/>
                    <a:pt x="131" y="185"/>
                  </a:cubicBezTo>
                  <a:cubicBezTo>
                    <a:pt x="131" y="182"/>
                    <a:pt x="131" y="182"/>
                    <a:pt x="131" y="182"/>
                  </a:cubicBezTo>
                  <a:cubicBezTo>
                    <a:pt x="130" y="179"/>
                    <a:pt x="130" y="179"/>
                    <a:pt x="130" y="179"/>
                  </a:cubicBezTo>
                  <a:cubicBezTo>
                    <a:pt x="130" y="178"/>
                    <a:pt x="130" y="178"/>
                    <a:pt x="130" y="178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27" y="173"/>
                    <a:pt x="127" y="173"/>
                    <a:pt x="127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26" y="170"/>
                    <a:pt x="126" y="170"/>
                    <a:pt x="126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3" y="167"/>
                    <a:pt x="123" y="167"/>
                    <a:pt x="123" y="167"/>
                  </a:cubicBezTo>
                  <a:cubicBezTo>
                    <a:pt x="123" y="166"/>
                    <a:pt x="123" y="166"/>
                    <a:pt x="123" y="166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21" y="162"/>
                    <a:pt x="121" y="162"/>
                    <a:pt x="121" y="162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19" y="159"/>
                    <a:pt x="119" y="159"/>
                    <a:pt x="119" y="159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8" y="156"/>
                    <a:pt x="118" y="156"/>
                    <a:pt x="118" y="156"/>
                  </a:cubicBezTo>
                  <a:cubicBezTo>
                    <a:pt x="117" y="154"/>
                    <a:pt x="117" y="154"/>
                    <a:pt x="117" y="154"/>
                  </a:cubicBezTo>
                  <a:cubicBezTo>
                    <a:pt x="117" y="153"/>
                    <a:pt x="117" y="153"/>
                    <a:pt x="117" y="153"/>
                  </a:cubicBezTo>
                  <a:cubicBezTo>
                    <a:pt x="116" y="150"/>
                    <a:pt x="116" y="150"/>
                    <a:pt x="116" y="150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4" y="142"/>
                    <a:pt x="114" y="142"/>
                    <a:pt x="114" y="142"/>
                  </a:cubicBezTo>
                  <a:cubicBezTo>
                    <a:pt x="114" y="131"/>
                    <a:pt x="114" y="131"/>
                    <a:pt x="114" y="131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3"/>
                    <a:pt x="117" y="123"/>
                    <a:pt x="117" y="123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20" y="79"/>
                    <a:pt x="120" y="79"/>
                    <a:pt x="120" y="79"/>
                  </a:cubicBezTo>
                  <a:cubicBezTo>
                    <a:pt x="121" y="78"/>
                    <a:pt x="121" y="78"/>
                    <a:pt x="121" y="78"/>
                  </a:cubicBezTo>
                  <a:cubicBezTo>
                    <a:pt x="121" y="76"/>
                    <a:pt x="121" y="76"/>
                    <a:pt x="121" y="76"/>
                  </a:cubicBezTo>
                  <a:cubicBezTo>
                    <a:pt x="122" y="74"/>
                    <a:pt x="122" y="74"/>
                    <a:pt x="122" y="74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6" y="69"/>
                    <a:pt x="126" y="69"/>
                    <a:pt x="126" y="69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40" y="57"/>
                    <a:pt x="140" y="57"/>
                    <a:pt x="140" y="57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5"/>
                    <a:pt x="144" y="55"/>
                    <a:pt x="144" y="55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54"/>
                    <a:pt x="149" y="54"/>
                    <a:pt x="149" y="54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1"/>
                    <a:pt x="158" y="51"/>
                    <a:pt x="158" y="51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7"/>
                    <a:pt x="165" y="47"/>
                    <a:pt x="165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5" y="43"/>
                    <a:pt x="175" y="43"/>
                    <a:pt x="175" y="43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4" y="43"/>
                    <a:pt x="194" y="43"/>
                    <a:pt x="194" y="43"/>
                  </a:cubicBezTo>
                  <a:cubicBezTo>
                    <a:pt x="197" y="44"/>
                    <a:pt x="197" y="44"/>
                    <a:pt x="197" y="44"/>
                  </a:cubicBezTo>
                  <a:cubicBezTo>
                    <a:pt x="200" y="44"/>
                    <a:pt x="200" y="44"/>
                    <a:pt x="200" y="44"/>
                  </a:cubicBezTo>
                  <a:cubicBezTo>
                    <a:pt x="202" y="45"/>
                    <a:pt x="202" y="45"/>
                    <a:pt x="202" y="45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5" y="46"/>
                    <a:pt x="205" y="46"/>
                    <a:pt x="205" y="46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11" y="48"/>
                    <a:pt x="212" y="48"/>
                    <a:pt x="213" y="48"/>
                  </a:cubicBezTo>
                  <a:cubicBezTo>
                    <a:pt x="218" y="48"/>
                    <a:pt x="221" y="45"/>
                    <a:pt x="220" y="40"/>
                  </a:cubicBezTo>
                  <a:moveTo>
                    <a:pt x="200" y="0"/>
                  </a:moveTo>
                  <a:cubicBezTo>
                    <a:pt x="206" y="33"/>
                    <a:pt x="206" y="33"/>
                    <a:pt x="206" y="33"/>
                  </a:cubicBezTo>
                  <a:cubicBezTo>
                    <a:pt x="206" y="33"/>
                    <a:pt x="206" y="33"/>
                    <a:pt x="206" y="33"/>
                  </a:cubicBezTo>
                  <a:cubicBezTo>
                    <a:pt x="205" y="33"/>
                    <a:pt x="205" y="33"/>
                    <a:pt x="205" y="33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0" y="31"/>
                    <a:pt x="200" y="31"/>
                    <a:pt x="200" y="31"/>
                  </a:cubicBezTo>
                  <a:cubicBezTo>
                    <a:pt x="200" y="31"/>
                    <a:pt x="200" y="31"/>
                    <a:pt x="200" y="31"/>
                  </a:cubicBezTo>
                  <a:cubicBezTo>
                    <a:pt x="200" y="31"/>
                    <a:pt x="200" y="31"/>
                    <a:pt x="200" y="31"/>
                  </a:cubicBezTo>
                  <a:cubicBezTo>
                    <a:pt x="197" y="31"/>
                    <a:pt x="197" y="31"/>
                    <a:pt x="197" y="31"/>
                  </a:cubicBezTo>
                  <a:cubicBezTo>
                    <a:pt x="197" y="31"/>
                    <a:pt x="197" y="31"/>
                    <a:pt x="197" y="31"/>
                  </a:cubicBezTo>
                  <a:cubicBezTo>
                    <a:pt x="196" y="31"/>
                    <a:pt x="196" y="31"/>
                    <a:pt x="196" y="31"/>
                  </a:cubicBezTo>
                  <a:cubicBezTo>
                    <a:pt x="194" y="30"/>
                    <a:pt x="194" y="30"/>
                    <a:pt x="194" y="30"/>
                  </a:cubicBezTo>
                  <a:cubicBezTo>
                    <a:pt x="192" y="30"/>
                    <a:pt x="192" y="30"/>
                    <a:pt x="192" y="30"/>
                  </a:cubicBezTo>
                  <a:cubicBezTo>
                    <a:pt x="191" y="30"/>
                    <a:pt x="191" y="30"/>
                    <a:pt x="191" y="30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4" y="33"/>
                    <a:pt x="164" y="33"/>
                    <a:pt x="164" y="33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59" y="37"/>
                    <a:pt x="159" y="37"/>
                    <a:pt x="159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8" y="41"/>
                    <a:pt x="148" y="41"/>
                    <a:pt x="148" y="41"/>
                  </a:cubicBezTo>
                  <a:cubicBezTo>
                    <a:pt x="148" y="41"/>
                    <a:pt x="148" y="41"/>
                    <a:pt x="148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7" y="44"/>
                    <a:pt x="137" y="44"/>
                    <a:pt x="137" y="44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3" y="46"/>
                    <a:pt x="133" y="46"/>
                    <a:pt x="133" y="46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9"/>
                    <a:pt x="128" y="49"/>
                    <a:pt x="128" y="49"/>
                  </a:cubicBezTo>
                  <a:cubicBezTo>
                    <a:pt x="127" y="50"/>
                    <a:pt x="127" y="50"/>
                    <a:pt x="127" y="50"/>
                  </a:cubicBezTo>
                  <a:cubicBezTo>
                    <a:pt x="127" y="50"/>
                    <a:pt x="127" y="50"/>
                    <a:pt x="127" y="50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5" y="52"/>
                    <a:pt x="125" y="52"/>
                    <a:pt x="125" y="52"/>
                  </a:cubicBezTo>
                  <a:cubicBezTo>
                    <a:pt x="124" y="52"/>
                    <a:pt x="124" y="52"/>
                    <a:pt x="124" y="52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82"/>
                    <a:pt x="107" y="82"/>
                    <a:pt x="107" y="82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4"/>
                    <a:pt x="107" y="84"/>
                    <a:pt x="107" y="84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2" y="127"/>
                    <a:pt x="102" y="127"/>
                    <a:pt x="102" y="127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2" y="131"/>
                    <a:pt x="102" y="131"/>
                    <a:pt x="102" y="131"/>
                  </a:cubicBezTo>
                  <a:cubicBezTo>
                    <a:pt x="102" y="142"/>
                    <a:pt x="102" y="142"/>
                    <a:pt x="102" y="142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3" y="152"/>
                    <a:pt x="103" y="152"/>
                    <a:pt x="103" y="152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108" y="165"/>
                    <a:pt x="108" y="165"/>
                    <a:pt x="108" y="165"/>
                  </a:cubicBezTo>
                  <a:cubicBezTo>
                    <a:pt x="108" y="165"/>
                    <a:pt x="108" y="165"/>
                    <a:pt x="108" y="165"/>
                  </a:cubicBezTo>
                  <a:cubicBezTo>
                    <a:pt x="108" y="166"/>
                    <a:pt x="108" y="166"/>
                    <a:pt x="108" y="166"/>
                  </a:cubicBezTo>
                  <a:cubicBezTo>
                    <a:pt x="109" y="167"/>
                    <a:pt x="109" y="167"/>
                    <a:pt x="109" y="167"/>
                  </a:cubicBezTo>
                  <a:cubicBezTo>
                    <a:pt x="109" y="167"/>
                    <a:pt x="109" y="167"/>
                    <a:pt x="109" y="167"/>
                  </a:cubicBezTo>
                  <a:cubicBezTo>
                    <a:pt x="109" y="167"/>
                    <a:pt x="109" y="167"/>
                    <a:pt x="109" y="167"/>
                  </a:cubicBezTo>
                  <a:cubicBezTo>
                    <a:pt x="110" y="169"/>
                    <a:pt x="110" y="169"/>
                    <a:pt x="110" y="169"/>
                  </a:cubicBezTo>
                  <a:cubicBezTo>
                    <a:pt x="110" y="170"/>
                    <a:pt x="110" y="170"/>
                    <a:pt x="110" y="170"/>
                  </a:cubicBezTo>
                  <a:cubicBezTo>
                    <a:pt x="111" y="172"/>
                    <a:pt x="111" y="172"/>
                    <a:pt x="111" y="172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12" y="173"/>
                    <a:pt x="112" y="173"/>
                    <a:pt x="112" y="173"/>
                  </a:cubicBezTo>
                  <a:cubicBezTo>
                    <a:pt x="112" y="173"/>
                    <a:pt x="112" y="173"/>
                    <a:pt x="112" y="173"/>
                  </a:cubicBezTo>
                  <a:cubicBezTo>
                    <a:pt x="113" y="175"/>
                    <a:pt x="113" y="175"/>
                    <a:pt x="113" y="175"/>
                  </a:cubicBezTo>
                  <a:cubicBezTo>
                    <a:pt x="114" y="176"/>
                    <a:pt x="114" y="176"/>
                    <a:pt x="114" y="176"/>
                  </a:cubicBezTo>
                  <a:cubicBezTo>
                    <a:pt x="114" y="177"/>
                    <a:pt x="114" y="177"/>
                    <a:pt x="114" y="177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17" y="180"/>
                    <a:pt x="117" y="180"/>
                    <a:pt x="117" y="180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8" y="182"/>
                    <a:pt x="118" y="182"/>
                    <a:pt x="118" y="182"/>
                  </a:cubicBezTo>
                  <a:cubicBezTo>
                    <a:pt x="118" y="182"/>
                    <a:pt x="118" y="182"/>
                    <a:pt x="118" y="182"/>
                  </a:cubicBezTo>
                  <a:cubicBezTo>
                    <a:pt x="118" y="182"/>
                    <a:pt x="118" y="182"/>
                    <a:pt x="118" y="182"/>
                  </a:cubicBezTo>
                  <a:cubicBezTo>
                    <a:pt x="118" y="183"/>
                    <a:pt x="118" y="183"/>
                    <a:pt x="118" y="183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19" y="189"/>
                    <a:pt x="119" y="189"/>
                    <a:pt x="119" y="189"/>
                  </a:cubicBezTo>
                  <a:cubicBezTo>
                    <a:pt x="120" y="190"/>
                    <a:pt x="120" y="190"/>
                    <a:pt x="120" y="190"/>
                  </a:cubicBezTo>
                  <a:cubicBezTo>
                    <a:pt x="120" y="192"/>
                    <a:pt x="120" y="192"/>
                    <a:pt x="120" y="192"/>
                  </a:cubicBezTo>
                  <a:cubicBezTo>
                    <a:pt x="121" y="192"/>
                    <a:pt x="121" y="192"/>
                    <a:pt x="121" y="192"/>
                  </a:cubicBezTo>
                  <a:cubicBezTo>
                    <a:pt x="121" y="193"/>
                    <a:pt x="121" y="193"/>
                    <a:pt x="121" y="193"/>
                  </a:cubicBezTo>
                  <a:cubicBezTo>
                    <a:pt x="121" y="194"/>
                    <a:pt x="121" y="194"/>
                    <a:pt x="121" y="194"/>
                  </a:cubicBezTo>
                  <a:cubicBezTo>
                    <a:pt x="121" y="195"/>
                    <a:pt x="121" y="195"/>
                    <a:pt x="121" y="195"/>
                  </a:cubicBezTo>
                  <a:cubicBezTo>
                    <a:pt x="122" y="195"/>
                    <a:pt x="122" y="195"/>
                    <a:pt x="122" y="195"/>
                  </a:cubicBezTo>
                  <a:cubicBezTo>
                    <a:pt x="122" y="195"/>
                    <a:pt x="122" y="195"/>
                    <a:pt x="122" y="195"/>
                  </a:cubicBezTo>
                  <a:cubicBezTo>
                    <a:pt x="122" y="196"/>
                    <a:pt x="122" y="196"/>
                    <a:pt x="122" y="196"/>
                  </a:cubicBezTo>
                  <a:cubicBezTo>
                    <a:pt x="122" y="198"/>
                    <a:pt x="122" y="198"/>
                    <a:pt x="122" y="198"/>
                  </a:cubicBezTo>
                  <a:cubicBezTo>
                    <a:pt x="123" y="199"/>
                    <a:pt x="123" y="199"/>
                    <a:pt x="123" y="199"/>
                  </a:cubicBezTo>
                  <a:cubicBezTo>
                    <a:pt x="123" y="199"/>
                    <a:pt x="123" y="199"/>
                    <a:pt x="123" y="199"/>
                  </a:cubicBezTo>
                  <a:cubicBezTo>
                    <a:pt x="123" y="200"/>
                    <a:pt x="123" y="200"/>
                    <a:pt x="123" y="200"/>
                  </a:cubicBezTo>
                  <a:cubicBezTo>
                    <a:pt x="123" y="200"/>
                    <a:pt x="123" y="200"/>
                    <a:pt x="123" y="200"/>
                  </a:cubicBezTo>
                  <a:cubicBezTo>
                    <a:pt x="124" y="200"/>
                    <a:pt x="124" y="200"/>
                    <a:pt x="124" y="200"/>
                  </a:cubicBezTo>
                  <a:cubicBezTo>
                    <a:pt x="124" y="202"/>
                    <a:pt x="124" y="202"/>
                    <a:pt x="124" y="202"/>
                  </a:cubicBezTo>
                  <a:cubicBezTo>
                    <a:pt x="124" y="203"/>
                    <a:pt x="124" y="203"/>
                    <a:pt x="124" y="203"/>
                  </a:cubicBezTo>
                  <a:cubicBezTo>
                    <a:pt x="124" y="203"/>
                    <a:pt x="124" y="203"/>
                    <a:pt x="124" y="203"/>
                  </a:cubicBezTo>
                  <a:cubicBezTo>
                    <a:pt x="125" y="203"/>
                    <a:pt x="125" y="203"/>
                    <a:pt x="125" y="203"/>
                  </a:cubicBezTo>
                  <a:cubicBezTo>
                    <a:pt x="125" y="204"/>
                    <a:pt x="125" y="204"/>
                    <a:pt x="125" y="204"/>
                  </a:cubicBezTo>
                  <a:cubicBezTo>
                    <a:pt x="125" y="207"/>
                    <a:pt x="125" y="207"/>
                    <a:pt x="125" y="207"/>
                  </a:cubicBezTo>
                  <a:cubicBezTo>
                    <a:pt x="126" y="207"/>
                    <a:pt x="126" y="207"/>
                    <a:pt x="126" y="207"/>
                  </a:cubicBezTo>
                  <a:cubicBezTo>
                    <a:pt x="126" y="207"/>
                    <a:pt x="126" y="207"/>
                    <a:pt x="126" y="207"/>
                  </a:cubicBezTo>
                  <a:cubicBezTo>
                    <a:pt x="126" y="209"/>
                    <a:pt x="126" y="209"/>
                    <a:pt x="126" y="209"/>
                  </a:cubicBezTo>
                  <a:cubicBezTo>
                    <a:pt x="126" y="213"/>
                    <a:pt x="126" y="213"/>
                    <a:pt x="126" y="213"/>
                  </a:cubicBezTo>
                  <a:cubicBezTo>
                    <a:pt x="126" y="213"/>
                    <a:pt x="126" y="213"/>
                    <a:pt x="126" y="213"/>
                  </a:cubicBezTo>
                  <a:cubicBezTo>
                    <a:pt x="126" y="217"/>
                    <a:pt x="126" y="217"/>
                    <a:pt x="126" y="217"/>
                  </a:cubicBezTo>
                  <a:cubicBezTo>
                    <a:pt x="126" y="218"/>
                    <a:pt x="126" y="218"/>
                    <a:pt x="126" y="218"/>
                  </a:cubicBezTo>
                  <a:cubicBezTo>
                    <a:pt x="125" y="219"/>
                    <a:pt x="125" y="219"/>
                    <a:pt x="125" y="219"/>
                  </a:cubicBezTo>
                  <a:cubicBezTo>
                    <a:pt x="125" y="219"/>
                    <a:pt x="125" y="219"/>
                    <a:pt x="125" y="219"/>
                  </a:cubicBezTo>
                  <a:cubicBezTo>
                    <a:pt x="125" y="219"/>
                    <a:pt x="125" y="219"/>
                    <a:pt x="125" y="219"/>
                  </a:cubicBezTo>
                  <a:cubicBezTo>
                    <a:pt x="125" y="220"/>
                    <a:pt x="125" y="220"/>
                    <a:pt x="125" y="220"/>
                  </a:cubicBezTo>
                  <a:cubicBezTo>
                    <a:pt x="124" y="220"/>
                    <a:pt x="124" y="220"/>
                    <a:pt x="124" y="220"/>
                  </a:cubicBezTo>
                  <a:cubicBezTo>
                    <a:pt x="124" y="220"/>
                    <a:pt x="124" y="220"/>
                    <a:pt x="124" y="220"/>
                  </a:cubicBezTo>
                  <a:cubicBezTo>
                    <a:pt x="124" y="220"/>
                    <a:pt x="124" y="220"/>
                    <a:pt x="124" y="220"/>
                  </a:cubicBezTo>
                  <a:cubicBezTo>
                    <a:pt x="123" y="221"/>
                    <a:pt x="123" y="221"/>
                    <a:pt x="123" y="221"/>
                  </a:cubicBezTo>
                  <a:cubicBezTo>
                    <a:pt x="123" y="221"/>
                    <a:pt x="123" y="221"/>
                    <a:pt x="123" y="221"/>
                  </a:cubicBezTo>
                  <a:cubicBezTo>
                    <a:pt x="121" y="222"/>
                    <a:pt x="121" y="222"/>
                    <a:pt x="121" y="222"/>
                  </a:cubicBezTo>
                  <a:cubicBezTo>
                    <a:pt x="119" y="223"/>
                    <a:pt x="119" y="223"/>
                    <a:pt x="119" y="223"/>
                  </a:cubicBezTo>
                  <a:cubicBezTo>
                    <a:pt x="119" y="224"/>
                    <a:pt x="119" y="224"/>
                    <a:pt x="119" y="224"/>
                  </a:cubicBezTo>
                  <a:cubicBezTo>
                    <a:pt x="118" y="224"/>
                    <a:pt x="118" y="224"/>
                    <a:pt x="118" y="224"/>
                  </a:cubicBezTo>
                  <a:cubicBezTo>
                    <a:pt x="117" y="225"/>
                    <a:pt x="117" y="225"/>
                    <a:pt x="117" y="225"/>
                  </a:cubicBezTo>
                  <a:cubicBezTo>
                    <a:pt x="115" y="227"/>
                    <a:pt x="115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ubicBezTo>
                    <a:pt x="114" y="227"/>
                    <a:pt x="114" y="227"/>
                    <a:pt x="114" y="227"/>
                  </a:cubicBezTo>
                  <a:cubicBezTo>
                    <a:pt x="114" y="228"/>
                    <a:pt x="114" y="228"/>
                    <a:pt x="114" y="228"/>
                  </a:cubicBezTo>
                  <a:cubicBezTo>
                    <a:pt x="114" y="228"/>
                    <a:pt x="114" y="228"/>
                    <a:pt x="114" y="228"/>
                  </a:cubicBezTo>
                  <a:cubicBezTo>
                    <a:pt x="114" y="229"/>
                    <a:pt x="114" y="229"/>
                    <a:pt x="114" y="229"/>
                  </a:cubicBezTo>
                  <a:cubicBezTo>
                    <a:pt x="112" y="230"/>
                    <a:pt x="112" y="230"/>
                    <a:pt x="112" y="230"/>
                  </a:cubicBezTo>
                  <a:cubicBezTo>
                    <a:pt x="112" y="230"/>
                    <a:pt x="112" y="230"/>
                    <a:pt x="112" y="230"/>
                  </a:cubicBezTo>
                  <a:cubicBezTo>
                    <a:pt x="112" y="231"/>
                    <a:pt x="112" y="231"/>
                    <a:pt x="112" y="231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09" y="234"/>
                    <a:pt x="109" y="234"/>
                    <a:pt x="109" y="234"/>
                  </a:cubicBezTo>
                  <a:cubicBezTo>
                    <a:pt x="108" y="235"/>
                    <a:pt x="108" y="235"/>
                    <a:pt x="108" y="235"/>
                  </a:cubicBezTo>
                  <a:cubicBezTo>
                    <a:pt x="108" y="236"/>
                    <a:pt x="108" y="236"/>
                    <a:pt x="108" y="236"/>
                  </a:cubicBezTo>
                  <a:cubicBezTo>
                    <a:pt x="107" y="236"/>
                    <a:pt x="107" y="236"/>
                    <a:pt x="107" y="236"/>
                  </a:cubicBezTo>
                  <a:cubicBezTo>
                    <a:pt x="107" y="237"/>
                    <a:pt x="107" y="237"/>
                    <a:pt x="107" y="237"/>
                  </a:cubicBezTo>
                  <a:cubicBezTo>
                    <a:pt x="107" y="237"/>
                    <a:pt x="107" y="237"/>
                    <a:pt x="107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39"/>
                    <a:pt x="105" y="239"/>
                  </a:cubicBezTo>
                  <a:cubicBezTo>
                    <a:pt x="105" y="239"/>
                    <a:pt x="105" y="239"/>
                    <a:pt x="105" y="239"/>
                  </a:cubicBezTo>
                  <a:cubicBezTo>
                    <a:pt x="104" y="240"/>
                    <a:pt x="104" y="240"/>
                    <a:pt x="104" y="240"/>
                  </a:cubicBezTo>
                  <a:cubicBezTo>
                    <a:pt x="103" y="241"/>
                    <a:pt x="103" y="241"/>
                    <a:pt x="103" y="241"/>
                  </a:cubicBezTo>
                  <a:cubicBezTo>
                    <a:pt x="102" y="241"/>
                    <a:pt x="102" y="241"/>
                    <a:pt x="102" y="241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99" y="243"/>
                    <a:pt x="99" y="243"/>
                    <a:pt x="99" y="243"/>
                  </a:cubicBezTo>
                  <a:cubicBezTo>
                    <a:pt x="98" y="243"/>
                    <a:pt x="98" y="243"/>
                    <a:pt x="98" y="243"/>
                  </a:cubicBezTo>
                  <a:cubicBezTo>
                    <a:pt x="98" y="243"/>
                    <a:pt x="98" y="243"/>
                    <a:pt x="98" y="243"/>
                  </a:cubicBezTo>
                  <a:cubicBezTo>
                    <a:pt x="97" y="243"/>
                    <a:pt x="97" y="243"/>
                    <a:pt x="97" y="243"/>
                  </a:cubicBezTo>
                  <a:cubicBezTo>
                    <a:pt x="95" y="244"/>
                    <a:pt x="95" y="244"/>
                    <a:pt x="95" y="244"/>
                  </a:cubicBezTo>
                  <a:cubicBezTo>
                    <a:pt x="94" y="244"/>
                    <a:pt x="94" y="244"/>
                    <a:pt x="94" y="244"/>
                  </a:cubicBezTo>
                  <a:cubicBezTo>
                    <a:pt x="94" y="245"/>
                    <a:pt x="94" y="245"/>
                    <a:pt x="94" y="245"/>
                  </a:cubicBezTo>
                  <a:cubicBezTo>
                    <a:pt x="93" y="245"/>
                    <a:pt x="93" y="245"/>
                    <a:pt x="93" y="245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1" y="246"/>
                    <a:pt x="91" y="246"/>
                    <a:pt x="91" y="246"/>
                  </a:cubicBezTo>
                  <a:cubicBezTo>
                    <a:pt x="90" y="246"/>
                    <a:pt x="90" y="246"/>
                    <a:pt x="90" y="246"/>
                  </a:cubicBezTo>
                  <a:cubicBezTo>
                    <a:pt x="90" y="246"/>
                    <a:pt x="90" y="246"/>
                    <a:pt x="90" y="246"/>
                  </a:cubicBezTo>
                  <a:cubicBezTo>
                    <a:pt x="89" y="246"/>
                    <a:pt x="89" y="246"/>
                    <a:pt x="89" y="246"/>
                  </a:cubicBezTo>
                  <a:cubicBezTo>
                    <a:pt x="89" y="246"/>
                    <a:pt x="89" y="246"/>
                    <a:pt x="89" y="246"/>
                  </a:cubicBezTo>
                  <a:cubicBezTo>
                    <a:pt x="89" y="246"/>
                    <a:pt x="89" y="246"/>
                    <a:pt x="89" y="246"/>
                  </a:cubicBezTo>
                  <a:cubicBezTo>
                    <a:pt x="87" y="247"/>
                    <a:pt x="87" y="247"/>
                    <a:pt x="87" y="247"/>
                  </a:cubicBezTo>
                  <a:cubicBezTo>
                    <a:pt x="86" y="247"/>
                    <a:pt x="86" y="247"/>
                    <a:pt x="86" y="247"/>
                  </a:cubicBezTo>
                  <a:cubicBezTo>
                    <a:pt x="86" y="248"/>
                    <a:pt x="86" y="248"/>
                    <a:pt x="86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83" y="249"/>
                    <a:pt x="83" y="249"/>
                    <a:pt x="83" y="249"/>
                  </a:cubicBezTo>
                  <a:cubicBezTo>
                    <a:pt x="82" y="249"/>
                    <a:pt x="82" y="249"/>
                    <a:pt x="82" y="249"/>
                  </a:cubicBezTo>
                  <a:cubicBezTo>
                    <a:pt x="80" y="250"/>
                    <a:pt x="80" y="250"/>
                    <a:pt x="80" y="250"/>
                  </a:cubicBezTo>
                  <a:cubicBezTo>
                    <a:pt x="80" y="250"/>
                    <a:pt x="80" y="250"/>
                    <a:pt x="80" y="250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77" y="251"/>
                    <a:pt x="77" y="251"/>
                    <a:pt x="77" y="251"/>
                  </a:cubicBezTo>
                  <a:cubicBezTo>
                    <a:pt x="77" y="251"/>
                    <a:pt x="77" y="251"/>
                    <a:pt x="77" y="251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4" y="252"/>
                    <a:pt x="74" y="252"/>
                    <a:pt x="74" y="252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2" y="253"/>
                    <a:pt x="72" y="253"/>
                    <a:pt x="72" y="253"/>
                  </a:cubicBezTo>
                  <a:cubicBezTo>
                    <a:pt x="72" y="253"/>
                    <a:pt x="72" y="253"/>
                    <a:pt x="72" y="253"/>
                  </a:cubicBezTo>
                  <a:cubicBezTo>
                    <a:pt x="72" y="253"/>
                    <a:pt x="72" y="253"/>
                    <a:pt x="72" y="253"/>
                  </a:cubicBezTo>
                  <a:cubicBezTo>
                    <a:pt x="70" y="254"/>
                    <a:pt x="70" y="254"/>
                    <a:pt x="70" y="254"/>
                  </a:cubicBezTo>
                  <a:cubicBezTo>
                    <a:pt x="69" y="254"/>
                    <a:pt x="69" y="254"/>
                    <a:pt x="69" y="254"/>
                  </a:cubicBezTo>
                  <a:cubicBezTo>
                    <a:pt x="69" y="254"/>
                    <a:pt x="69" y="254"/>
                    <a:pt x="69" y="254"/>
                  </a:cubicBezTo>
                  <a:cubicBezTo>
                    <a:pt x="68" y="255"/>
                    <a:pt x="68" y="255"/>
                    <a:pt x="68" y="255"/>
                  </a:cubicBezTo>
                  <a:cubicBezTo>
                    <a:pt x="67" y="255"/>
                    <a:pt x="67" y="255"/>
                    <a:pt x="67" y="255"/>
                  </a:cubicBezTo>
                  <a:cubicBezTo>
                    <a:pt x="67" y="255"/>
                    <a:pt x="67" y="255"/>
                    <a:pt x="67" y="255"/>
                  </a:cubicBezTo>
                  <a:cubicBezTo>
                    <a:pt x="67" y="255"/>
                    <a:pt x="67" y="255"/>
                    <a:pt x="67" y="255"/>
                  </a:cubicBezTo>
                  <a:cubicBezTo>
                    <a:pt x="65" y="256"/>
                    <a:pt x="65" y="256"/>
                    <a:pt x="65" y="256"/>
                  </a:cubicBezTo>
                  <a:cubicBezTo>
                    <a:pt x="65" y="256"/>
                    <a:pt x="65" y="256"/>
                    <a:pt x="65" y="256"/>
                  </a:cubicBezTo>
                  <a:cubicBezTo>
                    <a:pt x="65" y="256"/>
                    <a:pt x="65" y="256"/>
                    <a:pt x="65" y="256"/>
                  </a:cubicBezTo>
                  <a:cubicBezTo>
                    <a:pt x="64" y="256"/>
                    <a:pt x="64" y="256"/>
                    <a:pt x="64" y="256"/>
                  </a:cubicBezTo>
                  <a:cubicBezTo>
                    <a:pt x="63" y="257"/>
                    <a:pt x="63" y="257"/>
                    <a:pt x="63" y="257"/>
                  </a:cubicBezTo>
                  <a:cubicBezTo>
                    <a:pt x="62" y="257"/>
                    <a:pt x="62" y="257"/>
                    <a:pt x="62" y="257"/>
                  </a:cubicBezTo>
                  <a:cubicBezTo>
                    <a:pt x="61" y="257"/>
                    <a:pt x="61" y="257"/>
                    <a:pt x="61" y="257"/>
                  </a:cubicBezTo>
                  <a:cubicBezTo>
                    <a:pt x="61" y="258"/>
                    <a:pt x="61" y="258"/>
                    <a:pt x="61" y="258"/>
                  </a:cubicBezTo>
                  <a:cubicBezTo>
                    <a:pt x="60" y="258"/>
                    <a:pt x="60" y="258"/>
                    <a:pt x="60" y="258"/>
                  </a:cubicBezTo>
                  <a:cubicBezTo>
                    <a:pt x="59" y="258"/>
                    <a:pt x="59" y="258"/>
                    <a:pt x="59" y="258"/>
                  </a:cubicBezTo>
                  <a:cubicBezTo>
                    <a:pt x="59" y="258"/>
                    <a:pt x="59" y="258"/>
                    <a:pt x="59" y="258"/>
                  </a:cubicBezTo>
                  <a:cubicBezTo>
                    <a:pt x="58" y="259"/>
                    <a:pt x="58" y="259"/>
                    <a:pt x="58" y="259"/>
                  </a:cubicBezTo>
                  <a:cubicBezTo>
                    <a:pt x="57" y="259"/>
                    <a:pt x="57" y="259"/>
                    <a:pt x="57" y="259"/>
                  </a:cubicBezTo>
                  <a:cubicBezTo>
                    <a:pt x="57" y="259"/>
                    <a:pt x="57" y="259"/>
                    <a:pt x="57" y="259"/>
                  </a:cubicBezTo>
                  <a:cubicBezTo>
                    <a:pt x="56" y="260"/>
                    <a:pt x="56" y="260"/>
                    <a:pt x="56" y="260"/>
                  </a:cubicBezTo>
                  <a:cubicBezTo>
                    <a:pt x="55" y="260"/>
                    <a:pt x="55" y="260"/>
                    <a:pt x="55" y="260"/>
                  </a:cubicBezTo>
                  <a:cubicBezTo>
                    <a:pt x="54" y="260"/>
                    <a:pt x="54" y="260"/>
                    <a:pt x="54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1"/>
                    <a:pt x="53" y="261"/>
                    <a:pt x="53" y="261"/>
                  </a:cubicBezTo>
                  <a:cubicBezTo>
                    <a:pt x="51" y="261"/>
                    <a:pt x="51" y="261"/>
                    <a:pt x="51" y="261"/>
                  </a:cubicBezTo>
                  <a:cubicBezTo>
                    <a:pt x="50" y="262"/>
                    <a:pt x="50" y="262"/>
                    <a:pt x="50" y="262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48" y="263"/>
                    <a:pt x="48" y="263"/>
                    <a:pt x="48" y="263"/>
                  </a:cubicBezTo>
                  <a:cubicBezTo>
                    <a:pt x="47" y="263"/>
                    <a:pt x="47" y="263"/>
                    <a:pt x="47" y="263"/>
                  </a:cubicBezTo>
                  <a:cubicBezTo>
                    <a:pt x="47" y="263"/>
                    <a:pt x="47" y="263"/>
                    <a:pt x="47" y="263"/>
                  </a:cubicBezTo>
                  <a:cubicBezTo>
                    <a:pt x="46" y="264"/>
                    <a:pt x="46" y="264"/>
                    <a:pt x="46" y="264"/>
                  </a:cubicBezTo>
                  <a:cubicBezTo>
                    <a:pt x="45" y="264"/>
                    <a:pt x="45" y="264"/>
                    <a:pt x="45" y="264"/>
                  </a:cubicBezTo>
                  <a:cubicBezTo>
                    <a:pt x="45" y="264"/>
                    <a:pt x="45" y="264"/>
                    <a:pt x="45" y="264"/>
                  </a:cubicBezTo>
                  <a:cubicBezTo>
                    <a:pt x="43" y="265"/>
                    <a:pt x="43" y="265"/>
                    <a:pt x="43" y="265"/>
                  </a:cubicBezTo>
                  <a:cubicBezTo>
                    <a:pt x="40" y="266"/>
                    <a:pt x="40" y="266"/>
                    <a:pt x="40" y="266"/>
                  </a:cubicBezTo>
                  <a:cubicBezTo>
                    <a:pt x="40" y="267"/>
                    <a:pt x="40" y="267"/>
                    <a:pt x="40" y="267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7" y="268"/>
                    <a:pt x="37" y="268"/>
                    <a:pt x="37" y="268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3" y="272"/>
                    <a:pt x="33" y="272"/>
                    <a:pt x="33" y="272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0" y="273"/>
                    <a:pt x="30" y="273"/>
                    <a:pt x="30" y="273"/>
                  </a:cubicBezTo>
                  <a:cubicBezTo>
                    <a:pt x="29" y="274"/>
                    <a:pt x="29" y="274"/>
                    <a:pt x="29" y="274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28" y="276"/>
                    <a:pt x="28" y="276"/>
                    <a:pt x="28" y="276"/>
                  </a:cubicBezTo>
                  <a:cubicBezTo>
                    <a:pt x="27" y="276"/>
                    <a:pt x="27" y="276"/>
                    <a:pt x="27" y="276"/>
                  </a:cubicBezTo>
                  <a:cubicBezTo>
                    <a:pt x="27" y="277"/>
                    <a:pt x="27" y="277"/>
                    <a:pt x="27" y="277"/>
                  </a:cubicBezTo>
                  <a:cubicBezTo>
                    <a:pt x="26" y="278"/>
                    <a:pt x="26" y="278"/>
                    <a:pt x="26" y="278"/>
                  </a:cubicBezTo>
                  <a:cubicBezTo>
                    <a:pt x="24" y="279"/>
                    <a:pt x="24" y="279"/>
                    <a:pt x="24" y="279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22" y="283"/>
                    <a:pt x="22" y="283"/>
                    <a:pt x="22" y="283"/>
                  </a:cubicBezTo>
                  <a:cubicBezTo>
                    <a:pt x="22" y="284"/>
                    <a:pt x="22" y="284"/>
                    <a:pt x="22" y="284"/>
                  </a:cubicBezTo>
                  <a:cubicBezTo>
                    <a:pt x="21" y="286"/>
                    <a:pt x="21" y="286"/>
                    <a:pt x="21" y="286"/>
                  </a:cubicBezTo>
                  <a:cubicBezTo>
                    <a:pt x="21" y="286"/>
                    <a:pt x="21" y="286"/>
                    <a:pt x="21" y="286"/>
                  </a:cubicBezTo>
                  <a:cubicBezTo>
                    <a:pt x="20" y="287"/>
                    <a:pt x="20" y="287"/>
                    <a:pt x="20" y="287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19" y="289"/>
                    <a:pt x="19" y="289"/>
                    <a:pt x="19" y="289"/>
                  </a:cubicBezTo>
                  <a:cubicBezTo>
                    <a:pt x="19" y="290"/>
                    <a:pt x="19" y="290"/>
                    <a:pt x="19" y="290"/>
                  </a:cubicBezTo>
                  <a:cubicBezTo>
                    <a:pt x="19" y="292"/>
                    <a:pt x="19" y="292"/>
                    <a:pt x="19" y="292"/>
                  </a:cubicBezTo>
                  <a:cubicBezTo>
                    <a:pt x="18" y="293"/>
                    <a:pt x="18" y="293"/>
                    <a:pt x="18" y="293"/>
                  </a:cubicBezTo>
                  <a:cubicBezTo>
                    <a:pt x="17" y="295"/>
                    <a:pt x="17" y="295"/>
                    <a:pt x="17" y="295"/>
                  </a:cubicBezTo>
                  <a:cubicBezTo>
                    <a:pt x="17" y="296"/>
                    <a:pt x="17" y="296"/>
                    <a:pt x="17" y="296"/>
                  </a:cubicBezTo>
                  <a:cubicBezTo>
                    <a:pt x="17" y="301"/>
                    <a:pt x="17" y="301"/>
                    <a:pt x="17" y="301"/>
                  </a:cubicBezTo>
                  <a:cubicBezTo>
                    <a:pt x="16" y="304"/>
                    <a:pt x="16" y="304"/>
                    <a:pt x="16" y="304"/>
                  </a:cubicBezTo>
                  <a:cubicBezTo>
                    <a:pt x="16" y="304"/>
                    <a:pt x="16" y="304"/>
                    <a:pt x="16" y="304"/>
                  </a:cubicBezTo>
                  <a:cubicBezTo>
                    <a:pt x="16" y="306"/>
                    <a:pt x="16" y="306"/>
                    <a:pt x="16" y="306"/>
                  </a:cubicBezTo>
                  <a:cubicBezTo>
                    <a:pt x="15" y="307"/>
                    <a:pt x="15" y="307"/>
                    <a:pt x="15" y="307"/>
                  </a:cubicBezTo>
                  <a:cubicBezTo>
                    <a:pt x="15" y="307"/>
                    <a:pt x="15" y="307"/>
                    <a:pt x="15" y="307"/>
                  </a:cubicBezTo>
                  <a:cubicBezTo>
                    <a:pt x="15" y="308"/>
                    <a:pt x="15" y="308"/>
                    <a:pt x="15" y="308"/>
                  </a:cubicBezTo>
                  <a:cubicBezTo>
                    <a:pt x="15" y="308"/>
                    <a:pt x="15" y="308"/>
                    <a:pt x="15" y="308"/>
                  </a:cubicBezTo>
                  <a:cubicBezTo>
                    <a:pt x="15" y="309"/>
                    <a:pt x="15" y="309"/>
                    <a:pt x="15" y="309"/>
                  </a:cubicBezTo>
                  <a:cubicBezTo>
                    <a:pt x="14" y="309"/>
                    <a:pt x="14" y="309"/>
                    <a:pt x="14" y="309"/>
                  </a:cubicBezTo>
                  <a:cubicBezTo>
                    <a:pt x="14" y="310"/>
                    <a:pt x="14" y="310"/>
                    <a:pt x="14" y="310"/>
                  </a:cubicBezTo>
                  <a:cubicBezTo>
                    <a:pt x="14" y="310"/>
                    <a:pt x="14" y="310"/>
                    <a:pt x="14" y="310"/>
                  </a:cubicBezTo>
                  <a:cubicBezTo>
                    <a:pt x="14" y="311"/>
                    <a:pt x="14" y="311"/>
                    <a:pt x="14" y="311"/>
                  </a:cubicBezTo>
                  <a:cubicBezTo>
                    <a:pt x="13" y="312"/>
                    <a:pt x="13" y="312"/>
                    <a:pt x="13" y="312"/>
                  </a:cubicBezTo>
                  <a:cubicBezTo>
                    <a:pt x="12" y="314"/>
                    <a:pt x="12" y="314"/>
                    <a:pt x="12" y="314"/>
                  </a:cubicBezTo>
                  <a:cubicBezTo>
                    <a:pt x="12" y="315"/>
                    <a:pt x="12" y="315"/>
                    <a:pt x="12" y="315"/>
                  </a:cubicBezTo>
                  <a:cubicBezTo>
                    <a:pt x="12" y="315"/>
                    <a:pt x="12" y="315"/>
                    <a:pt x="12" y="315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11" y="317"/>
                    <a:pt x="11" y="317"/>
                    <a:pt x="11" y="317"/>
                  </a:cubicBezTo>
                  <a:cubicBezTo>
                    <a:pt x="11" y="319"/>
                    <a:pt x="11" y="319"/>
                    <a:pt x="11" y="319"/>
                  </a:cubicBezTo>
                  <a:cubicBezTo>
                    <a:pt x="10" y="321"/>
                    <a:pt x="10" y="321"/>
                    <a:pt x="10" y="321"/>
                  </a:cubicBezTo>
                  <a:cubicBezTo>
                    <a:pt x="10" y="321"/>
                    <a:pt x="10" y="321"/>
                    <a:pt x="10" y="321"/>
                  </a:cubicBezTo>
                  <a:cubicBezTo>
                    <a:pt x="10" y="321"/>
                    <a:pt x="10" y="321"/>
                    <a:pt x="10" y="321"/>
                  </a:cubicBezTo>
                  <a:cubicBezTo>
                    <a:pt x="9" y="324"/>
                    <a:pt x="9" y="324"/>
                    <a:pt x="9" y="324"/>
                  </a:cubicBezTo>
                  <a:cubicBezTo>
                    <a:pt x="9" y="327"/>
                    <a:pt x="9" y="327"/>
                    <a:pt x="9" y="327"/>
                  </a:cubicBezTo>
                  <a:cubicBezTo>
                    <a:pt x="9" y="327"/>
                    <a:pt x="9" y="327"/>
                    <a:pt x="9" y="327"/>
                  </a:cubicBezTo>
                  <a:cubicBezTo>
                    <a:pt x="9" y="328"/>
                    <a:pt x="9" y="328"/>
                    <a:pt x="9" y="328"/>
                  </a:cubicBezTo>
                  <a:cubicBezTo>
                    <a:pt x="8" y="330"/>
                    <a:pt x="8" y="330"/>
                    <a:pt x="8" y="330"/>
                  </a:cubicBezTo>
                  <a:cubicBezTo>
                    <a:pt x="8" y="332"/>
                    <a:pt x="8" y="332"/>
                    <a:pt x="8" y="332"/>
                  </a:cubicBezTo>
                  <a:cubicBezTo>
                    <a:pt x="7" y="332"/>
                    <a:pt x="7" y="332"/>
                    <a:pt x="7" y="332"/>
                  </a:cubicBezTo>
                  <a:cubicBezTo>
                    <a:pt x="7" y="333"/>
                    <a:pt x="7" y="333"/>
                    <a:pt x="7" y="333"/>
                  </a:cubicBezTo>
                  <a:cubicBezTo>
                    <a:pt x="7" y="337"/>
                    <a:pt x="7" y="337"/>
                    <a:pt x="7" y="337"/>
                  </a:cubicBezTo>
                  <a:cubicBezTo>
                    <a:pt x="6" y="341"/>
                    <a:pt x="6" y="341"/>
                    <a:pt x="6" y="341"/>
                  </a:cubicBezTo>
                  <a:cubicBezTo>
                    <a:pt x="6" y="344"/>
                    <a:pt x="6" y="344"/>
                    <a:pt x="6" y="344"/>
                  </a:cubicBezTo>
                  <a:cubicBezTo>
                    <a:pt x="5" y="348"/>
                    <a:pt x="5" y="348"/>
                    <a:pt x="5" y="348"/>
                  </a:cubicBezTo>
                  <a:cubicBezTo>
                    <a:pt x="4" y="352"/>
                    <a:pt x="4" y="352"/>
                    <a:pt x="4" y="352"/>
                  </a:cubicBezTo>
                  <a:cubicBezTo>
                    <a:pt x="4" y="352"/>
                    <a:pt x="4" y="352"/>
                    <a:pt x="4" y="352"/>
                  </a:cubicBezTo>
                  <a:cubicBezTo>
                    <a:pt x="4" y="353"/>
                    <a:pt x="4" y="353"/>
                    <a:pt x="4" y="353"/>
                  </a:cubicBezTo>
                  <a:cubicBezTo>
                    <a:pt x="4" y="357"/>
                    <a:pt x="4" y="357"/>
                    <a:pt x="4" y="357"/>
                  </a:cubicBezTo>
                  <a:cubicBezTo>
                    <a:pt x="4" y="357"/>
                    <a:pt x="4" y="357"/>
                    <a:pt x="4" y="357"/>
                  </a:cubicBezTo>
                  <a:cubicBezTo>
                    <a:pt x="4" y="357"/>
                    <a:pt x="4" y="357"/>
                    <a:pt x="4" y="357"/>
                  </a:cubicBezTo>
                  <a:cubicBezTo>
                    <a:pt x="3" y="362"/>
                    <a:pt x="3" y="362"/>
                    <a:pt x="3" y="362"/>
                  </a:cubicBezTo>
                  <a:cubicBezTo>
                    <a:pt x="3" y="366"/>
                    <a:pt x="3" y="366"/>
                    <a:pt x="3" y="366"/>
                  </a:cubicBezTo>
                  <a:cubicBezTo>
                    <a:pt x="3" y="366"/>
                    <a:pt x="3" y="366"/>
                    <a:pt x="3" y="366"/>
                  </a:cubicBezTo>
                  <a:cubicBezTo>
                    <a:pt x="3" y="366"/>
                    <a:pt x="3" y="366"/>
                    <a:pt x="3" y="366"/>
                  </a:cubicBezTo>
                  <a:cubicBezTo>
                    <a:pt x="2" y="371"/>
                    <a:pt x="2" y="371"/>
                    <a:pt x="2" y="371"/>
                  </a:cubicBezTo>
                  <a:cubicBezTo>
                    <a:pt x="2" y="375"/>
                    <a:pt x="2" y="375"/>
                    <a:pt x="2" y="375"/>
                  </a:cubicBezTo>
                  <a:cubicBezTo>
                    <a:pt x="1" y="375"/>
                    <a:pt x="1" y="375"/>
                    <a:pt x="1" y="375"/>
                  </a:cubicBezTo>
                  <a:cubicBezTo>
                    <a:pt x="1" y="376"/>
                    <a:pt x="1" y="376"/>
                    <a:pt x="1" y="376"/>
                  </a:cubicBezTo>
                  <a:cubicBezTo>
                    <a:pt x="1" y="381"/>
                    <a:pt x="1" y="381"/>
                    <a:pt x="1" y="381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6" y="392"/>
                    <a:pt x="6" y="392"/>
                    <a:pt x="6" y="392"/>
                  </a:cubicBezTo>
                  <a:cubicBezTo>
                    <a:pt x="15" y="399"/>
                    <a:pt x="15" y="399"/>
                    <a:pt x="15" y="399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8" y="401"/>
                    <a:pt x="18" y="401"/>
                    <a:pt x="18" y="401"/>
                  </a:cubicBezTo>
                  <a:cubicBezTo>
                    <a:pt x="32" y="407"/>
                    <a:pt x="32" y="407"/>
                    <a:pt x="32" y="407"/>
                  </a:cubicBezTo>
                  <a:cubicBezTo>
                    <a:pt x="35" y="408"/>
                    <a:pt x="35" y="408"/>
                    <a:pt x="35" y="408"/>
                  </a:cubicBezTo>
                  <a:cubicBezTo>
                    <a:pt x="37" y="408"/>
                    <a:pt x="37" y="408"/>
                    <a:pt x="37" y="408"/>
                  </a:cubicBezTo>
                  <a:cubicBezTo>
                    <a:pt x="345" y="406"/>
                    <a:pt x="345" y="406"/>
                    <a:pt x="345" y="406"/>
                  </a:cubicBezTo>
                  <a:cubicBezTo>
                    <a:pt x="346" y="406"/>
                    <a:pt x="346" y="406"/>
                    <a:pt x="346" y="406"/>
                  </a:cubicBezTo>
                  <a:cubicBezTo>
                    <a:pt x="346" y="406"/>
                    <a:pt x="346" y="406"/>
                    <a:pt x="346" y="406"/>
                  </a:cubicBezTo>
                  <a:cubicBezTo>
                    <a:pt x="366" y="403"/>
                    <a:pt x="379" y="386"/>
                    <a:pt x="382" y="359"/>
                  </a:cubicBezTo>
                  <a:cubicBezTo>
                    <a:pt x="385" y="320"/>
                    <a:pt x="366" y="268"/>
                    <a:pt x="334" y="257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6"/>
                    <a:pt x="333" y="256"/>
                    <a:pt x="333" y="256"/>
                  </a:cubicBezTo>
                  <a:cubicBezTo>
                    <a:pt x="331" y="256"/>
                    <a:pt x="331" y="256"/>
                    <a:pt x="331" y="256"/>
                  </a:cubicBezTo>
                  <a:cubicBezTo>
                    <a:pt x="329" y="255"/>
                    <a:pt x="329" y="255"/>
                    <a:pt x="329" y="255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27" y="255"/>
                    <a:pt x="327" y="255"/>
                    <a:pt x="327" y="255"/>
                  </a:cubicBezTo>
                  <a:cubicBezTo>
                    <a:pt x="326" y="255"/>
                    <a:pt x="326" y="255"/>
                    <a:pt x="326" y="255"/>
                  </a:cubicBezTo>
                  <a:cubicBezTo>
                    <a:pt x="324" y="254"/>
                    <a:pt x="324" y="254"/>
                    <a:pt x="324" y="254"/>
                  </a:cubicBezTo>
                  <a:cubicBezTo>
                    <a:pt x="322" y="254"/>
                    <a:pt x="322" y="254"/>
                    <a:pt x="322" y="254"/>
                  </a:cubicBezTo>
                  <a:cubicBezTo>
                    <a:pt x="320" y="253"/>
                    <a:pt x="320" y="253"/>
                    <a:pt x="320" y="253"/>
                  </a:cubicBezTo>
                  <a:cubicBezTo>
                    <a:pt x="319" y="253"/>
                    <a:pt x="319" y="253"/>
                    <a:pt x="319" y="253"/>
                  </a:cubicBezTo>
                  <a:cubicBezTo>
                    <a:pt x="319" y="253"/>
                    <a:pt x="319" y="253"/>
                    <a:pt x="319" y="253"/>
                  </a:cubicBezTo>
                  <a:cubicBezTo>
                    <a:pt x="316" y="252"/>
                    <a:pt x="316" y="252"/>
                    <a:pt x="316" y="252"/>
                  </a:cubicBezTo>
                  <a:cubicBezTo>
                    <a:pt x="314" y="252"/>
                    <a:pt x="314" y="252"/>
                    <a:pt x="314" y="252"/>
                  </a:cubicBezTo>
                  <a:cubicBezTo>
                    <a:pt x="314" y="252"/>
                    <a:pt x="314" y="252"/>
                    <a:pt x="314" y="252"/>
                  </a:cubicBezTo>
                  <a:cubicBezTo>
                    <a:pt x="314" y="251"/>
                    <a:pt x="314" y="251"/>
                    <a:pt x="314" y="251"/>
                  </a:cubicBezTo>
                  <a:cubicBezTo>
                    <a:pt x="311" y="251"/>
                    <a:pt x="311" y="251"/>
                    <a:pt x="311" y="25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308" y="250"/>
                    <a:pt x="308" y="250"/>
                    <a:pt x="308" y="250"/>
                  </a:cubicBezTo>
                  <a:cubicBezTo>
                    <a:pt x="306" y="250"/>
                    <a:pt x="306" y="250"/>
                    <a:pt x="306" y="250"/>
                  </a:cubicBezTo>
                  <a:cubicBezTo>
                    <a:pt x="306" y="250"/>
                    <a:pt x="306" y="250"/>
                    <a:pt x="306" y="250"/>
                  </a:cubicBezTo>
                  <a:cubicBezTo>
                    <a:pt x="305" y="250"/>
                    <a:pt x="305" y="250"/>
                    <a:pt x="305" y="250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0" y="248"/>
                    <a:pt x="300" y="248"/>
                    <a:pt x="300" y="248"/>
                  </a:cubicBezTo>
                  <a:cubicBezTo>
                    <a:pt x="298" y="248"/>
                    <a:pt x="298" y="248"/>
                    <a:pt x="298" y="248"/>
                  </a:cubicBezTo>
                  <a:cubicBezTo>
                    <a:pt x="296" y="247"/>
                    <a:pt x="296" y="247"/>
                    <a:pt x="296" y="247"/>
                  </a:cubicBezTo>
                  <a:cubicBezTo>
                    <a:pt x="294" y="247"/>
                    <a:pt x="294" y="247"/>
                    <a:pt x="294" y="247"/>
                  </a:cubicBezTo>
                  <a:cubicBezTo>
                    <a:pt x="291" y="246"/>
                    <a:pt x="291" y="246"/>
                    <a:pt x="291" y="246"/>
                  </a:cubicBezTo>
                  <a:cubicBezTo>
                    <a:pt x="291" y="246"/>
                    <a:pt x="291" y="246"/>
                    <a:pt x="291" y="246"/>
                  </a:cubicBezTo>
                  <a:cubicBezTo>
                    <a:pt x="291" y="246"/>
                    <a:pt x="291" y="246"/>
                    <a:pt x="291" y="246"/>
                  </a:cubicBezTo>
                  <a:cubicBezTo>
                    <a:pt x="289" y="245"/>
                    <a:pt x="289" y="245"/>
                    <a:pt x="289" y="245"/>
                  </a:cubicBezTo>
                  <a:cubicBezTo>
                    <a:pt x="289" y="245"/>
                    <a:pt x="289" y="245"/>
                    <a:pt x="289" y="245"/>
                  </a:cubicBezTo>
                  <a:cubicBezTo>
                    <a:pt x="288" y="245"/>
                    <a:pt x="288" y="245"/>
                    <a:pt x="288" y="245"/>
                  </a:cubicBezTo>
                  <a:cubicBezTo>
                    <a:pt x="287" y="245"/>
                    <a:pt x="287" y="245"/>
                    <a:pt x="287" y="245"/>
                  </a:cubicBezTo>
                  <a:cubicBezTo>
                    <a:pt x="286" y="245"/>
                    <a:pt x="286" y="245"/>
                    <a:pt x="286" y="245"/>
                  </a:cubicBezTo>
                  <a:cubicBezTo>
                    <a:pt x="285" y="244"/>
                    <a:pt x="285" y="244"/>
                    <a:pt x="285" y="244"/>
                  </a:cubicBezTo>
                  <a:cubicBezTo>
                    <a:pt x="285" y="244"/>
                    <a:pt x="285" y="244"/>
                    <a:pt x="285" y="244"/>
                  </a:cubicBezTo>
                  <a:cubicBezTo>
                    <a:pt x="283" y="244"/>
                    <a:pt x="283" y="244"/>
                    <a:pt x="283" y="244"/>
                  </a:cubicBezTo>
                  <a:cubicBezTo>
                    <a:pt x="282" y="243"/>
                    <a:pt x="282" y="243"/>
                    <a:pt x="282" y="243"/>
                  </a:cubicBezTo>
                  <a:cubicBezTo>
                    <a:pt x="282" y="243"/>
                    <a:pt x="282" y="243"/>
                    <a:pt x="282" y="243"/>
                  </a:cubicBezTo>
                  <a:cubicBezTo>
                    <a:pt x="281" y="243"/>
                    <a:pt x="281" y="243"/>
                    <a:pt x="281" y="243"/>
                  </a:cubicBezTo>
                  <a:cubicBezTo>
                    <a:pt x="279" y="242"/>
                    <a:pt x="279" y="242"/>
                    <a:pt x="279" y="242"/>
                  </a:cubicBezTo>
                  <a:cubicBezTo>
                    <a:pt x="277" y="242"/>
                    <a:pt x="277" y="242"/>
                    <a:pt x="277" y="242"/>
                  </a:cubicBezTo>
                  <a:cubicBezTo>
                    <a:pt x="276" y="242"/>
                    <a:pt x="276" y="242"/>
                    <a:pt x="276" y="242"/>
                  </a:cubicBezTo>
                  <a:cubicBezTo>
                    <a:pt x="276" y="241"/>
                    <a:pt x="276" y="241"/>
                    <a:pt x="276" y="241"/>
                  </a:cubicBezTo>
                  <a:cubicBezTo>
                    <a:pt x="275" y="241"/>
                    <a:pt x="275" y="241"/>
                    <a:pt x="275" y="241"/>
                  </a:cubicBezTo>
                  <a:cubicBezTo>
                    <a:pt x="274" y="241"/>
                    <a:pt x="274" y="241"/>
                    <a:pt x="274" y="241"/>
                  </a:cubicBezTo>
                  <a:cubicBezTo>
                    <a:pt x="273" y="241"/>
                    <a:pt x="273" y="241"/>
                    <a:pt x="273" y="241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2" y="240"/>
                    <a:pt x="272" y="240"/>
                    <a:pt x="272" y="240"/>
                  </a:cubicBezTo>
                  <a:cubicBezTo>
                    <a:pt x="272" y="240"/>
                    <a:pt x="272" y="240"/>
                    <a:pt x="272" y="240"/>
                  </a:cubicBezTo>
                  <a:cubicBezTo>
                    <a:pt x="271" y="240"/>
                    <a:pt x="271" y="240"/>
                    <a:pt x="271" y="240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69" y="239"/>
                    <a:pt x="269" y="239"/>
                    <a:pt x="269" y="239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6" y="237"/>
                    <a:pt x="266" y="237"/>
                    <a:pt x="266" y="237"/>
                  </a:cubicBezTo>
                  <a:cubicBezTo>
                    <a:pt x="266" y="237"/>
                    <a:pt x="266" y="237"/>
                    <a:pt x="266" y="237"/>
                  </a:cubicBezTo>
                  <a:cubicBezTo>
                    <a:pt x="265" y="237"/>
                    <a:pt x="265" y="237"/>
                    <a:pt x="265" y="237"/>
                  </a:cubicBezTo>
                  <a:cubicBezTo>
                    <a:pt x="264" y="236"/>
                    <a:pt x="264" y="236"/>
                    <a:pt x="264" y="236"/>
                  </a:cubicBezTo>
                  <a:cubicBezTo>
                    <a:pt x="263" y="236"/>
                    <a:pt x="263" y="236"/>
                    <a:pt x="263" y="236"/>
                  </a:cubicBezTo>
                  <a:cubicBezTo>
                    <a:pt x="263" y="236"/>
                    <a:pt x="263" y="236"/>
                    <a:pt x="263" y="236"/>
                  </a:cubicBezTo>
                  <a:cubicBezTo>
                    <a:pt x="263" y="236"/>
                    <a:pt x="263" y="236"/>
                    <a:pt x="263" y="236"/>
                  </a:cubicBezTo>
                  <a:cubicBezTo>
                    <a:pt x="263" y="236"/>
                    <a:pt x="263" y="236"/>
                    <a:pt x="263" y="236"/>
                  </a:cubicBezTo>
                  <a:cubicBezTo>
                    <a:pt x="262" y="235"/>
                    <a:pt x="262" y="235"/>
                    <a:pt x="262" y="235"/>
                  </a:cubicBezTo>
                  <a:cubicBezTo>
                    <a:pt x="260" y="234"/>
                    <a:pt x="260" y="234"/>
                    <a:pt x="260" y="234"/>
                  </a:cubicBezTo>
                  <a:cubicBezTo>
                    <a:pt x="259" y="233"/>
                    <a:pt x="259" y="233"/>
                    <a:pt x="259" y="233"/>
                  </a:cubicBezTo>
                  <a:cubicBezTo>
                    <a:pt x="259" y="233"/>
                    <a:pt x="259" y="233"/>
                    <a:pt x="259" y="233"/>
                  </a:cubicBezTo>
                  <a:cubicBezTo>
                    <a:pt x="257" y="231"/>
                    <a:pt x="257" y="231"/>
                    <a:pt x="257" y="231"/>
                  </a:cubicBezTo>
                  <a:cubicBezTo>
                    <a:pt x="256" y="230"/>
                    <a:pt x="256" y="230"/>
                    <a:pt x="256" y="230"/>
                  </a:cubicBezTo>
                  <a:cubicBezTo>
                    <a:pt x="256" y="230"/>
                    <a:pt x="256" y="230"/>
                    <a:pt x="256" y="230"/>
                  </a:cubicBezTo>
                  <a:cubicBezTo>
                    <a:pt x="255" y="229"/>
                    <a:pt x="255" y="229"/>
                    <a:pt x="255" y="229"/>
                  </a:cubicBezTo>
                  <a:cubicBezTo>
                    <a:pt x="255" y="229"/>
                    <a:pt x="255" y="229"/>
                    <a:pt x="255" y="229"/>
                  </a:cubicBezTo>
                  <a:cubicBezTo>
                    <a:pt x="254" y="229"/>
                    <a:pt x="254" y="229"/>
                    <a:pt x="254" y="229"/>
                  </a:cubicBezTo>
                  <a:cubicBezTo>
                    <a:pt x="254" y="229"/>
                    <a:pt x="254" y="229"/>
                    <a:pt x="254" y="229"/>
                  </a:cubicBezTo>
                  <a:cubicBezTo>
                    <a:pt x="254" y="229"/>
                    <a:pt x="254" y="229"/>
                    <a:pt x="254" y="229"/>
                  </a:cubicBezTo>
                  <a:cubicBezTo>
                    <a:pt x="254" y="228"/>
                    <a:pt x="254" y="228"/>
                    <a:pt x="254" y="228"/>
                  </a:cubicBezTo>
                  <a:cubicBezTo>
                    <a:pt x="254" y="228"/>
                    <a:pt x="254" y="228"/>
                    <a:pt x="254" y="228"/>
                  </a:cubicBezTo>
                  <a:cubicBezTo>
                    <a:pt x="253" y="227"/>
                    <a:pt x="253" y="227"/>
                    <a:pt x="253" y="227"/>
                  </a:cubicBezTo>
                  <a:cubicBezTo>
                    <a:pt x="252" y="227"/>
                    <a:pt x="252" y="227"/>
                    <a:pt x="252" y="227"/>
                  </a:cubicBezTo>
                  <a:cubicBezTo>
                    <a:pt x="252" y="227"/>
                    <a:pt x="252" y="227"/>
                    <a:pt x="252" y="227"/>
                  </a:cubicBezTo>
                  <a:cubicBezTo>
                    <a:pt x="252" y="226"/>
                    <a:pt x="252" y="226"/>
                    <a:pt x="252" y="226"/>
                  </a:cubicBezTo>
                  <a:cubicBezTo>
                    <a:pt x="252" y="226"/>
                    <a:pt x="252" y="226"/>
                    <a:pt x="252" y="226"/>
                  </a:cubicBezTo>
                  <a:cubicBezTo>
                    <a:pt x="251" y="225"/>
                    <a:pt x="251" y="225"/>
                    <a:pt x="251" y="225"/>
                  </a:cubicBezTo>
                  <a:cubicBezTo>
                    <a:pt x="250" y="224"/>
                    <a:pt x="250" y="224"/>
                    <a:pt x="250" y="224"/>
                  </a:cubicBezTo>
                  <a:cubicBezTo>
                    <a:pt x="249" y="224"/>
                    <a:pt x="249" y="224"/>
                    <a:pt x="249" y="224"/>
                  </a:cubicBezTo>
                  <a:cubicBezTo>
                    <a:pt x="248" y="222"/>
                    <a:pt x="248" y="222"/>
                    <a:pt x="248" y="222"/>
                  </a:cubicBezTo>
                  <a:cubicBezTo>
                    <a:pt x="247" y="222"/>
                    <a:pt x="247" y="222"/>
                    <a:pt x="247" y="222"/>
                  </a:cubicBezTo>
                  <a:cubicBezTo>
                    <a:pt x="246" y="221"/>
                    <a:pt x="246" y="221"/>
                    <a:pt x="246" y="221"/>
                  </a:cubicBezTo>
                  <a:cubicBezTo>
                    <a:pt x="243" y="219"/>
                    <a:pt x="243" y="219"/>
                    <a:pt x="243" y="219"/>
                  </a:cubicBezTo>
                  <a:cubicBezTo>
                    <a:pt x="242" y="219"/>
                    <a:pt x="242" y="219"/>
                    <a:pt x="242" y="219"/>
                  </a:cubicBezTo>
                  <a:cubicBezTo>
                    <a:pt x="241" y="218"/>
                    <a:pt x="241" y="218"/>
                    <a:pt x="241" y="218"/>
                  </a:cubicBezTo>
                  <a:cubicBezTo>
                    <a:pt x="241" y="218"/>
                    <a:pt x="241" y="218"/>
                    <a:pt x="241" y="218"/>
                  </a:cubicBezTo>
                  <a:cubicBezTo>
                    <a:pt x="241" y="218"/>
                    <a:pt x="241" y="218"/>
                    <a:pt x="241" y="218"/>
                  </a:cubicBezTo>
                  <a:cubicBezTo>
                    <a:pt x="240" y="218"/>
                    <a:pt x="240" y="218"/>
                    <a:pt x="240" y="218"/>
                  </a:cubicBezTo>
                  <a:cubicBezTo>
                    <a:pt x="240" y="217"/>
                    <a:pt x="240" y="217"/>
                    <a:pt x="240" y="217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4"/>
                    <a:pt x="240" y="214"/>
                    <a:pt x="240" y="214"/>
                  </a:cubicBezTo>
                  <a:cubicBezTo>
                    <a:pt x="240" y="214"/>
                    <a:pt x="240" y="214"/>
                    <a:pt x="240" y="214"/>
                  </a:cubicBezTo>
                  <a:cubicBezTo>
                    <a:pt x="241" y="213"/>
                    <a:pt x="241" y="213"/>
                    <a:pt x="241" y="213"/>
                  </a:cubicBezTo>
                  <a:cubicBezTo>
                    <a:pt x="241" y="213"/>
                    <a:pt x="241" y="213"/>
                    <a:pt x="241" y="213"/>
                  </a:cubicBezTo>
                  <a:cubicBezTo>
                    <a:pt x="241" y="212"/>
                    <a:pt x="241" y="212"/>
                    <a:pt x="241" y="212"/>
                  </a:cubicBezTo>
                  <a:cubicBezTo>
                    <a:pt x="241" y="212"/>
                    <a:pt x="241" y="212"/>
                    <a:pt x="241" y="212"/>
                  </a:cubicBezTo>
                  <a:cubicBezTo>
                    <a:pt x="242" y="211"/>
                    <a:pt x="242" y="211"/>
                    <a:pt x="242" y="211"/>
                  </a:cubicBezTo>
                  <a:cubicBezTo>
                    <a:pt x="242" y="210"/>
                    <a:pt x="242" y="210"/>
                    <a:pt x="242" y="210"/>
                  </a:cubicBezTo>
                  <a:cubicBezTo>
                    <a:pt x="242" y="210"/>
                    <a:pt x="242" y="210"/>
                    <a:pt x="242" y="210"/>
                  </a:cubicBezTo>
                  <a:cubicBezTo>
                    <a:pt x="243" y="208"/>
                    <a:pt x="243" y="208"/>
                    <a:pt x="243" y="208"/>
                  </a:cubicBezTo>
                  <a:cubicBezTo>
                    <a:pt x="243" y="208"/>
                    <a:pt x="243" y="208"/>
                    <a:pt x="243" y="208"/>
                  </a:cubicBezTo>
                  <a:cubicBezTo>
                    <a:pt x="243" y="207"/>
                    <a:pt x="243" y="207"/>
                    <a:pt x="243" y="207"/>
                  </a:cubicBezTo>
                  <a:cubicBezTo>
                    <a:pt x="244" y="206"/>
                    <a:pt x="244" y="206"/>
                    <a:pt x="244" y="206"/>
                  </a:cubicBezTo>
                  <a:cubicBezTo>
                    <a:pt x="244" y="204"/>
                    <a:pt x="244" y="204"/>
                    <a:pt x="244" y="204"/>
                  </a:cubicBezTo>
                  <a:cubicBezTo>
                    <a:pt x="244" y="204"/>
                    <a:pt x="244" y="204"/>
                    <a:pt x="244" y="204"/>
                  </a:cubicBezTo>
                  <a:cubicBezTo>
                    <a:pt x="245" y="203"/>
                    <a:pt x="245" y="203"/>
                    <a:pt x="245" y="203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6" y="199"/>
                    <a:pt x="246" y="199"/>
                    <a:pt x="246" y="199"/>
                  </a:cubicBezTo>
                  <a:cubicBezTo>
                    <a:pt x="246" y="198"/>
                    <a:pt x="246" y="198"/>
                    <a:pt x="246" y="198"/>
                  </a:cubicBezTo>
                  <a:cubicBezTo>
                    <a:pt x="246" y="197"/>
                    <a:pt x="246" y="197"/>
                    <a:pt x="246" y="197"/>
                  </a:cubicBezTo>
                  <a:cubicBezTo>
                    <a:pt x="246" y="195"/>
                    <a:pt x="246" y="195"/>
                    <a:pt x="246" y="195"/>
                  </a:cubicBezTo>
                  <a:cubicBezTo>
                    <a:pt x="247" y="193"/>
                    <a:pt x="247" y="193"/>
                    <a:pt x="247" y="193"/>
                  </a:cubicBezTo>
                  <a:cubicBezTo>
                    <a:pt x="247" y="192"/>
                    <a:pt x="247" y="192"/>
                    <a:pt x="247" y="192"/>
                  </a:cubicBezTo>
                  <a:cubicBezTo>
                    <a:pt x="248" y="190"/>
                    <a:pt x="248" y="190"/>
                    <a:pt x="248" y="190"/>
                  </a:cubicBezTo>
                  <a:cubicBezTo>
                    <a:pt x="248" y="189"/>
                    <a:pt x="248" y="189"/>
                    <a:pt x="248" y="189"/>
                  </a:cubicBezTo>
                  <a:cubicBezTo>
                    <a:pt x="248" y="189"/>
                    <a:pt x="248" y="189"/>
                    <a:pt x="248" y="189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49" y="187"/>
                    <a:pt x="249" y="187"/>
                    <a:pt x="249" y="187"/>
                  </a:cubicBezTo>
                  <a:cubicBezTo>
                    <a:pt x="249" y="187"/>
                    <a:pt x="249" y="187"/>
                    <a:pt x="249" y="187"/>
                  </a:cubicBezTo>
                  <a:cubicBezTo>
                    <a:pt x="250" y="186"/>
                    <a:pt x="250" y="186"/>
                    <a:pt x="250" y="186"/>
                  </a:cubicBezTo>
                  <a:cubicBezTo>
                    <a:pt x="251" y="185"/>
                    <a:pt x="251" y="185"/>
                    <a:pt x="251" y="185"/>
                  </a:cubicBezTo>
                  <a:cubicBezTo>
                    <a:pt x="252" y="183"/>
                    <a:pt x="252" y="183"/>
                    <a:pt x="252" y="183"/>
                  </a:cubicBezTo>
                  <a:cubicBezTo>
                    <a:pt x="252" y="183"/>
                    <a:pt x="252" y="183"/>
                    <a:pt x="252" y="183"/>
                  </a:cubicBezTo>
                  <a:cubicBezTo>
                    <a:pt x="253" y="183"/>
                    <a:pt x="253" y="183"/>
                    <a:pt x="253" y="183"/>
                  </a:cubicBezTo>
                  <a:cubicBezTo>
                    <a:pt x="253" y="182"/>
                    <a:pt x="253" y="182"/>
                    <a:pt x="253" y="182"/>
                  </a:cubicBezTo>
                  <a:cubicBezTo>
                    <a:pt x="254" y="181"/>
                    <a:pt x="254" y="181"/>
                    <a:pt x="254" y="181"/>
                  </a:cubicBezTo>
                  <a:cubicBezTo>
                    <a:pt x="254" y="180"/>
                    <a:pt x="254" y="180"/>
                    <a:pt x="254" y="180"/>
                  </a:cubicBezTo>
                  <a:cubicBezTo>
                    <a:pt x="255" y="179"/>
                    <a:pt x="255" y="179"/>
                    <a:pt x="255" y="179"/>
                  </a:cubicBezTo>
                  <a:cubicBezTo>
                    <a:pt x="255" y="177"/>
                    <a:pt x="255" y="177"/>
                    <a:pt x="255" y="177"/>
                  </a:cubicBezTo>
                  <a:cubicBezTo>
                    <a:pt x="255" y="177"/>
                    <a:pt x="255" y="177"/>
                    <a:pt x="255" y="177"/>
                  </a:cubicBezTo>
                  <a:cubicBezTo>
                    <a:pt x="255" y="177"/>
                    <a:pt x="255" y="177"/>
                    <a:pt x="255" y="177"/>
                  </a:cubicBezTo>
                  <a:cubicBezTo>
                    <a:pt x="256" y="176"/>
                    <a:pt x="256" y="176"/>
                    <a:pt x="256" y="176"/>
                  </a:cubicBezTo>
                  <a:cubicBezTo>
                    <a:pt x="256" y="176"/>
                    <a:pt x="256" y="176"/>
                    <a:pt x="256" y="176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8" y="172"/>
                    <a:pt x="258" y="172"/>
                    <a:pt x="258" y="172"/>
                  </a:cubicBezTo>
                  <a:cubicBezTo>
                    <a:pt x="258" y="172"/>
                    <a:pt x="258" y="172"/>
                    <a:pt x="258" y="172"/>
                  </a:cubicBezTo>
                  <a:cubicBezTo>
                    <a:pt x="258" y="172"/>
                    <a:pt x="258" y="172"/>
                    <a:pt x="258" y="172"/>
                  </a:cubicBezTo>
                  <a:cubicBezTo>
                    <a:pt x="259" y="171"/>
                    <a:pt x="259" y="171"/>
                    <a:pt x="259" y="171"/>
                  </a:cubicBezTo>
                  <a:cubicBezTo>
                    <a:pt x="259" y="170"/>
                    <a:pt x="259" y="170"/>
                    <a:pt x="259" y="170"/>
                  </a:cubicBezTo>
                  <a:cubicBezTo>
                    <a:pt x="260" y="169"/>
                    <a:pt x="260" y="169"/>
                    <a:pt x="260" y="169"/>
                  </a:cubicBezTo>
                  <a:cubicBezTo>
                    <a:pt x="260" y="168"/>
                    <a:pt x="260" y="168"/>
                    <a:pt x="260" y="168"/>
                  </a:cubicBezTo>
                  <a:cubicBezTo>
                    <a:pt x="261" y="168"/>
                    <a:pt x="261" y="168"/>
                    <a:pt x="261" y="168"/>
                  </a:cubicBezTo>
                  <a:cubicBezTo>
                    <a:pt x="262" y="166"/>
                    <a:pt x="262" y="166"/>
                    <a:pt x="262" y="166"/>
                  </a:cubicBezTo>
                  <a:cubicBezTo>
                    <a:pt x="263" y="163"/>
                    <a:pt x="263" y="163"/>
                    <a:pt x="263" y="163"/>
                  </a:cubicBezTo>
                  <a:cubicBezTo>
                    <a:pt x="263" y="162"/>
                    <a:pt x="263" y="162"/>
                    <a:pt x="263" y="162"/>
                  </a:cubicBezTo>
                  <a:cubicBezTo>
                    <a:pt x="264" y="160"/>
                    <a:pt x="264" y="160"/>
                    <a:pt x="264" y="160"/>
                  </a:cubicBezTo>
                  <a:cubicBezTo>
                    <a:pt x="264" y="159"/>
                    <a:pt x="264" y="159"/>
                    <a:pt x="264" y="159"/>
                  </a:cubicBezTo>
                  <a:cubicBezTo>
                    <a:pt x="264" y="159"/>
                    <a:pt x="264" y="159"/>
                    <a:pt x="264" y="159"/>
                  </a:cubicBezTo>
                  <a:cubicBezTo>
                    <a:pt x="265" y="155"/>
                    <a:pt x="265" y="155"/>
                    <a:pt x="265" y="155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5" y="146"/>
                    <a:pt x="265" y="146"/>
                    <a:pt x="265" y="146"/>
                  </a:cubicBezTo>
                  <a:cubicBezTo>
                    <a:pt x="267" y="138"/>
                    <a:pt x="267" y="130"/>
                    <a:pt x="265" y="122"/>
                  </a:cubicBezTo>
                  <a:cubicBezTo>
                    <a:pt x="265" y="121"/>
                    <a:pt x="265" y="121"/>
                    <a:pt x="265" y="121"/>
                  </a:cubicBezTo>
                  <a:cubicBezTo>
                    <a:pt x="265" y="120"/>
                    <a:pt x="265" y="120"/>
                    <a:pt x="265" y="120"/>
                  </a:cubicBezTo>
                  <a:cubicBezTo>
                    <a:pt x="264" y="119"/>
                    <a:pt x="264" y="118"/>
                    <a:pt x="264" y="118"/>
                  </a:cubicBezTo>
                  <a:cubicBezTo>
                    <a:pt x="264" y="117"/>
                    <a:pt x="264" y="116"/>
                    <a:pt x="264" y="115"/>
                  </a:cubicBezTo>
                  <a:cubicBezTo>
                    <a:pt x="264" y="114"/>
                    <a:pt x="265" y="112"/>
                    <a:pt x="265" y="111"/>
                  </a:cubicBezTo>
                  <a:cubicBezTo>
                    <a:pt x="265" y="109"/>
                    <a:pt x="265" y="109"/>
                    <a:pt x="265" y="109"/>
                  </a:cubicBezTo>
                  <a:cubicBezTo>
                    <a:pt x="265" y="108"/>
                    <a:pt x="265" y="108"/>
                    <a:pt x="265" y="108"/>
                  </a:cubicBezTo>
                  <a:cubicBezTo>
                    <a:pt x="264" y="102"/>
                    <a:pt x="264" y="102"/>
                    <a:pt x="264" y="102"/>
                  </a:cubicBezTo>
                  <a:cubicBezTo>
                    <a:pt x="264" y="98"/>
                    <a:pt x="264" y="98"/>
                    <a:pt x="264" y="98"/>
                  </a:cubicBezTo>
                  <a:cubicBezTo>
                    <a:pt x="264" y="98"/>
                    <a:pt x="264" y="98"/>
                    <a:pt x="264" y="98"/>
                  </a:cubicBezTo>
                  <a:cubicBezTo>
                    <a:pt x="263" y="97"/>
                    <a:pt x="263" y="97"/>
                    <a:pt x="263" y="97"/>
                  </a:cubicBezTo>
                  <a:cubicBezTo>
                    <a:pt x="263" y="95"/>
                    <a:pt x="263" y="95"/>
                    <a:pt x="263" y="95"/>
                  </a:cubicBezTo>
                  <a:cubicBezTo>
                    <a:pt x="263" y="95"/>
                    <a:pt x="263" y="95"/>
                    <a:pt x="263" y="95"/>
                  </a:cubicBezTo>
                  <a:cubicBezTo>
                    <a:pt x="263" y="94"/>
                    <a:pt x="263" y="94"/>
                    <a:pt x="263" y="94"/>
                  </a:cubicBezTo>
                  <a:cubicBezTo>
                    <a:pt x="262" y="92"/>
                    <a:pt x="262" y="92"/>
                    <a:pt x="262" y="92"/>
                  </a:cubicBezTo>
                  <a:cubicBezTo>
                    <a:pt x="262" y="89"/>
                    <a:pt x="262" y="89"/>
                    <a:pt x="262" y="89"/>
                  </a:cubicBezTo>
                  <a:cubicBezTo>
                    <a:pt x="262" y="88"/>
                    <a:pt x="262" y="88"/>
                    <a:pt x="262" y="88"/>
                  </a:cubicBezTo>
                  <a:cubicBezTo>
                    <a:pt x="261" y="87"/>
                    <a:pt x="261" y="87"/>
                    <a:pt x="261" y="87"/>
                  </a:cubicBezTo>
                  <a:cubicBezTo>
                    <a:pt x="261" y="86"/>
                    <a:pt x="261" y="86"/>
                    <a:pt x="261" y="86"/>
                  </a:cubicBezTo>
                  <a:cubicBezTo>
                    <a:pt x="260" y="84"/>
                    <a:pt x="260" y="84"/>
                    <a:pt x="260" y="84"/>
                  </a:cubicBezTo>
                  <a:cubicBezTo>
                    <a:pt x="260" y="83"/>
                    <a:pt x="260" y="83"/>
                    <a:pt x="260" y="83"/>
                  </a:cubicBezTo>
                  <a:cubicBezTo>
                    <a:pt x="259" y="82"/>
                    <a:pt x="259" y="82"/>
                    <a:pt x="259" y="82"/>
                  </a:cubicBezTo>
                  <a:cubicBezTo>
                    <a:pt x="259" y="82"/>
                    <a:pt x="259" y="82"/>
                    <a:pt x="259" y="82"/>
                  </a:cubicBezTo>
                  <a:cubicBezTo>
                    <a:pt x="259" y="81"/>
                    <a:pt x="259" y="81"/>
                    <a:pt x="259" y="81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57" y="77"/>
                    <a:pt x="257" y="77"/>
                    <a:pt x="257" y="77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6" y="75"/>
                    <a:pt x="256" y="75"/>
                    <a:pt x="256" y="75"/>
                  </a:cubicBezTo>
                  <a:cubicBezTo>
                    <a:pt x="256" y="75"/>
                    <a:pt x="256" y="75"/>
                    <a:pt x="256" y="75"/>
                  </a:cubicBezTo>
                  <a:cubicBezTo>
                    <a:pt x="256" y="75"/>
                    <a:pt x="256" y="75"/>
                    <a:pt x="256" y="75"/>
                  </a:cubicBezTo>
                  <a:cubicBezTo>
                    <a:pt x="256" y="74"/>
                    <a:pt x="256" y="74"/>
                    <a:pt x="256" y="74"/>
                  </a:cubicBezTo>
                  <a:cubicBezTo>
                    <a:pt x="255" y="72"/>
                    <a:pt x="255" y="72"/>
                    <a:pt x="255" y="72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0"/>
                    <a:pt x="254" y="70"/>
                    <a:pt x="254" y="7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51" y="67"/>
                    <a:pt x="251" y="67"/>
                    <a:pt x="251" y="67"/>
                  </a:cubicBezTo>
                  <a:cubicBezTo>
                    <a:pt x="250" y="65"/>
                    <a:pt x="250" y="65"/>
                    <a:pt x="250" y="65"/>
                  </a:cubicBezTo>
                  <a:cubicBezTo>
                    <a:pt x="250" y="65"/>
                    <a:pt x="250" y="65"/>
                    <a:pt x="250" y="65"/>
                  </a:cubicBezTo>
                  <a:cubicBezTo>
                    <a:pt x="250" y="65"/>
                    <a:pt x="250" y="65"/>
                    <a:pt x="250" y="65"/>
                  </a:cubicBezTo>
                  <a:cubicBezTo>
                    <a:pt x="250" y="64"/>
                    <a:pt x="250" y="64"/>
                    <a:pt x="250" y="64"/>
                  </a:cubicBezTo>
                  <a:cubicBezTo>
                    <a:pt x="248" y="62"/>
                    <a:pt x="248" y="62"/>
                    <a:pt x="248" y="62"/>
                  </a:cubicBezTo>
                  <a:cubicBezTo>
                    <a:pt x="247" y="61"/>
                    <a:pt x="247" y="61"/>
                    <a:pt x="247" y="61"/>
                  </a:cubicBezTo>
                  <a:cubicBezTo>
                    <a:pt x="246" y="60"/>
                    <a:pt x="246" y="60"/>
                    <a:pt x="246" y="60"/>
                  </a:cubicBezTo>
                  <a:cubicBezTo>
                    <a:pt x="245" y="58"/>
                    <a:pt x="245" y="58"/>
                    <a:pt x="245" y="58"/>
                  </a:cubicBezTo>
                  <a:cubicBezTo>
                    <a:pt x="244" y="57"/>
                    <a:pt x="244" y="57"/>
                    <a:pt x="244" y="57"/>
                  </a:cubicBezTo>
                  <a:cubicBezTo>
                    <a:pt x="244" y="57"/>
                    <a:pt x="244" y="57"/>
                    <a:pt x="244" y="57"/>
                  </a:cubicBezTo>
                  <a:cubicBezTo>
                    <a:pt x="243" y="57"/>
                    <a:pt x="243" y="57"/>
                    <a:pt x="243" y="57"/>
                  </a:cubicBezTo>
                  <a:cubicBezTo>
                    <a:pt x="243" y="56"/>
                    <a:pt x="243" y="56"/>
                    <a:pt x="243" y="56"/>
                  </a:cubicBezTo>
                  <a:cubicBezTo>
                    <a:pt x="246" y="37"/>
                    <a:pt x="246" y="37"/>
                    <a:pt x="246" y="37"/>
                  </a:cubicBezTo>
                  <a:cubicBezTo>
                    <a:pt x="242" y="36"/>
                    <a:pt x="238" y="35"/>
                    <a:pt x="234" y="35"/>
                  </a:cubicBezTo>
                  <a:cubicBezTo>
                    <a:pt x="233" y="35"/>
                    <a:pt x="233" y="35"/>
                    <a:pt x="232" y="35"/>
                  </a:cubicBezTo>
                  <a:cubicBezTo>
                    <a:pt x="231" y="34"/>
                    <a:pt x="230" y="32"/>
                    <a:pt x="229" y="31"/>
                  </a:cubicBezTo>
                  <a:cubicBezTo>
                    <a:pt x="200" y="0"/>
                    <a:pt x="200" y="0"/>
                    <a:pt x="200" y="0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92"/>
            <p:cNvSpPr>
              <a:spLocks/>
            </p:cNvSpPr>
            <p:nvPr/>
          </p:nvSpPr>
          <p:spPr bwMode="auto">
            <a:xfrm>
              <a:off x="6094413" y="3560763"/>
              <a:ext cx="577850" cy="692150"/>
            </a:xfrm>
            <a:custGeom>
              <a:avLst/>
              <a:gdLst>
                <a:gd name="T0" fmla="*/ 10 w 136"/>
                <a:gd name="T1" fmla="*/ 0 h 162"/>
                <a:gd name="T2" fmla="*/ 0 w 136"/>
                <a:gd name="T3" fmla="*/ 11 h 162"/>
                <a:gd name="T4" fmla="*/ 57 w 136"/>
                <a:gd name="T5" fmla="*/ 45 h 162"/>
                <a:gd name="T6" fmla="*/ 62 w 136"/>
                <a:gd name="T7" fmla="*/ 48 h 162"/>
                <a:gd name="T8" fmla="*/ 46 w 136"/>
                <a:gd name="T9" fmla="*/ 114 h 162"/>
                <a:gd name="T10" fmla="*/ 68 w 136"/>
                <a:gd name="T11" fmla="*/ 162 h 162"/>
                <a:gd name="T12" fmla="*/ 90 w 136"/>
                <a:gd name="T13" fmla="*/ 114 h 162"/>
                <a:gd name="T14" fmla="*/ 75 w 136"/>
                <a:gd name="T15" fmla="*/ 48 h 162"/>
                <a:gd name="T16" fmla="*/ 79 w 136"/>
                <a:gd name="T17" fmla="*/ 45 h 162"/>
                <a:gd name="T18" fmla="*/ 136 w 136"/>
                <a:gd name="T19" fmla="*/ 11 h 162"/>
                <a:gd name="T20" fmla="*/ 126 w 136"/>
                <a:gd name="T21" fmla="*/ 0 h 162"/>
                <a:gd name="T22" fmla="*/ 82 w 136"/>
                <a:gd name="T23" fmla="*/ 23 h 162"/>
                <a:gd name="T24" fmla="*/ 68 w 136"/>
                <a:gd name="T25" fmla="*/ 11 h 162"/>
                <a:gd name="T26" fmla="*/ 54 w 136"/>
                <a:gd name="T27" fmla="*/ 23 h 162"/>
                <a:gd name="T28" fmla="*/ 10 w 136"/>
                <a:gd name="T2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" h="162">
                  <a:moveTo>
                    <a:pt x="10" y="0"/>
                  </a:moveTo>
                  <a:cubicBezTo>
                    <a:pt x="4" y="0"/>
                    <a:pt x="0" y="4"/>
                    <a:pt x="0" y="11"/>
                  </a:cubicBezTo>
                  <a:cubicBezTo>
                    <a:pt x="13" y="25"/>
                    <a:pt x="32" y="37"/>
                    <a:pt x="57" y="45"/>
                  </a:cubicBezTo>
                  <a:cubicBezTo>
                    <a:pt x="59" y="46"/>
                    <a:pt x="60" y="47"/>
                    <a:pt x="62" y="48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68" y="162"/>
                    <a:pt x="68" y="162"/>
                    <a:pt x="68" y="162"/>
                  </a:cubicBezTo>
                  <a:cubicBezTo>
                    <a:pt x="90" y="114"/>
                    <a:pt x="90" y="114"/>
                    <a:pt x="90" y="114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7" y="47"/>
                    <a:pt x="78" y="46"/>
                    <a:pt x="79" y="45"/>
                  </a:cubicBezTo>
                  <a:cubicBezTo>
                    <a:pt x="105" y="37"/>
                    <a:pt x="124" y="25"/>
                    <a:pt x="136" y="11"/>
                  </a:cubicBezTo>
                  <a:cubicBezTo>
                    <a:pt x="136" y="4"/>
                    <a:pt x="133" y="0"/>
                    <a:pt x="126" y="0"/>
                  </a:cubicBezTo>
                  <a:cubicBezTo>
                    <a:pt x="117" y="10"/>
                    <a:pt x="102" y="17"/>
                    <a:pt x="82" y="23"/>
                  </a:cubicBezTo>
                  <a:cubicBezTo>
                    <a:pt x="80" y="16"/>
                    <a:pt x="75" y="11"/>
                    <a:pt x="68" y="11"/>
                  </a:cubicBezTo>
                  <a:cubicBezTo>
                    <a:pt x="62" y="11"/>
                    <a:pt x="57" y="16"/>
                    <a:pt x="54" y="23"/>
                  </a:cubicBezTo>
                  <a:cubicBezTo>
                    <a:pt x="34" y="17"/>
                    <a:pt x="20" y="10"/>
                    <a:pt x="10" y="0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94"/>
            <p:cNvSpPr>
              <a:spLocks noEditPoints="1"/>
            </p:cNvSpPr>
            <p:nvPr/>
          </p:nvSpPr>
          <p:spPr bwMode="auto">
            <a:xfrm>
              <a:off x="4960938" y="3194050"/>
              <a:ext cx="1055688" cy="1109663"/>
            </a:xfrm>
            <a:custGeom>
              <a:avLst/>
              <a:gdLst>
                <a:gd name="T0" fmla="*/ 153 w 248"/>
                <a:gd name="T1" fmla="*/ 45 h 260"/>
                <a:gd name="T2" fmla="*/ 159 w 248"/>
                <a:gd name="T3" fmla="*/ 57 h 260"/>
                <a:gd name="T4" fmla="*/ 159 w 248"/>
                <a:gd name="T5" fmla="*/ 104 h 260"/>
                <a:gd name="T6" fmla="*/ 152 w 248"/>
                <a:gd name="T7" fmla="*/ 115 h 260"/>
                <a:gd name="T8" fmla="*/ 146 w 248"/>
                <a:gd name="T9" fmla="*/ 134 h 260"/>
                <a:gd name="T10" fmla="*/ 154 w 248"/>
                <a:gd name="T11" fmla="*/ 148 h 260"/>
                <a:gd name="T12" fmla="*/ 161 w 248"/>
                <a:gd name="T13" fmla="*/ 155 h 260"/>
                <a:gd name="T14" fmla="*/ 175 w 248"/>
                <a:gd name="T15" fmla="*/ 162 h 260"/>
                <a:gd name="T16" fmla="*/ 200 w 248"/>
                <a:gd name="T17" fmla="*/ 168 h 260"/>
                <a:gd name="T18" fmla="*/ 11 w 248"/>
                <a:gd name="T19" fmla="*/ 226 h 260"/>
                <a:gd name="T20" fmla="*/ 17 w 248"/>
                <a:gd name="T21" fmla="*/ 199 h 260"/>
                <a:gd name="T22" fmla="*/ 24 w 248"/>
                <a:gd name="T23" fmla="*/ 181 h 260"/>
                <a:gd name="T24" fmla="*/ 34 w 248"/>
                <a:gd name="T25" fmla="*/ 175 h 260"/>
                <a:gd name="T26" fmla="*/ 51 w 248"/>
                <a:gd name="T27" fmla="*/ 168 h 260"/>
                <a:gd name="T28" fmla="*/ 68 w 248"/>
                <a:gd name="T29" fmla="*/ 161 h 260"/>
                <a:gd name="T30" fmla="*/ 76 w 248"/>
                <a:gd name="T31" fmla="*/ 155 h 260"/>
                <a:gd name="T32" fmla="*/ 83 w 248"/>
                <a:gd name="T33" fmla="*/ 147 h 260"/>
                <a:gd name="T34" fmla="*/ 88 w 248"/>
                <a:gd name="T35" fmla="*/ 128 h 260"/>
                <a:gd name="T36" fmla="*/ 81 w 248"/>
                <a:gd name="T37" fmla="*/ 110 h 260"/>
                <a:gd name="T38" fmla="*/ 75 w 248"/>
                <a:gd name="T39" fmla="*/ 98 h 260"/>
                <a:gd name="T40" fmla="*/ 77 w 248"/>
                <a:gd name="T41" fmla="*/ 49 h 260"/>
                <a:gd name="T42" fmla="*/ 84 w 248"/>
                <a:gd name="T43" fmla="*/ 40 h 260"/>
                <a:gd name="T44" fmla="*/ 99 w 248"/>
                <a:gd name="T45" fmla="*/ 33 h 260"/>
                <a:gd name="T46" fmla="*/ 122 w 248"/>
                <a:gd name="T47" fmla="*/ 27 h 260"/>
                <a:gd name="T48" fmla="*/ 130 w 248"/>
                <a:gd name="T49" fmla="*/ 20 h 260"/>
                <a:gd name="T50" fmla="*/ 106 w 248"/>
                <a:gd name="T51" fmla="*/ 20 h 260"/>
                <a:gd name="T52" fmla="*/ 98 w 248"/>
                <a:gd name="T53" fmla="*/ 25 h 260"/>
                <a:gd name="T54" fmla="*/ 86 w 248"/>
                <a:gd name="T55" fmla="*/ 29 h 260"/>
                <a:gd name="T56" fmla="*/ 76 w 248"/>
                <a:gd name="T57" fmla="*/ 36 h 260"/>
                <a:gd name="T58" fmla="*/ 70 w 248"/>
                <a:gd name="T59" fmla="*/ 47 h 260"/>
                <a:gd name="T60" fmla="*/ 65 w 248"/>
                <a:gd name="T61" fmla="*/ 82 h 260"/>
                <a:gd name="T62" fmla="*/ 68 w 248"/>
                <a:gd name="T63" fmla="*/ 102 h 260"/>
                <a:gd name="T64" fmla="*/ 72 w 248"/>
                <a:gd name="T65" fmla="*/ 110 h 260"/>
                <a:gd name="T66" fmla="*/ 77 w 248"/>
                <a:gd name="T67" fmla="*/ 121 h 260"/>
                <a:gd name="T68" fmla="*/ 80 w 248"/>
                <a:gd name="T69" fmla="*/ 129 h 260"/>
                <a:gd name="T70" fmla="*/ 79 w 248"/>
                <a:gd name="T71" fmla="*/ 140 h 260"/>
                <a:gd name="T72" fmla="*/ 71 w 248"/>
                <a:gd name="T73" fmla="*/ 147 h 260"/>
                <a:gd name="T74" fmla="*/ 64 w 248"/>
                <a:gd name="T75" fmla="*/ 154 h 260"/>
                <a:gd name="T76" fmla="*/ 56 w 248"/>
                <a:gd name="T77" fmla="*/ 157 h 260"/>
                <a:gd name="T78" fmla="*/ 46 w 248"/>
                <a:gd name="T79" fmla="*/ 161 h 260"/>
                <a:gd name="T80" fmla="*/ 38 w 248"/>
                <a:gd name="T81" fmla="*/ 164 h 260"/>
                <a:gd name="T82" fmla="*/ 29 w 248"/>
                <a:gd name="T83" fmla="*/ 168 h 260"/>
                <a:gd name="T84" fmla="*/ 18 w 248"/>
                <a:gd name="T85" fmla="*/ 176 h 260"/>
                <a:gd name="T86" fmla="*/ 12 w 248"/>
                <a:gd name="T87" fmla="*/ 186 h 260"/>
                <a:gd name="T88" fmla="*/ 8 w 248"/>
                <a:gd name="T89" fmla="*/ 199 h 260"/>
                <a:gd name="T90" fmla="*/ 5 w 248"/>
                <a:gd name="T91" fmla="*/ 212 h 260"/>
                <a:gd name="T92" fmla="*/ 1 w 248"/>
                <a:gd name="T93" fmla="*/ 239 h 260"/>
                <a:gd name="T94" fmla="*/ 213 w 248"/>
                <a:gd name="T95" fmla="*/ 163 h 260"/>
                <a:gd name="T96" fmla="*/ 198 w 248"/>
                <a:gd name="T97" fmla="*/ 160 h 260"/>
                <a:gd name="T98" fmla="*/ 184 w 248"/>
                <a:gd name="T99" fmla="*/ 156 h 260"/>
                <a:gd name="T100" fmla="*/ 174 w 248"/>
                <a:gd name="T101" fmla="*/ 153 h 260"/>
                <a:gd name="T102" fmla="*/ 168 w 248"/>
                <a:gd name="T103" fmla="*/ 150 h 260"/>
                <a:gd name="T104" fmla="*/ 161 w 248"/>
                <a:gd name="T105" fmla="*/ 144 h 260"/>
                <a:gd name="T106" fmla="*/ 153 w 248"/>
                <a:gd name="T107" fmla="*/ 137 h 260"/>
                <a:gd name="T108" fmla="*/ 156 w 248"/>
                <a:gd name="T109" fmla="*/ 129 h 260"/>
                <a:gd name="T110" fmla="*/ 161 w 248"/>
                <a:gd name="T111" fmla="*/ 117 h 260"/>
                <a:gd name="T112" fmla="*/ 165 w 248"/>
                <a:gd name="T113" fmla="*/ 109 h 260"/>
                <a:gd name="T114" fmla="*/ 169 w 248"/>
                <a:gd name="T115" fmla="*/ 76 h 260"/>
                <a:gd name="T116" fmla="*/ 167 w 248"/>
                <a:gd name="T117" fmla="*/ 55 h 260"/>
                <a:gd name="T118" fmla="*/ 162 w 248"/>
                <a:gd name="T119" fmla="*/ 45 h 260"/>
                <a:gd name="T120" fmla="*/ 156 w 248"/>
                <a:gd name="T121" fmla="*/ 3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8" h="260">
                  <a:moveTo>
                    <a:pt x="141" y="25"/>
                  </a:moveTo>
                  <a:cubicBezTo>
                    <a:pt x="143" y="27"/>
                    <a:pt x="143" y="31"/>
                    <a:pt x="141" y="32"/>
                  </a:cubicBezTo>
                  <a:cubicBezTo>
                    <a:pt x="141" y="32"/>
                    <a:pt x="142" y="32"/>
                    <a:pt x="142" y="32"/>
                  </a:cubicBezTo>
                  <a:cubicBezTo>
                    <a:pt x="143" y="32"/>
                    <a:pt x="146" y="30"/>
                    <a:pt x="150" y="30"/>
                  </a:cubicBezTo>
                  <a:cubicBezTo>
                    <a:pt x="151" y="30"/>
                    <a:pt x="153" y="30"/>
                    <a:pt x="154" y="31"/>
                  </a:cubicBezTo>
                  <a:cubicBezTo>
                    <a:pt x="147" y="31"/>
                    <a:pt x="145" y="36"/>
                    <a:pt x="149" y="4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3" y="45"/>
                    <a:pt x="153" y="45"/>
                    <a:pt x="153" y="45"/>
                  </a:cubicBezTo>
                  <a:cubicBezTo>
                    <a:pt x="153" y="46"/>
                    <a:pt x="153" y="46"/>
                    <a:pt x="153" y="46"/>
                  </a:cubicBezTo>
                  <a:cubicBezTo>
                    <a:pt x="153" y="46"/>
                    <a:pt x="153" y="46"/>
                    <a:pt x="153" y="46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54" y="47"/>
                    <a:pt x="154" y="47"/>
                    <a:pt x="154" y="47"/>
                  </a:cubicBezTo>
                  <a:cubicBezTo>
                    <a:pt x="154" y="48"/>
                    <a:pt x="154" y="48"/>
                    <a:pt x="154" y="48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6" y="50"/>
                    <a:pt x="156" y="50"/>
                    <a:pt x="156" y="50"/>
                  </a:cubicBezTo>
                  <a:cubicBezTo>
                    <a:pt x="156" y="50"/>
                    <a:pt x="156" y="50"/>
                    <a:pt x="156" y="50"/>
                  </a:cubicBezTo>
                  <a:cubicBezTo>
                    <a:pt x="156" y="51"/>
                    <a:pt x="156" y="51"/>
                    <a:pt x="156" y="51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8" y="54"/>
                    <a:pt x="158" y="54"/>
                    <a:pt x="158" y="54"/>
                  </a:cubicBezTo>
                  <a:cubicBezTo>
                    <a:pt x="158" y="55"/>
                    <a:pt x="158" y="55"/>
                    <a:pt x="158" y="55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159" y="57"/>
                    <a:pt x="159" y="57"/>
                    <a:pt x="159" y="57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0" y="62"/>
                    <a:pt x="160" y="62"/>
                    <a:pt x="160" y="62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61" y="66"/>
                    <a:pt x="161" y="66"/>
                    <a:pt x="161" y="66"/>
                  </a:cubicBezTo>
                  <a:cubicBezTo>
                    <a:pt x="161" y="70"/>
                    <a:pt x="161" y="70"/>
                    <a:pt x="161" y="70"/>
                  </a:cubicBezTo>
                  <a:cubicBezTo>
                    <a:pt x="161" y="72"/>
                    <a:pt x="160" y="74"/>
                    <a:pt x="160" y="76"/>
                  </a:cubicBezTo>
                  <a:cubicBezTo>
                    <a:pt x="161" y="77"/>
                    <a:pt x="161" y="78"/>
                    <a:pt x="162" y="79"/>
                  </a:cubicBezTo>
                  <a:cubicBezTo>
                    <a:pt x="162" y="84"/>
                    <a:pt x="162" y="88"/>
                    <a:pt x="162" y="92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160" y="102"/>
                    <a:pt x="160" y="102"/>
                    <a:pt x="160" y="102"/>
                  </a:cubicBezTo>
                  <a:cubicBezTo>
                    <a:pt x="160" y="102"/>
                    <a:pt x="160" y="102"/>
                    <a:pt x="160" y="102"/>
                  </a:cubicBezTo>
                  <a:cubicBezTo>
                    <a:pt x="159" y="103"/>
                    <a:pt x="159" y="103"/>
                    <a:pt x="159" y="103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158" y="106"/>
                    <a:pt x="158" y="106"/>
                    <a:pt x="158" y="106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9"/>
                    <a:pt x="156" y="109"/>
                    <a:pt x="156" y="109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2" y="116"/>
                    <a:pt x="152" y="116"/>
                    <a:pt x="152" y="116"/>
                  </a:cubicBezTo>
                  <a:cubicBezTo>
                    <a:pt x="151" y="116"/>
                    <a:pt x="151" y="116"/>
                    <a:pt x="151" y="116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9" y="124"/>
                    <a:pt x="149" y="124"/>
                    <a:pt x="149" y="124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48" y="128"/>
                    <a:pt x="148" y="128"/>
                    <a:pt x="148" y="128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147" y="132"/>
                    <a:pt x="147" y="132"/>
                    <a:pt x="147" y="132"/>
                  </a:cubicBezTo>
                  <a:cubicBezTo>
                    <a:pt x="146" y="133"/>
                    <a:pt x="146" y="133"/>
                    <a:pt x="146" y="133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5" y="135"/>
                    <a:pt x="145" y="135"/>
                    <a:pt x="145" y="135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5" y="143"/>
                    <a:pt x="145" y="143"/>
                    <a:pt x="145" y="143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45"/>
                    <a:pt x="147" y="145"/>
                    <a:pt x="147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2" y="147"/>
                    <a:pt x="152" y="147"/>
                    <a:pt x="152" y="147"/>
                  </a:cubicBezTo>
                  <a:cubicBezTo>
                    <a:pt x="152" y="147"/>
                    <a:pt x="152" y="147"/>
                    <a:pt x="152" y="147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5" y="149"/>
                    <a:pt x="155" y="149"/>
                    <a:pt x="155" y="149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58" y="152"/>
                    <a:pt x="158" y="152"/>
                    <a:pt x="158" y="152"/>
                  </a:cubicBezTo>
                  <a:cubicBezTo>
                    <a:pt x="158" y="152"/>
                    <a:pt x="158" y="152"/>
                    <a:pt x="158" y="152"/>
                  </a:cubicBezTo>
                  <a:cubicBezTo>
                    <a:pt x="158" y="153"/>
                    <a:pt x="158" y="153"/>
                    <a:pt x="158" y="153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0" y="154"/>
                    <a:pt x="160" y="154"/>
                    <a:pt x="160" y="154"/>
                  </a:cubicBezTo>
                  <a:cubicBezTo>
                    <a:pt x="160" y="154"/>
                    <a:pt x="160" y="154"/>
                    <a:pt x="160" y="154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61" y="155"/>
                    <a:pt x="161" y="155"/>
                    <a:pt x="161" y="155"/>
                  </a:cubicBezTo>
                  <a:cubicBezTo>
                    <a:pt x="162" y="156"/>
                    <a:pt x="162" y="156"/>
                    <a:pt x="162" y="156"/>
                  </a:cubicBezTo>
                  <a:cubicBezTo>
                    <a:pt x="162" y="156"/>
                    <a:pt x="162" y="156"/>
                    <a:pt x="162" y="156"/>
                  </a:cubicBezTo>
                  <a:cubicBezTo>
                    <a:pt x="163" y="156"/>
                    <a:pt x="163" y="156"/>
                    <a:pt x="163" y="156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65" y="157"/>
                    <a:pt x="165" y="157"/>
                    <a:pt x="165" y="157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6" y="158"/>
                    <a:pt x="166" y="158"/>
                    <a:pt x="166" y="158"/>
                  </a:cubicBezTo>
                  <a:cubicBezTo>
                    <a:pt x="167" y="159"/>
                    <a:pt x="167" y="159"/>
                    <a:pt x="167" y="159"/>
                  </a:cubicBezTo>
                  <a:cubicBezTo>
                    <a:pt x="168" y="159"/>
                    <a:pt x="168" y="159"/>
                    <a:pt x="168" y="159"/>
                  </a:cubicBezTo>
                  <a:cubicBezTo>
                    <a:pt x="169" y="159"/>
                    <a:pt x="169" y="159"/>
                    <a:pt x="169" y="159"/>
                  </a:cubicBezTo>
                  <a:cubicBezTo>
                    <a:pt x="169" y="160"/>
                    <a:pt x="169" y="160"/>
                    <a:pt x="169" y="160"/>
                  </a:cubicBezTo>
                  <a:cubicBezTo>
                    <a:pt x="171" y="160"/>
                    <a:pt x="171" y="160"/>
                    <a:pt x="171" y="160"/>
                  </a:cubicBezTo>
                  <a:cubicBezTo>
                    <a:pt x="171" y="161"/>
                    <a:pt x="171" y="161"/>
                    <a:pt x="171" y="161"/>
                  </a:cubicBezTo>
                  <a:cubicBezTo>
                    <a:pt x="172" y="161"/>
                    <a:pt x="172" y="161"/>
                    <a:pt x="172" y="161"/>
                  </a:cubicBezTo>
                  <a:cubicBezTo>
                    <a:pt x="174" y="161"/>
                    <a:pt x="174" y="161"/>
                    <a:pt x="174" y="161"/>
                  </a:cubicBezTo>
                  <a:cubicBezTo>
                    <a:pt x="175" y="162"/>
                    <a:pt x="175" y="162"/>
                    <a:pt x="175" y="162"/>
                  </a:cubicBezTo>
                  <a:cubicBezTo>
                    <a:pt x="176" y="162"/>
                    <a:pt x="176" y="162"/>
                    <a:pt x="176" y="162"/>
                  </a:cubicBezTo>
                  <a:cubicBezTo>
                    <a:pt x="177" y="163"/>
                    <a:pt x="177" y="163"/>
                    <a:pt x="177" y="163"/>
                  </a:cubicBezTo>
                  <a:cubicBezTo>
                    <a:pt x="178" y="163"/>
                    <a:pt x="178" y="163"/>
                    <a:pt x="178" y="163"/>
                  </a:cubicBezTo>
                  <a:cubicBezTo>
                    <a:pt x="180" y="163"/>
                    <a:pt x="180" y="163"/>
                    <a:pt x="180" y="163"/>
                  </a:cubicBezTo>
                  <a:cubicBezTo>
                    <a:pt x="181" y="164"/>
                    <a:pt x="181" y="164"/>
                    <a:pt x="181" y="164"/>
                  </a:cubicBezTo>
                  <a:cubicBezTo>
                    <a:pt x="183" y="164"/>
                    <a:pt x="183" y="164"/>
                    <a:pt x="183" y="164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187" y="165"/>
                    <a:pt x="187" y="165"/>
                    <a:pt x="187" y="165"/>
                  </a:cubicBezTo>
                  <a:cubicBezTo>
                    <a:pt x="189" y="166"/>
                    <a:pt x="189" y="166"/>
                    <a:pt x="189" y="166"/>
                  </a:cubicBezTo>
                  <a:cubicBezTo>
                    <a:pt x="190" y="166"/>
                    <a:pt x="190" y="166"/>
                    <a:pt x="190" y="166"/>
                  </a:cubicBezTo>
                  <a:cubicBezTo>
                    <a:pt x="192" y="167"/>
                    <a:pt x="192" y="167"/>
                    <a:pt x="192" y="167"/>
                  </a:cubicBezTo>
                  <a:cubicBezTo>
                    <a:pt x="193" y="167"/>
                    <a:pt x="193" y="167"/>
                    <a:pt x="193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9" y="168"/>
                    <a:pt x="199" y="168"/>
                    <a:pt x="199" y="168"/>
                  </a:cubicBezTo>
                  <a:cubicBezTo>
                    <a:pt x="200" y="168"/>
                    <a:pt x="200" y="168"/>
                    <a:pt x="200" y="168"/>
                  </a:cubicBezTo>
                  <a:cubicBezTo>
                    <a:pt x="202" y="169"/>
                    <a:pt x="202" y="169"/>
                    <a:pt x="202" y="169"/>
                  </a:cubicBezTo>
                  <a:cubicBezTo>
                    <a:pt x="203" y="169"/>
                    <a:pt x="203" y="169"/>
                    <a:pt x="203" y="169"/>
                  </a:cubicBezTo>
                  <a:cubicBezTo>
                    <a:pt x="205" y="170"/>
                    <a:pt x="205" y="170"/>
                    <a:pt x="205" y="170"/>
                  </a:cubicBezTo>
                  <a:cubicBezTo>
                    <a:pt x="207" y="170"/>
                    <a:pt x="207" y="170"/>
                    <a:pt x="207" y="170"/>
                  </a:cubicBezTo>
                  <a:cubicBezTo>
                    <a:pt x="208" y="170"/>
                    <a:pt x="208" y="170"/>
                    <a:pt x="208" y="170"/>
                  </a:cubicBezTo>
                  <a:cubicBezTo>
                    <a:pt x="209" y="171"/>
                    <a:pt x="209" y="171"/>
                    <a:pt x="209" y="171"/>
                  </a:cubicBezTo>
                  <a:cubicBezTo>
                    <a:pt x="211" y="171"/>
                    <a:pt x="211" y="171"/>
                    <a:pt x="211" y="171"/>
                  </a:cubicBezTo>
                  <a:cubicBezTo>
                    <a:pt x="236" y="180"/>
                    <a:pt x="248" y="246"/>
                    <a:pt x="220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15" y="248"/>
                    <a:pt x="15" y="248"/>
                    <a:pt x="15" y="248"/>
                  </a:cubicBezTo>
                  <a:cubicBezTo>
                    <a:pt x="9" y="243"/>
                    <a:pt x="9" y="243"/>
                    <a:pt x="9" y="243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0" y="234"/>
                    <a:pt x="10" y="234"/>
                    <a:pt x="10" y="234"/>
                  </a:cubicBezTo>
                  <a:cubicBezTo>
                    <a:pt x="10" y="232"/>
                    <a:pt x="10" y="232"/>
                    <a:pt x="10" y="232"/>
                  </a:cubicBezTo>
                  <a:cubicBezTo>
                    <a:pt x="11" y="228"/>
                    <a:pt x="11" y="228"/>
                    <a:pt x="11" y="228"/>
                  </a:cubicBezTo>
                  <a:cubicBezTo>
                    <a:pt x="11" y="226"/>
                    <a:pt x="11" y="226"/>
                    <a:pt x="11" y="226"/>
                  </a:cubicBezTo>
                  <a:cubicBezTo>
                    <a:pt x="11" y="223"/>
                    <a:pt x="11" y="223"/>
                    <a:pt x="11" y="223"/>
                  </a:cubicBezTo>
                  <a:cubicBezTo>
                    <a:pt x="12" y="221"/>
                    <a:pt x="12" y="221"/>
                    <a:pt x="12" y="221"/>
                  </a:cubicBezTo>
                  <a:cubicBezTo>
                    <a:pt x="12" y="218"/>
                    <a:pt x="12" y="218"/>
                    <a:pt x="12" y="218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4"/>
                    <a:pt x="13" y="214"/>
                    <a:pt x="13" y="214"/>
                  </a:cubicBezTo>
                  <a:cubicBezTo>
                    <a:pt x="13" y="212"/>
                    <a:pt x="13" y="212"/>
                    <a:pt x="13" y="212"/>
                  </a:cubicBezTo>
                  <a:cubicBezTo>
                    <a:pt x="14" y="210"/>
                    <a:pt x="14" y="210"/>
                    <a:pt x="14" y="210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6" y="201"/>
                    <a:pt x="16" y="201"/>
                    <a:pt x="16" y="201"/>
                  </a:cubicBezTo>
                  <a:cubicBezTo>
                    <a:pt x="17" y="201"/>
                    <a:pt x="17" y="201"/>
                    <a:pt x="17" y="201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18" y="197"/>
                    <a:pt x="18" y="197"/>
                    <a:pt x="18" y="197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3"/>
                    <a:pt x="19" y="193"/>
                    <a:pt x="19" y="193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21" y="185"/>
                    <a:pt x="21" y="185"/>
                    <a:pt x="21" y="185"/>
                  </a:cubicBezTo>
                  <a:cubicBezTo>
                    <a:pt x="22" y="184"/>
                    <a:pt x="22" y="184"/>
                    <a:pt x="22" y="184"/>
                  </a:cubicBezTo>
                  <a:cubicBezTo>
                    <a:pt x="22" y="184"/>
                    <a:pt x="22" y="184"/>
                    <a:pt x="22" y="184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5" y="174"/>
                    <a:pt x="35" y="174"/>
                    <a:pt x="35" y="174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37" y="174"/>
                    <a:pt x="37" y="174"/>
                    <a:pt x="37" y="174"/>
                  </a:cubicBezTo>
                  <a:cubicBezTo>
                    <a:pt x="38" y="173"/>
                    <a:pt x="38" y="173"/>
                    <a:pt x="38" y="173"/>
                  </a:cubicBezTo>
                  <a:cubicBezTo>
                    <a:pt x="39" y="173"/>
                    <a:pt x="39" y="173"/>
                    <a:pt x="39" y="173"/>
                  </a:cubicBezTo>
                  <a:cubicBezTo>
                    <a:pt x="40" y="172"/>
                    <a:pt x="40" y="172"/>
                    <a:pt x="40" y="172"/>
                  </a:cubicBezTo>
                  <a:cubicBezTo>
                    <a:pt x="41" y="172"/>
                    <a:pt x="41" y="172"/>
                    <a:pt x="41" y="172"/>
                  </a:cubicBezTo>
                  <a:cubicBezTo>
                    <a:pt x="42" y="172"/>
                    <a:pt x="42" y="172"/>
                    <a:pt x="42" y="172"/>
                  </a:cubicBezTo>
                  <a:cubicBezTo>
                    <a:pt x="43" y="171"/>
                    <a:pt x="43" y="171"/>
                    <a:pt x="43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45" y="170"/>
                    <a:pt x="45" y="170"/>
                    <a:pt x="45" y="170"/>
                  </a:cubicBezTo>
                  <a:cubicBezTo>
                    <a:pt x="46" y="170"/>
                    <a:pt x="46" y="170"/>
                    <a:pt x="46" y="170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54" y="167"/>
                    <a:pt x="54" y="167"/>
                    <a:pt x="54" y="167"/>
                  </a:cubicBezTo>
                  <a:cubicBezTo>
                    <a:pt x="55" y="167"/>
                    <a:pt x="55" y="167"/>
                    <a:pt x="55" y="167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9" y="165"/>
                    <a:pt x="59" y="165"/>
                    <a:pt x="59" y="165"/>
                  </a:cubicBezTo>
                  <a:cubicBezTo>
                    <a:pt x="60" y="165"/>
                    <a:pt x="60" y="165"/>
                    <a:pt x="60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4" y="163"/>
                    <a:pt x="64" y="163"/>
                    <a:pt x="64" y="163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7" y="162"/>
                    <a:pt x="67" y="162"/>
                    <a:pt x="67" y="162"/>
                  </a:cubicBezTo>
                  <a:cubicBezTo>
                    <a:pt x="68" y="161"/>
                    <a:pt x="68" y="161"/>
                    <a:pt x="68" y="161"/>
                  </a:cubicBezTo>
                  <a:cubicBezTo>
                    <a:pt x="69" y="161"/>
                    <a:pt x="69" y="161"/>
                    <a:pt x="69" y="161"/>
                  </a:cubicBezTo>
                  <a:cubicBezTo>
                    <a:pt x="70" y="161"/>
                    <a:pt x="70" y="161"/>
                    <a:pt x="70" y="161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58"/>
                    <a:pt x="72" y="158"/>
                    <a:pt x="72" y="158"/>
                  </a:cubicBezTo>
                  <a:cubicBezTo>
                    <a:pt x="73" y="158"/>
                    <a:pt x="73" y="158"/>
                    <a:pt x="73" y="158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4" y="157"/>
                    <a:pt x="74" y="157"/>
                    <a:pt x="74" y="157"/>
                  </a:cubicBezTo>
                  <a:cubicBezTo>
                    <a:pt x="74" y="157"/>
                    <a:pt x="74" y="157"/>
                    <a:pt x="74" y="157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5" y="156"/>
                    <a:pt x="75" y="156"/>
                    <a:pt x="75" y="156"/>
                  </a:cubicBezTo>
                  <a:cubicBezTo>
                    <a:pt x="75" y="156"/>
                    <a:pt x="75" y="156"/>
                    <a:pt x="75" y="156"/>
                  </a:cubicBezTo>
                  <a:cubicBezTo>
                    <a:pt x="75" y="155"/>
                    <a:pt x="75" y="155"/>
                    <a:pt x="75" y="155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7" y="154"/>
                    <a:pt x="77" y="154"/>
                    <a:pt x="77" y="154"/>
                  </a:cubicBezTo>
                  <a:cubicBezTo>
                    <a:pt x="77" y="153"/>
                    <a:pt x="77" y="153"/>
                    <a:pt x="77" y="153"/>
                  </a:cubicBezTo>
                  <a:cubicBezTo>
                    <a:pt x="77" y="153"/>
                    <a:pt x="77" y="153"/>
                    <a:pt x="77" y="153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79" y="151"/>
                    <a:pt x="79" y="151"/>
                    <a:pt x="79" y="151"/>
                  </a:cubicBezTo>
                  <a:cubicBezTo>
                    <a:pt x="79" y="151"/>
                    <a:pt x="79" y="151"/>
                    <a:pt x="79" y="151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80" y="150"/>
                    <a:pt x="80" y="150"/>
                    <a:pt x="80" y="150"/>
                  </a:cubicBezTo>
                  <a:cubicBezTo>
                    <a:pt x="80" y="150"/>
                    <a:pt x="80" y="150"/>
                    <a:pt x="80" y="150"/>
                  </a:cubicBezTo>
                  <a:cubicBezTo>
                    <a:pt x="81" y="149"/>
                    <a:pt x="81" y="149"/>
                    <a:pt x="81" y="149"/>
                  </a:cubicBezTo>
                  <a:cubicBezTo>
                    <a:pt x="81" y="149"/>
                    <a:pt x="81" y="149"/>
                    <a:pt x="81" y="149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3" y="147"/>
                    <a:pt x="83" y="147"/>
                    <a:pt x="83" y="147"/>
                  </a:cubicBezTo>
                  <a:cubicBezTo>
                    <a:pt x="84" y="147"/>
                    <a:pt x="84" y="147"/>
                    <a:pt x="84" y="147"/>
                  </a:cubicBezTo>
                  <a:cubicBezTo>
                    <a:pt x="85" y="146"/>
                    <a:pt x="85" y="146"/>
                    <a:pt x="85" y="146"/>
                  </a:cubicBezTo>
                  <a:cubicBezTo>
                    <a:pt x="85" y="146"/>
                    <a:pt x="85" y="146"/>
                    <a:pt x="85" y="146"/>
                  </a:cubicBezTo>
                  <a:cubicBezTo>
                    <a:pt x="86" y="146"/>
                    <a:pt x="86" y="146"/>
                    <a:pt x="86" y="146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7" y="145"/>
                    <a:pt x="87" y="145"/>
                    <a:pt x="87" y="145"/>
                  </a:cubicBezTo>
                  <a:cubicBezTo>
                    <a:pt x="87" y="144"/>
                    <a:pt x="87" y="144"/>
                    <a:pt x="87" y="144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88" y="141"/>
                    <a:pt x="88" y="141"/>
                    <a:pt x="88" y="141"/>
                  </a:cubicBezTo>
                  <a:cubicBezTo>
                    <a:pt x="89" y="139"/>
                    <a:pt x="89" y="139"/>
                    <a:pt x="89" y="139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2"/>
                    <a:pt x="89" y="132"/>
                    <a:pt x="89" y="132"/>
                  </a:cubicBezTo>
                  <a:cubicBezTo>
                    <a:pt x="88" y="130"/>
                    <a:pt x="88" y="130"/>
                    <a:pt x="88" y="130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87" y="127"/>
                    <a:pt x="87" y="127"/>
                    <a:pt x="87" y="127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5" y="121"/>
                    <a:pt x="85" y="121"/>
                    <a:pt x="85" y="121"/>
                  </a:cubicBezTo>
                  <a:cubicBezTo>
                    <a:pt x="85" y="120"/>
                    <a:pt x="85" y="120"/>
                    <a:pt x="85" y="120"/>
                  </a:cubicBezTo>
                  <a:cubicBezTo>
                    <a:pt x="84" y="119"/>
                    <a:pt x="84" y="119"/>
                    <a:pt x="84" y="119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79" y="106"/>
                    <a:pt x="79" y="106"/>
                    <a:pt x="79" y="106"/>
                  </a:cubicBezTo>
                  <a:cubicBezTo>
                    <a:pt x="79" y="106"/>
                    <a:pt x="79" y="106"/>
                    <a:pt x="79" y="106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7" y="102"/>
                    <a:pt x="77" y="102"/>
                    <a:pt x="77" y="102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3"/>
                    <a:pt x="75" y="73"/>
                    <a:pt x="75" y="7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5" y="30"/>
                    <a:pt x="136" y="30"/>
                    <a:pt x="136" y="30"/>
                  </a:cubicBezTo>
                  <a:cubicBezTo>
                    <a:pt x="139" y="30"/>
                    <a:pt x="141" y="28"/>
                    <a:pt x="141" y="25"/>
                  </a:cubicBezTo>
                  <a:moveTo>
                    <a:pt x="128" y="0"/>
                  </a:moveTo>
                  <a:cubicBezTo>
                    <a:pt x="132" y="21"/>
                    <a:pt x="132" y="21"/>
                    <a:pt x="132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0" y="20"/>
                    <a:pt x="130" y="20"/>
                    <a:pt x="130" y="20"/>
                  </a:cubicBezTo>
                  <a:cubicBezTo>
                    <a:pt x="130" y="20"/>
                    <a:pt x="130" y="20"/>
                    <a:pt x="130" y="20"/>
                  </a:cubicBezTo>
                  <a:cubicBezTo>
                    <a:pt x="130" y="20"/>
                    <a:pt x="130" y="20"/>
                    <a:pt x="130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0" y="27"/>
                    <a:pt x="90" y="27"/>
                    <a:pt x="90" y="27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9"/>
                    <a:pt x="85" y="29"/>
                    <a:pt x="85" y="29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3" y="39"/>
                    <a:pt x="73" y="39"/>
                    <a:pt x="73" y="39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3"/>
                    <a:pt x="68" y="103"/>
                    <a:pt x="68" y="103"/>
                  </a:cubicBezTo>
                  <a:cubicBezTo>
                    <a:pt x="68" y="103"/>
                    <a:pt x="68" y="103"/>
                    <a:pt x="68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1" y="138"/>
                    <a:pt x="81" y="138"/>
                    <a:pt x="81" y="138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6" y="142"/>
                    <a:pt x="76" y="142"/>
                    <a:pt x="76" y="142"/>
                  </a:cubicBezTo>
                  <a:cubicBezTo>
                    <a:pt x="76" y="142"/>
                    <a:pt x="76" y="142"/>
                    <a:pt x="76" y="142"/>
                  </a:cubicBezTo>
                  <a:cubicBezTo>
                    <a:pt x="76" y="143"/>
                    <a:pt x="76" y="143"/>
                    <a:pt x="76" y="143"/>
                  </a:cubicBezTo>
                  <a:cubicBezTo>
                    <a:pt x="75" y="143"/>
                    <a:pt x="75" y="143"/>
                    <a:pt x="75" y="143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6"/>
                    <a:pt x="73" y="146"/>
                    <a:pt x="73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8"/>
                    <a:pt x="71" y="148"/>
                    <a:pt x="71" y="148"/>
                  </a:cubicBezTo>
                  <a:cubicBezTo>
                    <a:pt x="70" y="148"/>
                    <a:pt x="70" y="148"/>
                    <a:pt x="70" y="148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8" y="151"/>
                    <a:pt x="68" y="151"/>
                    <a:pt x="68" y="151"/>
                  </a:cubicBezTo>
                  <a:cubicBezTo>
                    <a:pt x="68" y="152"/>
                    <a:pt x="68" y="152"/>
                    <a:pt x="68" y="152"/>
                  </a:cubicBezTo>
                  <a:cubicBezTo>
                    <a:pt x="67" y="152"/>
                    <a:pt x="67" y="152"/>
                    <a:pt x="67" y="152"/>
                  </a:cubicBezTo>
                  <a:cubicBezTo>
                    <a:pt x="67" y="152"/>
                    <a:pt x="67" y="152"/>
                    <a:pt x="67" y="152"/>
                  </a:cubicBezTo>
                  <a:cubicBezTo>
                    <a:pt x="67" y="153"/>
                    <a:pt x="67" y="153"/>
                    <a:pt x="67" y="153"/>
                  </a:cubicBezTo>
                  <a:cubicBezTo>
                    <a:pt x="66" y="153"/>
                    <a:pt x="66" y="153"/>
                    <a:pt x="66" y="153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4" y="155"/>
                    <a:pt x="64" y="155"/>
                    <a:pt x="64" y="155"/>
                  </a:cubicBezTo>
                  <a:cubicBezTo>
                    <a:pt x="63" y="155"/>
                    <a:pt x="63" y="155"/>
                    <a:pt x="63" y="155"/>
                  </a:cubicBezTo>
                  <a:cubicBezTo>
                    <a:pt x="63" y="155"/>
                    <a:pt x="63" y="155"/>
                    <a:pt x="63" y="15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59" y="156"/>
                    <a:pt x="59" y="156"/>
                    <a:pt x="59" y="156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8"/>
                    <a:pt x="54" y="158"/>
                    <a:pt x="54" y="158"/>
                  </a:cubicBezTo>
                  <a:cubicBezTo>
                    <a:pt x="53" y="158"/>
                    <a:pt x="53" y="158"/>
                    <a:pt x="53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50" y="160"/>
                    <a:pt x="50" y="160"/>
                    <a:pt x="50" y="160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7" y="161"/>
                    <a:pt x="47" y="161"/>
                    <a:pt x="47" y="161"/>
                  </a:cubicBezTo>
                  <a:cubicBezTo>
                    <a:pt x="47" y="161"/>
                    <a:pt x="47" y="161"/>
                    <a:pt x="47" y="161"/>
                  </a:cubicBezTo>
                  <a:cubicBezTo>
                    <a:pt x="46" y="161"/>
                    <a:pt x="46" y="161"/>
                    <a:pt x="46" y="161"/>
                  </a:cubicBezTo>
                  <a:cubicBezTo>
                    <a:pt x="46" y="161"/>
                    <a:pt x="46" y="161"/>
                    <a:pt x="46" y="161"/>
                  </a:cubicBezTo>
                  <a:cubicBezTo>
                    <a:pt x="46" y="161"/>
                    <a:pt x="46" y="161"/>
                    <a:pt x="46" y="161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3" y="163"/>
                    <a:pt x="43" y="163"/>
                    <a:pt x="43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9" y="164"/>
                    <a:pt x="39" y="164"/>
                    <a:pt x="39" y="164"/>
                  </a:cubicBezTo>
                  <a:cubicBezTo>
                    <a:pt x="39" y="164"/>
                    <a:pt x="39" y="164"/>
                    <a:pt x="39" y="164"/>
                  </a:cubicBezTo>
                  <a:cubicBezTo>
                    <a:pt x="38" y="164"/>
                    <a:pt x="38" y="164"/>
                    <a:pt x="38" y="164"/>
                  </a:cubicBezTo>
                  <a:cubicBezTo>
                    <a:pt x="38" y="164"/>
                    <a:pt x="38" y="164"/>
                    <a:pt x="38" y="164"/>
                  </a:cubicBezTo>
                  <a:cubicBezTo>
                    <a:pt x="38" y="164"/>
                    <a:pt x="38" y="164"/>
                    <a:pt x="38" y="164"/>
                  </a:cubicBezTo>
                  <a:cubicBezTo>
                    <a:pt x="37" y="165"/>
                    <a:pt x="37" y="165"/>
                    <a:pt x="37" y="165"/>
                  </a:cubicBezTo>
                  <a:cubicBezTo>
                    <a:pt x="37" y="165"/>
                    <a:pt x="37" y="165"/>
                    <a:pt x="37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4" y="166"/>
                    <a:pt x="34" y="166"/>
                    <a:pt x="34" y="166"/>
                  </a:cubicBezTo>
                  <a:cubicBezTo>
                    <a:pt x="34" y="166"/>
                    <a:pt x="34" y="166"/>
                    <a:pt x="34" y="166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6" y="169"/>
                    <a:pt x="26" y="169"/>
                    <a:pt x="26" y="169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5" y="170"/>
                    <a:pt x="25" y="170"/>
                    <a:pt x="25" y="170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22" y="172"/>
                    <a:pt x="22" y="172"/>
                    <a:pt x="22" y="172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8" y="176"/>
                    <a:pt x="18" y="176"/>
                    <a:pt x="18" y="176"/>
                  </a:cubicBezTo>
                  <a:cubicBezTo>
                    <a:pt x="18" y="176"/>
                    <a:pt x="18" y="176"/>
                    <a:pt x="18" y="176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5" y="180"/>
                    <a:pt x="15" y="180"/>
                    <a:pt x="15" y="180"/>
                  </a:cubicBezTo>
                  <a:cubicBezTo>
                    <a:pt x="14" y="180"/>
                    <a:pt x="14" y="180"/>
                    <a:pt x="14" y="180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2"/>
                    <a:pt x="14" y="182"/>
                    <a:pt x="14" y="182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4"/>
                    <a:pt x="13" y="184"/>
                    <a:pt x="13" y="184"/>
                  </a:cubicBezTo>
                  <a:cubicBezTo>
                    <a:pt x="13" y="184"/>
                    <a:pt x="13" y="184"/>
                    <a:pt x="13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12" y="187"/>
                    <a:pt x="12" y="187"/>
                    <a:pt x="12" y="187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1" y="192"/>
                    <a:pt x="11" y="192"/>
                    <a:pt x="11" y="192"/>
                  </a:cubicBezTo>
                  <a:cubicBezTo>
                    <a:pt x="11" y="194"/>
                    <a:pt x="11" y="194"/>
                    <a:pt x="11" y="194"/>
                  </a:cubicBezTo>
                  <a:cubicBezTo>
                    <a:pt x="11" y="194"/>
                    <a:pt x="11" y="194"/>
                    <a:pt x="11" y="194"/>
                  </a:cubicBezTo>
                  <a:cubicBezTo>
                    <a:pt x="10" y="195"/>
                    <a:pt x="10" y="195"/>
                    <a:pt x="10" y="195"/>
                  </a:cubicBezTo>
                  <a:cubicBezTo>
                    <a:pt x="10" y="195"/>
                    <a:pt x="10" y="195"/>
                    <a:pt x="10" y="195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10" y="197"/>
                    <a:pt x="10" y="197"/>
                    <a:pt x="10" y="197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9" y="198"/>
                    <a:pt x="9" y="198"/>
                    <a:pt x="9" y="198"/>
                  </a:cubicBezTo>
                  <a:cubicBezTo>
                    <a:pt x="9" y="198"/>
                    <a:pt x="9" y="198"/>
                    <a:pt x="9" y="198"/>
                  </a:cubicBezTo>
                  <a:cubicBezTo>
                    <a:pt x="8" y="199"/>
                    <a:pt x="8" y="199"/>
                    <a:pt x="8" y="199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4"/>
                    <a:pt x="7" y="204"/>
                    <a:pt x="7" y="204"/>
                  </a:cubicBezTo>
                  <a:cubicBezTo>
                    <a:pt x="7" y="205"/>
                    <a:pt x="7" y="205"/>
                    <a:pt x="7" y="205"/>
                  </a:cubicBezTo>
                  <a:cubicBezTo>
                    <a:pt x="7" y="205"/>
                    <a:pt x="7" y="205"/>
                    <a:pt x="7" y="205"/>
                  </a:cubicBezTo>
                  <a:cubicBezTo>
                    <a:pt x="6" y="207"/>
                    <a:pt x="6" y="207"/>
                    <a:pt x="6" y="207"/>
                  </a:cubicBezTo>
                  <a:cubicBezTo>
                    <a:pt x="6" y="208"/>
                    <a:pt x="6" y="208"/>
                    <a:pt x="6" y="208"/>
                  </a:cubicBezTo>
                  <a:cubicBezTo>
                    <a:pt x="6" y="208"/>
                    <a:pt x="6" y="208"/>
                    <a:pt x="6" y="208"/>
                  </a:cubicBezTo>
                  <a:cubicBezTo>
                    <a:pt x="6" y="209"/>
                    <a:pt x="6" y="209"/>
                    <a:pt x="6" y="209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5" y="211"/>
                    <a:pt x="5" y="211"/>
                  </a:cubicBezTo>
                  <a:cubicBezTo>
                    <a:pt x="5" y="212"/>
                    <a:pt x="5" y="212"/>
                    <a:pt x="5" y="212"/>
                  </a:cubicBezTo>
                  <a:cubicBezTo>
                    <a:pt x="5" y="212"/>
                    <a:pt x="5" y="212"/>
                    <a:pt x="5" y="212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4" y="219"/>
                    <a:pt x="4" y="219"/>
                    <a:pt x="4" y="219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3" y="224"/>
                    <a:pt x="3" y="224"/>
                    <a:pt x="3" y="224"/>
                  </a:cubicBezTo>
                  <a:cubicBezTo>
                    <a:pt x="3" y="225"/>
                    <a:pt x="3" y="225"/>
                    <a:pt x="3" y="225"/>
                  </a:cubicBezTo>
                  <a:cubicBezTo>
                    <a:pt x="3" y="225"/>
                    <a:pt x="3" y="225"/>
                    <a:pt x="3" y="225"/>
                  </a:cubicBezTo>
                  <a:cubicBezTo>
                    <a:pt x="3" y="228"/>
                    <a:pt x="3" y="228"/>
                    <a:pt x="3" y="228"/>
                  </a:cubicBezTo>
                  <a:cubicBezTo>
                    <a:pt x="3" y="228"/>
                    <a:pt x="3" y="228"/>
                    <a:pt x="3" y="228"/>
                  </a:cubicBezTo>
                  <a:cubicBezTo>
                    <a:pt x="3" y="228"/>
                    <a:pt x="3" y="228"/>
                    <a:pt x="3" y="228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" y="233"/>
                    <a:pt x="2" y="233"/>
                    <a:pt x="2" y="233"/>
                  </a:cubicBezTo>
                  <a:cubicBezTo>
                    <a:pt x="2" y="233"/>
                    <a:pt x="2" y="233"/>
                    <a:pt x="2" y="233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7"/>
                    <a:pt x="2" y="237"/>
                    <a:pt x="2" y="237"/>
                  </a:cubicBezTo>
                  <a:cubicBezTo>
                    <a:pt x="1" y="239"/>
                    <a:pt x="1" y="239"/>
                    <a:pt x="1" y="239"/>
                  </a:cubicBezTo>
                  <a:cubicBezTo>
                    <a:pt x="1" y="239"/>
                    <a:pt x="1" y="239"/>
                    <a:pt x="1" y="239"/>
                  </a:cubicBezTo>
                  <a:cubicBezTo>
                    <a:pt x="1" y="239"/>
                    <a:pt x="1" y="239"/>
                    <a:pt x="1" y="239"/>
                  </a:cubicBezTo>
                  <a:cubicBezTo>
                    <a:pt x="1" y="243"/>
                    <a:pt x="1" y="243"/>
                    <a:pt x="1" y="243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4" y="250"/>
                    <a:pt x="4" y="250"/>
                    <a:pt x="4" y="250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1" y="255"/>
                    <a:pt x="11" y="255"/>
                    <a:pt x="11" y="255"/>
                  </a:cubicBezTo>
                  <a:cubicBezTo>
                    <a:pt x="12" y="256"/>
                    <a:pt x="12" y="256"/>
                    <a:pt x="12" y="256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20" y="259"/>
                    <a:pt x="220" y="259"/>
                    <a:pt x="220" y="259"/>
                  </a:cubicBezTo>
                  <a:cubicBezTo>
                    <a:pt x="221" y="259"/>
                    <a:pt x="221" y="259"/>
                    <a:pt x="221" y="259"/>
                  </a:cubicBezTo>
                  <a:cubicBezTo>
                    <a:pt x="221" y="259"/>
                    <a:pt x="221" y="259"/>
                    <a:pt x="221" y="259"/>
                  </a:cubicBezTo>
                  <a:cubicBezTo>
                    <a:pt x="234" y="257"/>
                    <a:pt x="242" y="246"/>
                    <a:pt x="244" y="229"/>
                  </a:cubicBezTo>
                  <a:cubicBezTo>
                    <a:pt x="246" y="204"/>
                    <a:pt x="234" y="171"/>
                    <a:pt x="214" y="164"/>
                  </a:cubicBezTo>
                  <a:cubicBezTo>
                    <a:pt x="213" y="163"/>
                    <a:pt x="213" y="163"/>
                    <a:pt x="213" y="163"/>
                  </a:cubicBezTo>
                  <a:cubicBezTo>
                    <a:pt x="213" y="163"/>
                    <a:pt x="213" y="163"/>
                    <a:pt x="213" y="163"/>
                  </a:cubicBezTo>
                  <a:cubicBezTo>
                    <a:pt x="211" y="163"/>
                    <a:pt x="211" y="163"/>
                    <a:pt x="211" y="163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7" y="162"/>
                    <a:pt x="207" y="162"/>
                    <a:pt x="207" y="162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5" y="159"/>
                    <a:pt x="195" y="159"/>
                    <a:pt x="195" y="159"/>
                  </a:cubicBezTo>
                  <a:cubicBezTo>
                    <a:pt x="195" y="159"/>
                    <a:pt x="195" y="159"/>
                    <a:pt x="195" y="159"/>
                  </a:cubicBezTo>
                  <a:cubicBezTo>
                    <a:pt x="193" y="159"/>
                    <a:pt x="193" y="159"/>
                    <a:pt x="193" y="159"/>
                  </a:cubicBezTo>
                  <a:cubicBezTo>
                    <a:pt x="192" y="158"/>
                    <a:pt x="192" y="158"/>
                    <a:pt x="192" y="158"/>
                  </a:cubicBezTo>
                  <a:cubicBezTo>
                    <a:pt x="192" y="158"/>
                    <a:pt x="192" y="158"/>
                    <a:pt x="192" y="158"/>
                  </a:cubicBezTo>
                  <a:cubicBezTo>
                    <a:pt x="192" y="158"/>
                    <a:pt x="192" y="158"/>
                    <a:pt x="192" y="158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9" y="158"/>
                    <a:pt x="189" y="158"/>
                    <a:pt x="189" y="158"/>
                  </a:cubicBezTo>
                  <a:cubicBezTo>
                    <a:pt x="188" y="157"/>
                    <a:pt x="188" y="157"/>
                    <a:pt x="188" y="157"/>
                  </a:cubicBezTo>
                  <a:cubicBezTo>
                    <a:pt x="186" y="157"/>
                    <a:pt x="186" y="157"/>
                    <a:pt x="186" y="157"/>
                  </a:cubicBezTo>
                  <a:cubicBezTo>
                    <a:pt x="186" y="157"/>
                    <a:pt x="186" y="157"/>
                    <a:pt x="186" y="157"/>
                  </a:cubicBezTo>
                  <a:cubicBezTo>
                    <a:pt x="186" y="157"/>
                    <a:pt x="186" y="157"/>
                    <a:pt x="186" y="157"/>
                  </a:cubicBezTo>
                  <a:cubicBezTo>
                    <a:pt x="185" y="156"/>
                    <a:pt x="185" y="156"/>
                    <a:pt x="185" y="156"/>
                  </a:cubicBezTo>
                  <a:cubicBezTo>
                    <a:pt x="184" y="156"/>
                    <a:pt x="184" y="156"/>
                    <a:pt x="184" y="156"/>
                  </a:cubicBezTo>
                  <a:cubicBezTo>
                    <a:pt x="184" y="156"/>
                    <a:pt x="184" y="156"/>
                    <a:pt x="184" y="156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2" y="156"/>
                    <a:pt x="182" y="156"/>
                    <a:pt x="182" y="156"/>
                  </a:cubicBezTo>
                  <a:cubicBezTo>
                    <a:pt x="182" y="156"/>
                    <a:pt x="182" y="156"/>
                    <a:pt x="182" y="156"/>
                  </a:cubicBezTo>
                  <a:cubicBezTo>
                    <a:pt x="181" y="155"/>
                    <a:pt x="181" y="155"/>
                    <a:pt x="181" y="155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78" y="154"/>
                    <a:pt x="178" y="154"/>
                    <a:pt x="178" y="154"/>
                  </a:cubicBezTo>
                  <a:cubicBezTo>
                    <a:pt x="177" y="154"/>
                    <a:pt x="177" y="154"/>
                    <a:pt x="177" y="154"/>
                  </a:cubicBezTo>
                  <a:cubicBezTo>
                    <a:pt x="176" y="154"/>
                    <a:pt x="176" y="154"/>
                    <a:pt x="176" y="154"/>
                  </a:cubicBezTo>
                  <a:cubicBezTo>
                    <a:pt x="176" y="154"/>
                    <a:pt x="176" y="154"/>
                    <a:pt x="176" y="154"/>
                  </a:cubicBezTo>
                  <a:cubicBezTo>
                    <a:pt x="176" y="154"/>
                    <a:pt x="176" y="154"/>
                    <a:pt x="176" y="154"/>
                  </a:cubicBezTo>
                  <a:cubicBezTo>
                    <a:pt x="175" y="153"/>
                    <a:pt x="175" y="153"/>
                    <a:pt x="175" y="153"/>
                  </a:cubicBezTo>
                  <a:cubicBezTo>
                    <a:pt x="175" y="153"/>
                    <a:pt x="175" y="153"/>
                    <a:pt x="175" y="153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2" y="152"/>
                    <a:pt x="172" y="152"/>
                    <a:pt x="172" y="152"/>
                  </a:cubicBezTo>
                  <a:cubicBezTo>
                    <a:pt x="172" y="152"/>
                    <a:pt x="172" y="152"/>
                    <a:pt x="172" y="152"/>
                  </a:cubicBezTo>
                  <a:cubicBezTo>
                    <a:pt x="171" y="152"/>
                    <a:pt x="171" y="152"/>
                    <a:pt x="171" y="152"/>
                  </a:cubicBezTo>
                  <a:cubicBezTo>
                    <a:pt x="171" y="152"/>
                    <a:pt x="171" y="152"/>
                    <a:pt x="171" y="152"/>
                  </a:cubicBezTo>
                  <a:cubicBezTo>
                    <a:pt x="171" y="152"/>
                    <a:pt x="171" y="152"/>
                    <a:pt x="171" y="152"/>
                  </a:cubicBezTo>
                  <a:cubicBezTo>
                    <a:pt x="170" y="151"/>
                    <a:pt x="170" y="151"/>
                    <a:pt x="170" y="151"/>
                  </a:cubicBezTo>
                  <a:cubicBezTo>
                    <a:pt x="170" y="151"/>
                    <a:pt x="170" y="151"/>
                    <a:pt x="170" y="151"/>
                  </a:cubicBezTo>
                  <a:cubicBezTo>
                    <a:pt x="169" y="151"/>
                    <a:pt x="169" y="151"/>
                    <a:pt x="169" y="151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7" y="150"/>
                    <a:pt x="167" y="150"/>
                    <a:pt x="167" y="150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6" y="148"/>
                    <a:pt x="166" y="148"/>
                    <a:pt x="166" y="148"/>
                  </a:cubicBezTo>
                  <a:cubicBezTo>
                    <a:pt x="166" y="148"/>
                    <a:pt x="166" y="148"/>
                    <a:pt x="166" y="148"/>
                  </a:cubicBezTo>
                  <a:cubicBezTo>
                    <a:pt x="164" y="147"/>
                    <a:pt x="164" y="147"/>
                    <a:pt x="164" y="147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2" y="146"/>
                    <a:pt x="162" y="146"/>
                    <a:pt x="162" y="146"/>
                  </a:cubicBezTo>
                  <a:cubicBezTo>
                    <a:pt x="162" y="145"/>
                    <a:pt x="162" y="145"/>
                    <a:pt x="162" y="145"/>
                  </a:cubicBezTo>
                  <a:cubicBezTo>
                    <a:pt x="162" y="145"/>
                    <a:pt x="162" y="145"/>
                    <a:pt x="162" y="145"/>
                  </a:cubicBezTo>
                  <a:cubicBezTo>
                    <a:pt x="162" y="145"/>
                    <a:pt x="162" y="145"/>
                    <a:pt x="162" y="145"/>
                  </a:cubicBezTo>
                  <a:cubicBezTo>
                    <a:pt x="161" y="144"/>
                    <a:pt x="161" y="144"/>
                    <a:pt x="161" y="144"/>
                  </a:cubicBezTo>
                  <a:cubicBezTo>
                    <a:pt x="161" y="144"/>
                    <a:pt x="161" y="144"/>
                    <a:pt x="161" y="144"/>
                  </a:cubicBezTo>
                  <a:cubicBezTo>
                    <a:pt x="161" y="144"/>
                    <a:pt x="161" y="144"/>
                    <a:pt x="161" y="144"/>
                  </a:cubicBezTo>
                  <a:cubicBezTo>
                    <a:pt x="161" y="144"/>
                    <a:pt x="161" y="144"/>
                    <a:pt x="161" y="144"/>
                  </a:cubicBezTo>
                  <a:cubicBezTo>
                    <a:pt x="160" y="143"/>
                    <a:pt x="160" y="143"/>
                    <a:pt x="160" y="143"/>
                  </a:cubicBezTo>
                  <a:cubicBezTo>
                    <a:pt x="160" y="143"/>
                    <a:pt x="160" y="143"/>
                    <a:pt x="160" y="143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157" y="140"/>
                    <a:pt x="157" y="140"/>
                    <a:pt x="157" y="140"/>
                  </a:cubicBezTo>
                  <a:cubicBezTo>
                    <a:pt x="155" y="140"/>
                    <a:pt x="155" y="140"/>
                    <a:pt x="155" y="140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3" y="139"/>
                    <a:pt x="153" y="139"/>
                    <a:pt x="153" y="139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4" y="136"/>
                    <a:pt x="154" y="136"/>
                    <a:pt x="154" y="136"/>
                  </a:cubicBezTo>
                  <a:cubicBezTo>
                    <a:pt x="154" y="136"/>
                    <a:pt x="154" y="136"/>
                    <a:pt x="154" y="136"/>
                  </a:cubicBezTo>
                  <a:cubicBezTo>
                    <a:pt x="154" y="136"/>
                    <a:pt x="154" y="136"/>
                    <a:pt x="154" y="136"/>
                  </a:cubicBezTo>
                  <a:cubicBezTo>
                    <a:pt x="154" y="136"/>
                    <a:pt x="154" y="136"/>
                    <a:pt x="154" y="136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5" y="133"/>
                    <a:pt x="155" y="133"/>
                    <a:pt x="155" y="133"/>
                  </a:cubicBezTo>
                  <a:cubicBezTo>
                    <a:pt x="155" y="133"/>
                    <a:pt x="155" y="133"/>
                    <a:pt x="155" y="133"/>
                  </a:cubicBezTo>
                  <a:cubicBezTo>
                    <a:pt x="155" y="132"/>
                    <a:pt x="155" y="132"/>
                    <a:pt x="155" y="132"/>
                  </a:cubicBezTo>
                  <a:cubicBezTo>
                    <a:pt x="155" y="132"/>
                    <a:pt x="155" y="132"/>
                    <a:pt x="155" y="132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6" y="130"/>
                    <a:pt x="156" y="130"/>
                    <a:pt x="156" y="130"/>
                  </a:cubicBezTo>
                  <a:cubicBezTo>
                    <a:pt x="156" y="130"/>
                    <a:pt x="156" y="130"/>
                    <a:pt x="156" y="130"/>
                  </a:cubicBezTo>
                  <a:cubicBezTo>
                    <a:pt x="156" y="129"/>
                    <a:pt x="156" y="129"/>
                    <a:pt x="156" y="129"/>
                  </a:cubicBezTo>
                  <a:cubicBezTo>
                    <a:pt x="157" y="128"/>
                    <a:pt x="157" y="128"/>
                    <a:pt x="157" y="128"/>
                  </a:cubicBezTo>
                  <a:cubicBezTo>
                    <a:pt x="157" y="127"/>
                    <a:pt x="157" y="127"/>
                    <a:pt x="157" y="127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58" y="123"/>
                    <a:pt x="158" y="123"/>
                    <a:pt x="158" y="123"/>
                  </a:cubicBezTo>
                  <a:cubicBezTo>
                    <a:pt x="158" y="122"/>
                    <a:pt x="158" y="122"/>
                    <a:pt x="158" y="122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60" y="118"/>
                    <a:pt x="160" y="118"/>
                    <a:pt x="160" y="118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61" y="116"/>
                    <a:pt x="161" y="116"/>
                    <a:pt x="161" y="116"/>
                  </a:cubicBezTo>
                  <a:cubicBezTo>
                    <a:pt x="162" y="116"/>
                    <a:pt x="162" y="116"/>
                    <a:pt x="162" y="116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63" y="114"/>
                    <a:pt x="163" y="114"/>
                    <a:pt x="163" y="114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5" y="109"/>
                    <a:pt x="165" y="109"/>
                    <a:pt x="165" y="109"/>
                  </a:cubicBezTo>
                  <a:cubicBezTo>
                    <a:pt x="165" y="109"/>
                    <a:pt x="165" y="109"/>
                    <a:pt x="165" y="109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8" y="104"/>
                    <a:pt x="168" y="104"/>
                    <a:pt x="168" y="104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9" y="102"/>
                    <a:pt x="169" y="102"/>
                    <a:pt x="169" y="102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70" y="87"/>
                    <a:pt x="170" y="83"/>
                    <a:pt x="170" y="78"/>
                  </a:cubicBezTo>
                  <a:cubicBezTo>
                    <a:pt x="169" y="77"/>
                    <a:pt x="169" y="77"/>
                    <a:pt x="169" y="77"/>
                  </a:cubicBezTo>
                  <a:cubicBezTo>
                    <a:pt x="169" y="76"/>
                    <a:pt x="169" y="76"/>
                    <a:pt x="169" y="76"/>
                  </a:cubicBezTo>
                  <a:cubicBezTo>
                    <a:pt x="169" y="76"/>
                    <a:pt x="169" y="75"/>
                    <a:pt x="169" y="75"/>
                  </a:cubicBezTo>
                  <a:cubicBezTo>
                    <a:pt x="169" y="74"/>
                    <a:pt x="169" y="74"/>
                    <a:pt x="169" y="73"/>
                  </a:cubicBezTo>
                  <a:cubicBezTo>
                    <a:pt x="169" y="72"/>
                    <a:pt x="169" y="71"/>
                    <a:pt x="169" y="70"/>
                  </a:cubicBezTo>
                  <a:cubicBezTo>
                    <a:pt x="169" y="70"/>
                    <a:pt x="169" y="70"/>
                    <a:pt x="169" y="70"/>
                  </a:cubicBezTo>
                  <a:cubicBezTo>
                    <a:pt x="169" y="69"/>
                    <a:pt x="169" y="69"/>
                    <a:pt x="169" y="69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1" y="43"/>
                    <a:pt x="161" y="43"/>
                    <a:pt x="161" y="43"/>
                  </a:cubicBezTo>
                  <a:cubicBezTo>
                    <a:pt x="161" y="43"/>
                    <a:pt x="161" y="43"/>
                    <a:pt x="161" y="43"/>
                  </a:cubicBezTo>
                  <a:cubicBezTo>
                    <a:pt x="161" y="43"/>
                    <a:pt x="161" y="43"/>
                    <a:pt x="161" y="43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0" y="41"/>
                    <a:pt x="160" y="41"/>
                    <a:pt x="160" y="41"/>
                  </a:cubicBezTo>
                  <a:cubicBezTo>
                    <a:pt x="160" y="41"/>
                    <a:pt x="160" y="41"/>
                    <a:pt x="160" y="41"/>
                  </a:cubicBezTo>
                  <a:cubicBezTo>
                    <a:pt x="160" y="41"/>
                    <a:pt x="160" y="41"/>
                    <a:pt x="160" y="41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7" y="24"/>
                    <a:pt x="157" y="24"/>
                    <a:pt x="157" y="24"/>
                  </a:cubicBezTo>
                  <a:cubicBezTo>
                    <a:pt x="155" y="23"/>
                    <a:pt x="152" y="22"/>
                    <a:pt x="150" y="22"/>
                  </a:cubicBezTo>
                  <a:cubicBezTo>
                    <a:pt x="149" y="22"/>
                    <a:pt x="149" y="22"/>
                    <a:pt x="148" y="22"/>
                  </a:cubicBezTo>
                  <a:cubicBezTo>
                    <a:pt x="148" y="21"/>
                    <a:pt x="147" y="20"/>
                    <a:pt x="146" y="20"/>
                  </a:cubicBezTo>
                  <a:cubicBezTo>
                    <a:pt x="128" y="0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3405659" y="2354965"/>
            <a:ext cx="5722458" cy="1615063"/>
            <a:chOff x="3405659" y="2354965"/>
            <a:chExt cx="5722458" cy="1615063"/>
          </a:xfrm>
        </p:grpSpPr>
        <p:sp>
          <p:nvSpPr>
            <p:cNvPr id="130" name="文本框 129"/>
            <p:cNvSpPr txBox="1"/>
            <p:nvPr/>
          </p:nvSpPr>
          <p:spPr>
            <a:xfrm>
              <a:off x="3405659" y="2677366"/>
              <a:ext cx="5722458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沉淀后，我愿意做一个温暖的人，有自己的喜好有自己的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原则有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自己的信仰，不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急功近利不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浮夸轻薄，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宠辱不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3421695" y="2354965"/>
              <a:ext cx="17585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3405659" y="4542580"/>
            <a:ext cx="5722458" cy="1615063"/>
            <a:chOff x="3405659" y="2354965"/>
            <a:chExt cx="5722458" cy="1615063"/>
          </a:xfrm>
        </p:grpSpPr>
        <p:sp>
          <p:nvSpPr>
            <p:cNvPr id="134" name="文本框 133"/>
            <p:cNvSpPr txBox="1"/>
            <p:nvPr/>
          </p:nvSpPr>
          <p:spPr>
            <a:xfrm>
              <a:off x="3405659" y="2677366"/>
              <a:ext cx="5722458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沉淀后，我愿意做一个温暖的人，有自己的喜好有自己的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原则有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自己的信仰，不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急功近利不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浮夸轻薄，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宠辱不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35" name="文本框 134"/>
            <p:cNvSpPr txBox="1"/>
            <p:nvPr/>
          </p:nvSpPr>
          <p:spPr>
            <a:xfrm>
              <a:off x="3421695" y="2354965"/>
              <a:ext cx="17585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9" name="文本框 138"/>
          <p:cNvSpPr txBox="1"/>
          <p:nvPr/>
        </p:nvSpPr>
        <p:spPr>
          <a:xfrm>
            <a:off x="357297" y="3999465"/>
            <a:ext cx="27631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沉淀后，我愿意做一个温暖的人，有自己的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喜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1551528" y="5669002"/>
            <a:ext cx="165931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个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5270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>
            <a:spLocks/>
          </p:cNvSpPr>
          <p:nvPr/>
        </p:nvSpPr>
        <p:spPr bwMode="auto">
          <a:xfrm flipV="1">
            <a:off x="1493674" y="0"/>
            <a:ext cx="9204652" cy="6470248"/>
          </a:xfrm>
          <a:custGeom>
            <a:avLst/>
            <a:gdLst>
              <a:gd name="connsiteX0" fmla="*/ 0 w 9204652"/>
              <a:gd name="connsiteY0" fmla="*/ 6470248 h 6470248"/>
              <a:gd name="connsiteX1" fmla="*/ 9204652 w 9204652"/>
              <a:gd name="connsiteY1" fmla="*/ 6470248 h 6470248"/>
              <a:gd name="connsiteX2" fmla="*/ 9204652 w 9204652"/>
              <a:gd name="connsiteY2" fmla="*/ 5314038 h 6470248"/>
              <a:gd name="connsiteX3" fmla="*/ 5025738 w 9204652"/>
              <a:gd name="connsiteY3" fmla="*/ 5314038 h 6470248"/>
              <a:gd name="connsiteX4" fmla="*/ 4658116 w 9204652"/>
              <a:gd name="connsiteY4" fmla="*/ 4946260 h 6470248"/>
              <a:gd name="connsiteX5" fmla="*/ 4658116 w 9204652"/>
              <a:gd name="connsiteY5" fmla="*/ 171208 h 6470248"/>
              <a:gd name="connsiteX6" fmla="*/ 4658116 w 9204652"/>
              <a:gd name="connsiteY6" fmla="*/ 0 h 6470248"/>
              <a:gd name="connsiteX7" fmla="*/ 4546537 w 9204652"/>
              <a:gd name="connsiteY7" fmla="*/ 0 h 6470248"/>
              <a:gd name="connsiteX8" fmla="*/ 4546537 w 9204652"/>
              <a:gd name="connsiteY8" fmla="*/ 182433 h 6470248"/>
              <a:gd name="connsiteX9" fmla="*/ 4546537 w 9204652"/>
              <a:gd name="connsiteY9" fmla="*/ 4946260 h 6470248"/>
              <a:gd name="connsiteX10" fmla="*/ 4178914 w 9204652"/>
              <a:gd name="connsiteY10" fmla="*/ 5314038 h 6470248"/>
              <a:gd name="connsiteX11" fmla="*/ 0 w 9204652"/>
              <a:gd name="connsiteY11" fmla="*/ 5314038 h 6470248"/>
              <a:gd name="connsiteX12" fmla="*/ 0 w 9204652"/>
              <a:gd name="connsiteY12" fmla="*/ 6470248 h 6470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04652" h="6470248">
                <a:moveTo>
                  <a:pt x="0" y="6470248"/>
                </a:moveTo>
                <a:cubicBezTo>
                  <a:pt x="9204652" y="6470248"/>
                  <a:pt x="9204652" y="6470248"/>
                  <a:pt x="9204652" y="6470248"/>
                </a:cubicBezTo>
                <a:cubicBezTo>
                  <a:pt x="9204652" y="5314038"/>
                  <a:pt x="9204652" y="5314038"/>
                  <a:pt x="9204652" y="5314038"/>
                </a:cubicBezTo>
                <a:lnTo>
                  <a:pt x="5025738" y="5314038"/>
                </a:lnTo>
                <a:cubicBezTo>
                  <a:pt x="4822547" y="5314038"/>
                  <a:pt x="4658116" y="5149537"/>
                  <a:pt x="4658116" y="4946260"/>
                </a:cubicBezTo>
                <a:cubicBezTo>
                  <a:pt x="4658116" y="2920146"/>
                  <a:pt x="4658116" y="1364946"/>
                  <a:pt x="4658116" y="171208"/>
                </a:cubicBezTo>
                <a:lnTo>
                  <a:pt x="4658116" y="0"/>
                </a:lnTo>
                <a:lnTo>
                  <a:pt x="4546537" y="0"/>
                </a:lnTo>
                <a:lnTo>
                  <a:pt x="4546537" y="182433"/>
                </a:lnTo>
                <a:cubicBezTo>
                  <a:pt x="4546537" y="4946260"/>
                  <a:pt x="4546537" y="4946260"/>
                  <a:pt x="4546537" y="4946260"/>
                </a:cubicBezTo>
                <a:cubicBezTo>
                  <a:pt x="4546537" y="5149537"/>
                  <a:pt x="4382105" y="5314038"/>
                  <a:pt x="4178914" y="5314038"/>
                </a:cubicBezTo>
                <a:cubicBezTo>
                  <a:pt x="0" y="5314038"/>
                  <a:pt x="0" y="5314038"/>
                  <a:pt x="0" y="5314038"/>
                </a:cubicBezTo>
                <a:cubicBezTo>
                  <a:pt x="0" y="6470248"/>
                  <a:pt x="0" y="6470248"/>
                  <a:pt x="0" y="647024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59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5936219" y="6400798"/>
            <a:ext cx="319562" cy="476793"/>
          </a:xfrm>
          <a:custGeom>
            <a:avLst/>
            <a:gdLst>
              <a:gd name="T0" fmla="*/ 3 w 279"/>
              <a:gd name="T1" fmla="*/ 403 h 418"/>
              <a:gd name="T2" fmla="*/ 140 w 279"/>
              <a:gd name="T3" fmla="*/ 0 h 418"/>
              <a:gd name="T4" fmla="*/ 276 w 279"/>
              <a:gd name="T5" fmla="*/ 403 h 418"/>
              <a:gd name="T6" fmla="*/ 266 w 279"/>
              <a:gd name="T7" fmla="*/ 418 h 418"/>
              <a:gd name="T8" fmla="*/ 13 w 279"/>
              <a:gd name="T9" fmla="*/ 418 h 418"/>
              <a:gd name="T10" fmla="*/ 3 w 279"/>
              <a:gd name="T11" fmla="*/ 40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9" h="418">
                <a:moveTo>
                  <a:pt x="3" y="403"/>
                </a:moveTo>
                <a:cubicBezTo>
                  <a:pt x="140" y="0"/>
                  <a:pt x="140" y="0"/>
                  <a:pt x="140" y="0"/>
                </a:cubicBezTo>
                <a:cubicBezTo>
                  <a:pt x="276" y="403"/>
                  <a:pt x="276" y="403"/>
                  <a:pt x="276" y="403"/>
                </a:cubicBezTo>
                <a:cubicBezTo>
                  <a:pt x="279" y="412"/>
                  <a:pt x="274" y="418"/>
                  <a:pt x="266" y="418"/>
                </a:cubicBezTo>
                <a:cubicBezTo>
                  <a:pt x="13" y="418"/>
                  <a:pt x="13" y="418"/>
                  <a:pt x="13" y="418"/>
                </a:cubicBezTo>
                <a:cubicBezTo>
                  <a:pt x="5" y="418"/>
                  <a:pt x="0" y="412"/>
                  <a:pt x="3" y="40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5781040" y="1777164"/>
            <a:ext cx="629920" cy="629920"/>
          </a:xfrm>
          <a:prstGeom prst="ellipse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5834814" y="1830938"/>
            <a:ext cx="522373" cy="52237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5781040" y="2976044"/>
            <a:ext cx="629920" cy="629920"/>
          </a:xfrm>
          <a:prstGeom prst="ellipse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5834814" y="3029818"/>
            <a:ext cx="522373" cy="52237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5781040" y="4174924"/>
            <a:ext cx="629920" cy="629920"/>
          </a:xfrm>
          <a:prstGeom prst="ellipse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5834814" y="4228698"/>
            <a:ext cx="522373" cy="52237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椭圆 33"/>
          <p:cNvSpPr/>
          <p:nvPr/>
        </p:nvSpPr>
        <p:spPr bwMode="auto">
          <a:xfrm>
            <a:off x="5781040" y="5373804"/>
            <a:ext cx="629920" cy="629920"/>
          </a:xfrm>
          <a:prstGeom prst="ellipse">
            <a:avLst/>
          </a:prstGeom>
          <a:solidFill>
            <a:srgbClr val="FF2A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椭圆 34"/>
          <p:cNvSpPr/>
          <p:nvPr/>
        </p:nvSpPr>
        <p:spPr bwMode="auto">
          <a:xfrm>
            <a:off x="5834814" y="5427578"/>
            <a:ext cx="522373" cy="52237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770880" y="3102951"/>
            <a:ext cx="71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2015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770880" y="4308604"/>
            <a:ext cx="71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2016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770880" y="5504098"/>
            <a:ext cx="71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2017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770880" y="1897298"/>
            <a:ext cx="71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2063155" y="1750360"/>
            <a:ext cx="3504882" cy="718888"/>
            <a:chOff x="2063155" y="1732680"/>
            <a:chExt cx="3504882" cy="718888"/>
          </a:xfrm>
        </p:grpSpPr>
        <p:sp>
          <p:nvSpPr>
            <p:cNvPr id="45" name="Freeform 13"/>
            <p:cNvSpPr>
              <a:spLocks/>
            </p:cNvSpPr>
            <p:nvPr/>
          </p:nvSpPr>
          <p:spPr bwMode="auto">
            <a:xfrm flipH="1" flipV="1">
              <a:off x="2063155" y="1732680"/>
              <a:ext cx="3504882" cy="718888"/>
            </a:xfrm>
            <a:custGeom>
              <a:avLst/>
              <a:gdLst>
                <a:gd name="T0" fmla="*/ 245 w 2699"/>
                <a:gd name="T1" fmla="*/ 0 h 551"/>
                <a:gd name="T2" fmla="*/ 2685 w 2699"/>
                <a:gd name="T3" fmla="*/ 0 h 551"/>
                <a:gd name="T4" fmla="*/ 2699 w 2699"/>
                <a:gd name="T5" fmla="*/ 16 h 551"/>
                <a:gd name="T6" fmla="*/ 2699 w 2699"/>
                <a:gd name="T7" fmla="*/ 536 h 551"/>
                <a:gd name="T8" fmla="*/ 2685 w 2699"/>
                <a:gd name="T9" fmla="*/ 551 h 551"/>
                <a:gd name="T10" fmla="*/ 245 w 2699"/>
                <a:gd name="T11" fmla="*/ 551 h 551"/>
                <a:gd name="T12" fmla="*/ 221 w 2699"/>
                <a:gd name="T13" fmla="*/ 540 h 551"/>
                <a:gd name="T14" fmla="*/ 5 w 2699"/>
                <a:gd name="T15" fmla="*/ 287 h 551"/>
                <a:gd name="T16" fmla="*/ 5 w 2699"/>
                <a:gd name="T17" fmla="*/ 264 h 551"/>
                <a:gd name="T18" fmla="*/ 221 w 2699"/>
                <a:gd name="T19" fmla="*/ 12 h 551"/>
                <a:gd name="T20" fmla="*/ 245 w 2699"/>
                <a:gd name="T2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99" h="551">
                  <a:moveTo>
                    <a:pt x="245" y="0"/>
                  </a:moveTo>
                  <a:cubicBezTo>
                    <a:pt x="437" y="0"/>
                    <a:pt x="2493" y="0"/>
                    <a:pt x="2685" y="0"/>
                  </a:cubicBezTo>
                  <a:cubicBezTo>
                    <a:pt x="2693" y="0"/>
                    <a:pt x="2699" y="7"/>
                    <a:pt x="2699" y="16"/>
                  </a:cubicBezTo>
                  <a:cubicBezTo>
                    <a:pt x="2699" y="536"/>
                    <a:pt x="2699" y="536"/>
                    <a:pt x="2699" y="536"/>
                  </a:cubicBezTo>
                  <a:cubicBezTo>
                    <a:pt x="2699" y="544"/>
                    <a:pt x="2693" y="551"/>
                    <a:pt x="2685" y="551"/>
                  </a:cubicBezTo>
                  <a:cubicBezTo>
                    <a:pt x="245" y="551"/>
                    <a:pt x="245" y="551"/>
                    <a:pt x="245" y="551"/>
                  </a:cubicBezTo>
                  <a:cubicBezTo>
                    <a:pt x="237" y="551"/>
                    <a:pt x="227" y="546"/>
                    <a:pt x="221" y="540"/>
                  </a:cubicBezTo>
                  <a:cubicBezTo>
                    <a:pt x="183" y="495"/>
                    <a:pt x="43" y="332"/>
                    <a:pt x="5" y="287"/>
                  </a:cubicBezTo>
                  <a:cubicBezTo>
                    <a:pt x="0" y="281"/>
                    <a:pt x="0" y="271"/>
                    <a:pt x="5" y="264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27" y="6"/>
                    <a:pt x="237" y="1"/>
                    <a:pt x="245" y="0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451534" y="1796293"/>
              <a:ext cx="22199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228"/>
            <p:cNvSpPr>
              <a:spLocks noEditPoints="1"/>
            </p:cNvSpPr>
            <p:nvPr/>
          </p:nvSpPr>
          <p:spPr bwMode="auto">
            <a:xfrm>
              <a:off x="4494090" y="1854375"/>
              <a:ext cx="428430" cy="428430"/>
            </a:xfrm>
            <a:custGeom>
              <a:avLst/>
              <a:gdLst>
                <a:gd name="T0" fmla="*/ 232 w 237"/>
                <a:gd name="T1" fmla="*/ 209 h 237"/>
                <a:gd name="T2" fmla="*/ 166 w 237"/>
                <a:gd name="T3" fmla="*/ 143 h 237"/>
                <a:gd name="T4" fmla="*/ 155 w 237"/>
                <a:gd name="T5" fmla="*/ 140 h 237"/>
                <a:gd name="T6" fmla="*/ 135 w 237"/>
                <a:gd name="T7" fmla="*/ 120 h 237"/>
                <a:gd name="T8" fmla="*/ 150 w 237"/>
                <a:gd name="T9" fmla="*/ 75 h 237"/>
                <a:gd name="T10" fmla="*/ 75 w 237"/>
                <a:gd name="T11" fmla="*/ 0 h 237"/>
                <a:gd name="T12" fmla="*/ 0 w 237"/>
                <a:gd name="T13" fmla="*/ 75 h 237"/>
                <a:gd name="T14" fmla="*/ 75 w 237"/>
                <a:gd name="T15" fmla="*/ 150 h 237"/>
                <a:gd name="T16" fmla="*/ 120 w 237"/>
                <a:gd name="T17" fmla="*/ 135 h 237"/>
                <a:gd name="T18" fmla="*/ 140 w 237"/>
                <a:gd name="T19" fmla="*/ 155 h 237"/>
                <a:gd name="T20" fmla="*/ 142 w 237"/>
                <a:gd name="T21" fmla="*/ 166 h 237"/>
                <a:gd name="T22" fmla="*/ 209 w 237"/>
                <a:gd name="T23" fmla="*/ 232 h 237"/>
                <a:gd name="T24" fmla="*/ 229 w 237"/>
                <a:gd name="T25" fmla="*/ 229 h 237"/>
                <a:gd name="T26" fmla="*/ 232 w 237"/>
                <a:gd name="T27" fmla="*/ 209 h 237"/>
                <a:gd name="T28" fmla="*/ 19 w 237"/>
                <a:gd name="T29" fmla="*/ 75 h 237"/>
                <a:gd name="T30" fmla="*/ 75 w 237"/>
                <a:gd name="T31" fmla="*/ 19 h 237"/>
                <a:gd name="T32" fmla="*/ 131 w 237"/>
                <a:gd name="T33" fmla="*/ 75 h 237"/>
                <a:gd name="T34" fmla="*/ 75 w 237"/>
                <a:gd name="T35" fmla="*/ 131 h 237"/>
                <a:gd name="T36" fmla="*/ 19 w 237"/>
                <a:gd name="T37" fmla="*/ 75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37">
                  <a:moveTo>
                    <a:pt x="232" y="209"/>
                  </a:moveTo>
                  <a:cubicBezTo>
                    <a:pt x="166" y="143"/>
                    <a:pt x="166" y="143"/>
                    <a:pt x="166" y="143"/>
                  </a:cubicBezTo>
                  <a:cubicBezTo>
                    <a:pt x="163" y="140"/>
                    <a:pt x="159" y="139"/>
                    <a:pt x="155" y="14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45" y="107"/>
                    <a:pt x="150" y="92"/>
                    <a:pt x="150" y="75"/>
                  </a:cubicBezTo>
                  <a:cubicBezTo>
                    <a:pt x="150" y="34"/>
                    <a:pt x="116" y="0"/>
                    <a:pt x="75" y="0"/>
                  </a:cubicBezTo>
                  <a:cubicBezTo>
                    <a:pt x="33" y="0"/>
                    <a:pt x="0" y="34"/>
                    <a:pt x="0" y="75"/>
                  </a:cubicBezTo>
                  <a:cubicBezTo>
                    <a:pt x="0" y="117"/>
                    <a:pt x="33" y="150"/>
                    <a:pt x="75" y="150"/>
                  </a:cubicBezTo>
                  <a:cubicBezTo>
                    <a:pt x="92" y="150"/>
                    <a:pt x="108" y="145"/>
                    <a:pt x="120" y="135"/>
                  </a:cubicBezTo>
                  <a:cubicBezTo>
                    <a:pt x="140" y="155"/>
                    <a:pt x="140" y="155"/>
                    <a:pt x="140" y="155"/>
                  </a:cubicBezTo>
                  <a:cubicBezTo>
                    <a:pt x="139" y="159"/>
                    <a:pt x="140" y="163"/>
                    <a:pt x="142" y="166"/>
                  </a:cubicBezTo>
                  <a:cubicBezTo>
                    <a:pt x="209" y="232"/>
                    <a:pt x="209" y="232"/>
                    <a:pt x="209" y="232"/>
                  </a:cubicBezTo>
                  <a:cubicBezTo>
                    <a:pt x="214" y="237"/>
                    <a:pt x="223" y="236"/>
                    <a:pt x="229" y="229"/>
                  </a:cubicBezTo>
                  <a:cubicBezTo>
                    <a:pt x="235" y="223"/>
                    <a:pt x="237" y="214"/>
                    <a:pt x="232" y="209"/>
                  </a:cubicBezTo>
                  <a:close/>
                  <a:moveTo>
                    <a:pt x="19" y="75"/>
                  </a:moveTo>
                  <a:cubicBezTo>
                    <a:pt x="19" y="44"/>
                    <a:pt x="44" y="19"/>
                    <a:pt x="75" y="19"/>
                  </a:cubicBezTo>
                  <a:cubicBezTo>
                    <a:pt x="106" y="19"/>
                    <a:pt x="131" y="44"/>
                    <a:pt x="131" y="75"/>
                  </a:cubicBezTo>
                  <a:cubicBezTo>
                    <a:pt x="131" y="106"/>
                    <a:pt x="106" y="131"/>
                    <a:pt x="75" y="131"/>
                  </a:cubicBezTo>
                  <a:cubicBezTo>
                    <a:pt x="44" y="131"/>
                    <a:pt x="19" y="106"/>
                    <a:pt x="1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063155" y="4158280"/>
            <a:ext cx="3504882" cy="718888"/>
            <a:chOff x="2063155" y="4140600"/>
            <a:chExt cx="3504882" cy="718888"/>
          </a:xfrm>
        </p:grpSpPr>
        <p:sp>
          <p:nvSpPr>
            <p:cNvPr id="44" name="Freeform 13"/>
            <p:cNvSpPr>
              <a:spLocks/>
            </p:cNvSpPr>
            <p:nvPr/>
          </p:nvSpPr>
          <p:spPr bwMode="auto">
            <a:xfrm flipH="1" flipV="1">
              <a:off x="2063155" y="4140600"/>
              <a:ext cx="3504882" cy="718888"/>
            </a:xfrm>
            <a:custGeom>
              <a:avLst/>
              <a:gdLst>
                <a:gd name="T0" fmla="*/ 245 w 2699"/>
                <a:gd name="T1" fmla="*/ 0 h 551"/>
                <a:gd name="T2" fmla="*/ 2685 w 2699"/>
                <a:gd name="T3" fmla="*/ 0 h 551"/>
                <a:gd name="T4" fmla="*/ 2699 w 2699"/>
                <a:gd name="T5" fmla="*/ 16 h 551"/>
                <a:gd name="T6" fmla="*/ 2699 w 2699"/>
                <a:gd name="T7" fmla="*/ 536 h 551"/>
                <a:gd name="T8" fmla="*/ 2685 w 2699"/>
                <a:gd name="T9" fmla="*/ 551 h 551"/>
                <a:gd name="T10" fmla="*/ 245 w 2699"/>
                <a:gd name="T11" fmla="*/ 551 h 551"/>
                <a:gd name="T12" fmla="*/ 221 w 2699"/>
                <a:gd name="T13" fmla="*/ 540 h 551"/>
                <a:gd name="T14" fmla="*/ 5 w 2699"/>
                <a:gd name="T15" fmla="*/ 287 h 551"/>
                <a:gd name="T16" fmla="*/ 5 w 2699"/>
                <a:gd name="T17" fmla="*/ 264 h 551"/>
                <a:gd name="T18" fmla="*/ 221 w 2699"/>
                <a:gd name="T19" fmla="*/ 12 h 551"/>
                <a:gd name="T20" fmla="*/ 245 w 2699"/>
                <a:gd name="T2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99" h="551">
                  <a:moveTo>
                    <a:pt x="245" y="0"/>
                  </a:moveTo>
                  <a:cubicBezTo>
                    <a:pt x="437" y="0"/>
                    <a:pt x="2493" y="0"/>
                    <a:pt x="2685" y="0"/>
                  </a:cubicBezTo>
                  <a:cubicBezTo>
                    <a:pt x="2693" y="0"/>
                    <a:pt x="2699" y="7"/>
                    <a:pt x="2699" y="16"/>
                  </a:cubicBezTo>
                  <a:cubicBezTo>
                    <a:pt x="2699" y="536"/>
                    <a:pt x="2699" y="536"/>
                    <a:pt x="2699" y="536"/>
                  </a:cubicBezTo>
                  <a:cubicBezTo>
                    <a:pt x="2699" y="544"/>
                    <a:pt x="2693" y="551"/>
                    <a:pt x="2685" y="551"/>
                  </a:cubicBezTo>
                  <a:cubicBezTo>
                    <a:pt x="245" y="551"/>
                    <a:pt x="245" y="551"/>
                    <a:pt x="245" y="551"/>
                  </a:cubicBezTo>
                  <a:cubicBezTo>
                    <a:pt x="237" y="551"/>
                    <a:pt x="227" y="546"/>
                    <a:pt x="221" y="540"/>
                  </a:cubicBezTo>
                  <a:cubicBezTo>
                    <a:pt x="183" y="495"/>
                    <a:pt x="43" y="332"/>
                    <a:pt x="5" y="287"/>
                  </a:cubicBezTo>
                  <a:cubicBezTo>
                    <a:pt x="0" y="281"/>
                    <a:pt x="0" y="271"/>
                    <a:pt x="5" y="264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27" y="6"/>
                    <a:pt x="237" y="1"/>
                    <a:pt x="245" y="0"/>
                  </a:cubicBezTo>
                  <a:close/>
                </a:path>
              </a:pathLst>
            </a:custGeom>
            <a:solidFill>
              <a:srgbClr val="DB33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4566869" y="4292324"/>
              <a:ext cx="467334" cy="409175"/>
              <a:chOff x="4551545" y="4321790"/>
              <a:chExt cx="1084263" cy="949325"/>
            </a:xfrm>
            <a:solidFill>
              <a:schemeClr val="bg1"/>
            </a:solidFill>
          </p:grpSpPr>
          <p:sp>
            <p:nvSpPr>
              <p:cNvPr id="51" name="Freeform 232"/>
              <p:cNvSpPr>
                <a:spLocks/>
              </p:cNvSpPr>
              <p:nvPr/>
            </p:nvSpPr>
            <p:spPr bwMode="auto">
              <a:xfrm>
                <a:off x="4551545" y="4661515"/>
                <a:ext cx="1084263" cy="609600"/>
              </a:xfrm>
              <a:custGeom>
                <a:avLst/>
                <a:gdLst>
                  <a:gd name="T0" fmla="*/ 226 w 253"/>
                  <a:gd name="T1" fmla="*/ 64 h 142"/>
                  <a:gd name="T2" fmla="*/ 221 w 253"/>
                  <a:gd name="T3" fmla="*/ 67 h 142"/>
                  <a:gd name="T4" fmla="*/ 150 w 253"/>
                  <a:gd name="T5" fmla="*/ 67 h 142"/>
                  <a:gd name="T6" fmla="*/ 150 w 253"/>
                  <a:gd name="T7" fmla="*/ 84 h 142"/>
                  <a:gd name="T8" fmla="*/ 149 w 253"/>
                  <a:gd name="T9" fmla="*/ 88 h 142"/>
                  <a:gd name="T10" fmla="*/ 144 w 253"/>
                  <a:gd name="T11" fmla="*/ 90 h 142"/>
                  <a:gd name="T12" fmla="*/ 127 w 253"/>
                  <a:gd name="T13" fmla="*/ 90 h 142"/>
                  <a:gd name="T14" fmla="*/ 127 w 253"/>
                  <a:gd name="T15" fmla="*/ 90 h 142"/>
                  <a:gd name="T16" fmla="*/ 109 w 253"/>
                  <a:gd name="T17" fmla="*/ 90 h 142"/>
                  <a:gd name="T18" fmla="*/ 105 w 253"/>
                  <a:gd name="T19" fmla="*/ 88 h 142"/>
                  <a:gd name="T20" fmla="*/ 103 w 253"/>
                  <a:gd name="T21" fmla="*/ 84 h 142"/>
                  <a:gd name="T22" fmla="*/ 103 w 253"/>
                  <a:gd name="T23" fmla="*/ 67 h 142"/>
                  <a:gd name="T24" fmla="*/ 33 w 253"/>
                  <a:gd name="T25" fmla="*/ 67 h 142"/>
                  <a:gd name="T26" fmla="*/ 27 w 253"/>
                  <a:gd name="T27" fmla="*/ 64 h 142"/>
                  <a:gd name="T28" fmla="*/ 0 w 253"/>
                  <a:gd name="T29" fmla="*/ 0 h 142"/>
                  <a:gd name="T30" fmla="*/ 0 w 253"/>
                  <a:gd name="T31" fmla="*/ 120 h 142"/>
                  <a:gd name="T32" fmla="*/ 22 w 253"/>
                  <a:gd name="T33" fmla="*/ 142 h 142"/>
                  <a:gd name="T34" fmla="*/ 231 w 253"/>
                  <a:gd name="T35" fmla="*/ 142 h 142"/>
                  <a:gd name="T36" fmla="*/ 253 w 253"/>
                  <a:gd name="T37" fmla="*/ 120 h 142"/>
                  <a:gd name="T38" fmla="*/ 253 w 253"/>
                  <a:gd name="T39" fmla="*/ 0 h 142"/>
                  <a:gd name="T40" fmla="*/ 226 w 253"/>
                  <a:gd name="T41" fmla="*/ 6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3" h="142">
                    <a:moveTo>
                      <a:pt x="226" y="64"/>
                    </a:moveTo>
                    <a:cubicBezTo>
                      <a:pt x="225" y="66"/>
                      <a:pt x="223" y="67"/>
                      <a:pt x="221" y="67"/>
                    </a:cubicBezTo>
                    <a:cubicBezTo>
                      <a:pt x="150" y="67"/>
                      <a:pt x="150" y="67"/>
                      <a:pt x="150" y="67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0" y="85"/>
                      <a:pt x="150" y="87"/>
                      <a:pt x="149" y="88"/>
                    </a:cubicBezTo>
                    <a:cubicBezTo>
                      <a:pt x="147" y="89"/>
                      <a:pt x="146" y="90"/>
                      <a:pt x="144" y="90"/>
                    </a:cubicBezTo>
                    <a:cubicBezTo>
                      <a:pt x="127" y="90"/>
                      <a:pt x="127" y="90"/>
                      <a:pt x="127" y="90"/>
                    </a:cubicBezTo>
                    <a:cubicBezTo>
                      <a:pt x="127" y="90"/>
                      <a:pt x="127" y="90"/>
                      <a:pt x="127" y="90"/>
                    </a:cubicBezTo>
                    <a:cubicBezTo>
                      <a:pt x="109" y="90"/>
                      <a:pt x="109" y="90"/>
                      <a:pt x="109" y="90"/>
                    </a:cubicBezTo>
                    <a:cubicBezTo>
                      <a:pt x="107" y="90"/>
                      <a:pt x="106" y="89"/>
                      <a:pt x="105" y="88"/>
                    </a:cubicBezTo>
                    <a:cubicBezTo>
                      <a:pt x="103" y="87"/>
                      <a:pt x="103" y="85"/>
                      <a:pt x="103" y="84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30" y="67"/>
                      <a:pt x="28" y="66"/>
                      <a:pt x="27" y="6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32"/>
                      <a:pt x="10" y="142"/>
                      <a:pt x="22" y="142"/>
                    </a:cubicBezTo>
                    <a:cubicBezTo>
                      <a:pt x="231" y="142"/>
                      <a:pt x="231" y="142"/>
                      <a:pt x="231" y="142"/>
                    </a:cubicBezTo>
                    <a:cubicBezTo>
                      <a:pt x="243" y="142"/>
                      <a:pt x="253" y="132"/>
                      <a:pt x="253" y="120"/>
                    </a:cubicBezTo>
                    <a:cubicBezTo>
                      <a:pt x="253" y="0"/>
                      <a:pt x="253" y="0"/>
                      <a:pt x="253" y="0"/>
                    </a:cubicBezTo>
                    <a:lnTo>
                      <a:pt x="226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Freeform 233"/>
              <p:cNvSpPr>
                <a:spLocks noEditPoints="1"/>
              </p:cNvSpPr>
              <p:nvPr/>
            </p:nvSpPr>
            <p:spPr bwMode="auto">
              <a:xfrm>
                <a:off x="4561070" y="4321790"/>
                <a:ext cx="1066800" cy="669925"/>
              </a:xfrm>
              <a:custGeom>
                <a:avLst/>
                <a:gdLst>
                  <a:gd name="T0" fmla="*/ 107 w 249"/>
                  <a:gd name="T1" fmla="*/ 134 h 156"/>
                  <a:gd name="T2" fmla="*/ 112 w 249"/>
                  <a:gd name="T3" fmla="*/ 136 h 156"/>
                  <a:gd name="T4" fmla="*/ 113 w 249"/>
                  <a:gd name="T5" fmla="*/ 140 h 156"/>
                  <a:gd name="T6" fmla="*/ 113 w 249"/>
                  <a:gd name="T7" fmla="*/ 156 h 156"/>
                  <a:gd name="T8" fmla="*/ 125 w 249"/>
                  <a:gd name="T9" fmla="*/ 156 h 156"/>
                  <a:gd name="T10" fmla="*/ 125 w 249"/>
                  <a:gd name="T11" fmla="*/ 156 h 156"/>
                  <a:gd name="T12" fmla="*/ 136 w 249"/>
                  <a:gd name="T13" fmla="*/ 156 h 156"/>
                  <a:gd name="T14" fmla="*/ 136 w 249"/>
                  <a:gd name="T15" fmla="*/ 140 h 156"/>
                  <a:gd name="T16" fmla="*/ 138 w 249"/>
                  <a:gd name="T17" fmla="*/ 136 h 156"/>
                  <a:gd name="T18" fmla="*/ 142 w 249"/>
                  <a:gd name="T19" fmla="*/ 134 h 156"/>
                  <a:gd name="T20" fmla="*/ 214 w 249"/>
                  <a:gd name="T21" fmla="*/ 134 h 156"/>
                  <a:gd name="T22" fmla="*/ 249 w 249"/>
                  <a:gd name="T23" fmla="*/ 51 h 156"/>
                  <a:gd name="T24" fmla="*/ 229 w 249"/>
                  <a:gd name="T25" fmla="*/ 38 h 156"/>
                  <a:gd name="T26" fmla="*/ 174 w 249"/>
                  <a:gd name="T27" fmla="*/ 38 h 156"/>
                  <a:gd name="T28" fmla="*/ 174 w 249"/>
                  <a:gd name="T29" fmla="*/ 24 h 156"/>
                  <a:gd name="T30" fmla="*/ 150 w 249"/>
                  <a:gd name="T31" fmla="*/ 0 h 156"/>
                  <a:gd name="T32" fmla="*/ 98 w 249"/>
                  <a:gd name="T33" fmla="*/ 0 h 156"/>
                  <a:gd name="T34" fmla="*/ 74 w 249"/>
                  <a:gd name="T35" fmla="*/ 24 h 156"/>
                  <a:gd name="T36" fmla="*/ 74 w 249"/>
                  <a:gd name="T37" fmla="*/ 38 h 156"/>
                  <a:gd name="T38" fmla="*/ 20 w 249"/>
                  <a:gd name="T39" fmla="*/ 38 h 156"/>
                  <a:gd name="T40" fmla="*/ 0 w 249"/>
                  <a:gd name="T41" fmla="*/ 51 h 156"/>
                  <a:gd name="T42" fmla="*/ 35 w 249"/>
                  <a:gd name="T43" fmla="*/ 134 h 156"/>
                  <a:gd name="T44" fmla="*/ 107 w 249"/>
                  <a:gd name="T45" fmla="*/ 134 h 156"/>
                  <a:gd name="T46" fmla="*/ 90 w 249"/>
                  <a:gd name="T47" fmla="*/ 24 h 156"/>
                  <a:gd name="T48" fmla="*/ 98 w 249"/>
                  <a:gd name="T49" fmla="*/ 15 h 156"/>
                  <a:gd name="T50" fmla="*/ 150 w 249"/>
                  <a:gd name="T51" fmla="*/ 15 h 156"/>
                  <a:gd name="T52" fmla="*/ 159 w 249"/>
                  <a:gd name="T53" fmla="*/ 24 h 156"/>
                  <a:gd name="T54" fmla="*/ 159 w 249"/>
                  <a:gd name="T55" fmla="*/ 38 h 156"/>
                  <a:gd name="T56" fmla="*/ 90 w 249"/>
                  <a:gd name="T57" fmla="*/ 38 h 156"/>
                  <a:gd name="T58" fmla="*/ 90 w 249"/>
                  <a:gd name="T59" fmla="*/ 2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9" h="156">
                    <a:moveTo>
                      <a:pt x="107" y="134"/>
                    </a:moveTo>
                    <a:cubicBezTo>
                      <a:pt x="109" y="134"/>
                      <a:pt x="110" y="135"/>
                      <a:pt x="112" y="136"/>
                    </a:cubicBezTo>
                    <a:cubicBezTo>
                      <a:pt x="113" y="137"/>
                      <a:pt x="113" y="139"/>
                      <a:pt x="113" y="140"/>
                    </a:cubicBezTo>
                    <a:cubicBezTo>
                      <a:pt x="113" y="156"/>
                      <a:pt x="113" y="156"/>
                      <a:pt x="113" y="156"/>
                    </a:cubicBezTo>
                    <a:cubicBezTo>
                      <a:pt x="125" y="156"/>
                      <a:pt x="125" y="156"/>
                      <a:pt x="125" y="156"/>
                    </a:cubicBezTo>
                    <a:cubicBezTo>
                      <a:pt x="125" y="156"/>
                      <a:pt x="125" y="156"/>
                      <a:pt x="125" y="156"/>
                    </a:cubicBezTo>
                    <a:cubicBezTo>
                      <a:pt x="136" y="156"/>
                      <a:pt x="136" y="156"/>
                      <a:pt x="136" y="156"/>
                    </a:cubicBezTo>
                    <a:cubicBezTo>
                      <a:pt x="136" y="140"/>
                      <a:pt x="136" y="140"/>
                      <a:pt x="136" y="140"/>
                    </a:cubicBezTo>
                    <a:cubicBezTo>
                      <a:pt x="136" y="139"/>
                      <a:pt x="137" y="137"/>
                      <a:pt x="138" y="136"/>
                    </a:cubicBezTo>
                    <a:cubicBezTo>
                      <a:pt x="139" y="135"/>
                      <a:pt x="141" y="134"/>
                      <a:pt x="142" y="134"/>
                    </a:cubicBezTo>
                    <a:cubicBezTo>
                      <a:pt x="214" y="134"/>
                      <a:pt x="214" y="134"/>
                      <a:pt x="214" y="134"/>
                    </a:cubicBezTo>
                    <a:cubicBezTo>
                      <a:pt x="249" y="51"/>
                      <a:pt x="249" y="51"/>
                      <a:pt x="249" y="51"/>
                    </a:cubicBezTo>
                    <a:cubicBezTo>
                      <a:pt x="246" y="43"/>
                      <a:pt x="238" y="38"/>
                      <a:pt x="229" y="38"/>
                    </a:cubicBezTo>
                    <a:cubicBezTo>
                      <a:pt x="174" y="38"/>
                      <a:pt x="174" y="38"/>
                      <a:pt x="174" y="38"/>
                    </a:cubicBezTo>
                    <a:cubicBezTo>
                      <a:pt x="174" y="24"/>
                      <a:pt x="174" y="24"/>
                      <a:pt x="174" y="24"/>
                    </a:cubicBezTo>
                    <a:cubicBezTo>
                      <a:pt x="174" y="10"/>
                      <a:pt x="164" y="0"/>
                      <a:pt x="150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5" y="0"/>
                      <a:pt x="74" y="10"/>
                      <a:pt x="74" y="24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1" y="38"/>
                      <a:pt x="3" y="43"/>
                      <a:pt x="0" y="51"/>
                    </a:cubicBezTo>
                    <a:cubicBezTo>
                      <a:pt x="35" y="134"/>
                      <a:pt x="35" y="134"/>
                      <a:pt x="35" y="134"/>
                    </a:cubicBezTo>
                    <a:lnTo>
                      <a:pt x="107" y="134"/>
                    </a:lnTo>
                    <a:close/>
                    <a:moveTo>
                      <a:pt x="90" y="24"/>
                    </a:moveTo>
                    <a:cubicBezTo>
                      <a:pt x="90" y="19"/>
                      <a:pt x="93" y="15"/>
                      <a:pt x="98" y="15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55" y="15"/>
                      <a:pt x="159" y="19"/>
                      <a:pt x="159" y="24"/>
                    </a:cubicBezTo>
                    <a:cubicBezTo>
                      <a:pt x="159" y="38"/>
                      <a:pt x="159" y="38"/>
                      <a:pt x="159" y="38"/>
                    </a:cubicBezTo>
                    <a:cubicBezTo>
                      <a:pt x="90" y="38"/>
                      <a:pt x="90" y="38"/>
                      <a:pt x="90" y="38"/>
                    </a:cubicBezTo>
                    <a:lnTo>
                      <a:pt x="9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2451534" y="4204213"/>
              <a:ext cx="22199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583936" y="2909734"/>
            <a:ext cx="3504882" cy="718888"/>
            <a:chOff x="6583936" y="2929220"/>
            <a:chExt cx="3504882" cy="718888"/>
          </a:xfrm>
        </p:grpSpPr>
        <p:sp>
          <p:nvSpPr>
            <p:cNvPr id="46" name="Freeform 13"/>
            <p:cNvSpPr>
              <a:spLocks/>
            </p:cNvSpPr>
            <p:nvPr/>
          </p:nvSpPr>
          <p:spPr bwMode="auto">
            <a:xfrm flipV="1">
              <a:off x="6583936" y="2929220"/>
              <a:ext cx="3504882" cy="718888"/>
            </a:xfrm>
            <a:custGeom>
              <a:avLst/>
              <a:gdLst>
                <a:gd name="T0" fmla="*/ 245 w 2699"/>
                <a:gd name="T1" fmla="*/ 0 h 551"/>
                <a:gd name="T2" fmla="*/ 2685 w 2699"/>
                <a:gd name="T3" fmla="*/ 0 h 551"/>
                <a:gd name="T4" fmla="*/ 2699 w 2699"/>
                <a:gd name="T5" fmla="*/ 16 h 551"/>
                <a:gd name="T6" fmla="*/ 2699 w 2699"/>
                <a:gd name="T7" fmla="*/ 536 h 551"/>
                <a:gd name="T8" fmla="*/ 2685 w 2699"/>
                <a:gd name="T9" fmla="*/ 551 h 551"/>
                <a:gd name="T10" fmla="*/ 245 w 2699"/>
                <a:gd name="T11" fmla="*/ 551 h 551"/>
                <a:gd name="T12" fmla="*/ 221 w 2699"/>
                <a:gd name="T13" fmla="*/ 540 h 551"/>
                <a:gd name="T14" fmla="*/ 5 w 2699"/>
                <a:gd name="T15" fmla="*/ 287 h 551"/>
                <a:gd name="T16" fmla="*/ 5 w 2699"/>
                <a:gd name="T17" fmla="*/ 264 h 551"/>
                <a:gd name="T18" fmla="*/ 221 w 2699"/>
                <a:gd name="T19" fmla="*/ 12 h 551"/>
                <a:gd name="T20" fmla="*/ 245 w 2699"/>
                <a:gd name="T2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99" h="551">
                  <a:moveTo>
                    <a:pt x="245" y="0"/>
                  </a:moveTo>
                  <a:cubicBezTo>
                    <a:pt x="437" y="0"/>
                    <a:pt x="2493" y="0"/>
                    <a:pt x="2685" y="0"/>
                  </a:cubicBezTo>
                  <a:cubicBezTo>
                    <a:pt x="2693" y="0"/>
                    <a:pt x="2699" y="7"/>
                    <a:pt x="2699" y="16"/>
                  </a:cubicBezTo>
                  <a:cubicBezTo>
                    <a:pt x="2699" y="536"/>
                    <a:pt x="2699" y="536"/>
                    <a:pt x="2699" y="536"/>
                  </a:cubicBezTo>
                  <a:cubicBezTo>
                    <a:pt x="2699" y="544"/>
                    <a:pt x="2693" y="551"/>
                    <a:pt x="2685" y="551"/>
                  </a:cubicBezTo>
                  <a:cubicBezTo>
                    <a:pt x="245" y="551"/>
                    <a:pt x="245" y="551"/>
                    <a:pt x="245" y="551"/>
                  </a:cubicBezTo>
                  <a:cubicBezTo>
                    <a:pt x="237" y="551"/>
                    <a:pt x="227" y="546"/>
                    <a:pt x="221" y="540"/>
                  </a:cubicBezTo>
                  <a:cubicBezTo>
                    <a:pt x="183" y="495"/>
                    <a:pt x="43" y="332"/>
                    <a:pt x="5" y="287"/>
                  </a:cubicBezTo>
                  <a:cubicBezTo>
                    <a:pt x="0" y="281"/>
                    <a:pt x="0" y="271"/>
                    <a:pt x="5" y="264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27" y="6"/>
                    <a:pt x="237" y="1"/>
                    <a:pt x="245" y="0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 flipH="1">
              <a:off x="9374073" y="3077356"/>
              <a:ext cx="333518" cy="420522"/>
              <a:chOff x="5653088" y="2859088"/>
              <a:chExt cx="876300" cy="1104900"/>
            </a:xfrm>
            <a:solidFill>
              <a:schemeClr val="bg1"/>
            </a:solidFill>
          </p:grpSpPr>
          <p:sp>
            <p:nvSpPr>
              <p:cNvPr id="54" name="Freeform 248"/>
              <p:cNvSpPr>
                <a:spLocks noEditPoints="1"/>
              </p:cNvSpPr>
              <p:nvPr/>
            </p:nvSpPr>
            <p:spPr bwMode="auto">
              <a:xfrm>
                <a:off x="5653088" y="2859088"/>
                <a:ext cx="876300" cy="1104900"/>
              </a:xfrm>
              <a:custGeom>
                <a:avLst/>
                <a:gdLst>
                  <a:gd name="T0" fmla="*/ 204 w 204"/>
                  <a:gd name="T1" fmla="*/ 140 h 258"/>
                  <a:gd name="T2" fmla="*/ 183 w 204"/>
                  <a:gd name="T3" fmla="*/ 107 h 258"/>
                  <a:gd name="T4" fmla="*/ 187 w 204"/>
                  <a:gd name="T5" fmla="*/ 95 h 258"/>
                  <a:gd name="T6" fmla="*/ 173 w 204"/>
                  <a:gd name="T7" fmla="*/ 50 h 258"/>
                  <a:gd name="T8" fmla="*/ 140 w 204"/>
                  <a:gd name="T9" fmla="*/ 19 h 258"/>
                  <a:gd name="T10" fmla="*/ 48 w 204"/>
                  <a:gd name="T11" fmla="*/ 12 h 258"/>
                  <a:gd name="T12" fmla="*/ 0 w 204"/>
                  <a:gd name="T13" fmla="*/ 79 h 258"/>
                  <a:gd name="T14" fmla="*/ 27 w 204"/>
                  <a:gd name="T15" fmla="*/ 155 h 258"/>
                  <a:gd name="T16" fmla="*/ 37 w 204"/>
                  <a:gd name="T17" fmla="*/ 196 h 258"/>
                  <a:gd name="T18" fmla="*/ 124 w 204"/>
                  <a:gd name="T19" fmla="*/ 258 h 258"/>
                  <a:gd name="T20" fmla="*/ 131 w 204"/>
                  <a:gd name="T21" fmla="*/ 237 h 258"/>
                  <a:gd name="T22" fmla="*/ 139 w 204"/>
                  <a:gd name="T23" fmla="*/ 211 h 258"/>
                  <a:gd name="T24" fmla="*/ 155 w 204"/>
                  <a:gd name="T25" fmla="*/ 213 h 258"/>
                  <a:gd name="T26" fmla="*/ 188 w 204"/>
                  <a:gd name="T27" fmla="*/ 201 h 258"/>
                  <a:gd name="T28" fmla="*/ 186 w 204"/>
                  <a:gd name="T29" fmla="*/ 184 h 258"/>
                  <a:gd name="T30" fmla="*/ 192 w 204"/>
                  <a:gd name="T31" fmla="*/ 175 h 258"/>
                  <a:gd name="T32" fmla="*/ 187 w 204"/>
                  <a:gd name="T33" fmla="*/ 169 h 258"/>
                  <a:gd name="T34" fmla="*/ 192 w 204"/>
                  <a:gd name="T35" fmla="*/ 163 h 258"/>
                  <a:gd name="T36" fmla="*/ 190 w 204"/>
                  <a:gd name="T37" fmla="*/ 156 h 258"/>
                  <a:gd name="T38" fmla="*/ 191 w 204"/>
                  <a:gd name="T39" fmla="*/ 149 h 258"/>
                  <a:gd name="T40" fmla="*/ 204 w 204"/>
                  <a:gd name="T41" fmla="*/ 140 h 258"/>
                  <a:gd name="T42" fmla="*/ 105 w 204"/>
                  <a:gd name="T43" fmla="*/ 114 h 258"/>
                  <a:gd name="T44" fmla="*/ 103 w 204"/>
                  <a:gd name="T45" fmla="*/ 117 h 258"/>
                  <a:gd name="T46" fmla="*/ 102 w 204"/>
                  <a:gd name="T47" fmla="*/ 119 h 258"/>
                  <a:gd name="T48" fmla="*/ 96 w 204"/>
                  <a:gd name="T49" fmla="*/ 123 h 258"/>
                  <a:gd name="T50" fmla="*/ 94 w 204"/>
                  <a:gd name="T51" fmla="*/ 126 h 258"/>
                  <a:gd name="T52" fmla="*/ 91 w 204"/>
                  <a:gd name="T53" fmla="*/ 123 h 258"/>
                  <a:gd name="T54" fmla="*/ 86 w 204"/>
                  <a:gd name="T55" fmla="*/ 119 h 258"/>
                  <a:gd name="T56" fmla="*/ 84 w 204"/>
                  <a:gd name="T57" fmla="*/ 117 h 258"/>
                  <a:gd name="T58" fmla="*/ 83 w 204"/>
                  <a:gd name="T59" fmla="*/ 114 h 258"/>
                  <a:gd name="T60" fmla="*/ 82 w 204"/>
                  <a:gd name="T61" fmla="*/ 110 h 258"/>
                  <a:gd name="T62" fmla="*/ 94 w 204"/>
                  <a:gd name="T63" fmla="*/ 113 h 258"/>
                  <a:gd name="T64" fmla="*/ 106 w 204"/>
                  <a:gd name="T65" fmla="*/ 110 h 258"/>
                  <a:gd name="T66" fmla="*/ 105 w 204"/>
                  <a:gd name="T67" fmla="*/ 114 h 258"/>
                  <a:gd name="T68" fmla="*/ 117 w 204"/>
                  <a:gd name="T69" fmla="*/ 91 h 258"/>
                  <a:gd name="T70" fmla="*/ 94 w 204"/>
                  <a:gd name="T71" fmla="*/ 110 h 258"/>
                  <a:gd name="T72" fmla="*/ 71 w 204"/>
                  <a:gd name="T73" fmla="*/ 91 h 258"/>
                  <a:gd name="T74" fmla="*/ 64 w 204"/>
                  <a:gd name="T75" fmla="*/ 70 h 258"/>
                  <a:gd name="T76" fmla="*/ 94 w 204"/>
                  <a:gd name="T77" fmla="*/ 37 h 258"/>
                  <a:gd name="T78" fmla="*/ 124 w 204"/>
                  <a:gd name="T79" fmla="*/ 70 h 258"/>
                  <a:gd name="T80" fmla="*/ 117 w 204"/>
                  <a:gd name="T81" fmla="*/ 9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58">
                    <a:moveTo>
                      <a:pt x="204" y="140"/>
                    </a:moveTo>
                    <a:cubicBezTo>
                      <a:pt x="204" y="136"/>
                      <a:pt x="187" y="116"/>
                      <a:pt x="183" y="107"/>
                    </a:cubicBezTo>
                    <a:cubicBezTo>
                      <a:pt x="182" y="104"/>
                      <a:pt x="186" y="98"/>
                      <a:pt x="187" y="95"/>
                    </a:cubicBezTo>
                    <a:cubicBezTo>
                      <a:pt x="188" y="91"/>
                      <a:pt x="179" y="60"/>
                      <a:pt x="173" y="50"/>
                    </a:cubicBezTo>
                    <a:cubicBezTo>
                      <a:pt x="168" y="41"/>
                      <a:pt x="151" y="25"/>
                      <a:pt x="140" y="19"/>
                    </a:cubicBezTo>
                    <a:cubicBezTo>
                      <a:pt x="119" y="7"/>
                      <a:pt x="80" y="0"/>
                      <a:pt x="48" y="12"/>
                    </a:cubicBezTo>
                    <a:cubicBezTo>
                      <a:pt x="39" y="15"/>
                      <a:pt x="1" y="36"/>
                      <a:pt x="0" y="79"/>
                    </a:cubicBezTo>
                    <a:cubicBezTo>
                      <a:pt x="0" y="99"/>
                      <a:pt x="7" y="131"/>
                      <a:pt x="27" y="155"/>
                    </a:cubicBezTo>
                    <a:cubicBezTo>
                      <a:pt x="37" y="169"/>
                      <a:pt x="37" y="196"/>
                      <a:pt x="37" y="196"/>
                    </a:cubicBezTo>
                    <a:cubicBezTo>
                      <a:pt x="124" y="258"/>
                      <a:pt x="124" y="258"/>
                      <a:pt x="124" y="258"/>
                    </a:cubicBezTo>
                    <a:cubicBezTo>
                      <a:pt x="124" y="258"/>
                      <a:pt x="127" y="242"/>
                      <a:pt x="131" y="237"/>
                    </a:cubicBezTo>
                    <a:cubicBezTo>
                      <a:pt x="141" y="221"/>
                      <a:pt x="136" y="219"/>
                      <a:pt x="139" y="211"/>
                    </a:cubicBezTo>
                    <a:cubicBezTo>
                      <a:pt x="139" y="211"/>
                      <a:pt x="151" y="213"/>
                      <a:pt x="155" y="213"/>
                    </a:cubicBezTo>
                    <a:cubicBezTo>
                      <a:pt x="186" y="218"/>
                      <a:pt x="187" y="203"/>
                      <a:pt x="188" y="201"/>
                    </a:cubicBezTo>
                    <a:cubicBezTo>
                      <a:pt x="190" y="197"/>
                      <a:pt x="185" y="188"/>
                      <a:pt x="186" y="184"/>
                    </a:cubicBezTo>
                    <a:cubicBezTo>
                      <a:pt x="186" y="182"/>
                      <a:pt x="192" y="177"/>
                      <a:pt x="192" y="175"/>
                    </a:cubicBezTo>
                    <a:cubicBezTo>
                      <a:pt x="192" y="171"/>
                      <a:pt x="187" y="169"/>
                      <a:pt x="187" y="169"/>
                    </a:cubicBezTo>
                    <a:cubicBezTo>
                      <a:pt x="187" y="169"/>
                      <a:pt x="192" y="166"/>
                      <a:pt x="192" y="163"/>
                    </a:cubicBezTo>
                    <a:cubicBezTo>
                      <a:pt x="192" y="162"/>
                      <a:pt x="190" y="156"/>
                      <a:pt x="190" y="156"/>
                    </a:cubicBezTo>
                    <a:cubicBezTo>
                      <a:pt x="190" y="156"/>
                      <a:pt x="189" y="151"/>
                      <a:pt x="191" y="149"/>
                    </a:cubicBezTo>
                    <a:cubicBezTo>
                      <a:pt x="193" y="147"/>
                      <a:pt x="204" y="146"/>
                      <a:pt x="204" y="140"/>
                    </a:cubicBezTo>
                    <a:close/>
                    <a:moveTo>
                      <a:pt x="105" y="114"/>
                    </a:moveTo>
                    <a:cubicBezTo>
                      <a:pt x="104" y="115"/>
                      <a:pt x="104" y="116"/>
                      <a:pt x="103" y="117"/>
                    </a:cubicBezTo>
                    <a:cubicBezTo>
                      <a:pt x="103" y="118"/>
                      <a:pt x="102" y="118"/>
                      <a:pt x="102" y="119"/>
                    </a:cubicBezTo>
                    <a:cubicBezTo>
                      <a:pt x="100" y="121"/>
                      <a:pt x="98" y="123"/>
                      <a:pt x="96" y="123"/>
                    </a:cubicBezTo>
                    <a:cubicBezTo>
                      <a:pt x="96" y="125"/>
                      <a:pt x="95" y="126"/>
                      <a:pt x="94" y="126"/>
                    </a:cubicBezTo>
                    <a:cubicBezTo>
                      <a:pt x="93" y="126"/>
                      <a:pt x="91" y="125"/>
                      <a:pt x="91" y="123"/>
                    </a:cubicBezTo>
                    <a:cubicBezTo>
                      <a:pt x="89" y="123"/>
                      <a:pt x="87" y="121"/>
                      <a:pt x="86" y="119"/>
                    </a:cubicBezTo>
                    <a:cubicBezTo>
                      <a:pt x="85" y="118"/>
                      <a:pt x="85" y="118"/>
                      <a:pt x="84" y="117"/>
                    </a:cubicBezTo>
                    <a:cubicBezTo>
                      <a:pt x="84" y="116"/>
                      <a:pt x="83" y="115"/>
                      <a:pt x="83" y="114"/>
                    </a:cubicBezTo>
                    <a:cubicBezTo>
                      <a:pt x="83" y="113"/>
                      <a:pt x="82" y="111"/>
                      <a:pt x="82" y="110"/>
                    </a:cubicBezTo>
                    <a:cubicBezTo>
                      <a:pt x="86" y="112"/>
                      <a:pt x="90" y="113"/>
                      <a:pt x="94" y="113"/>
                    </a:cubicBezTo>
                    <a:cubicBezTo>
                      <a:pt x="98" y="113"/>
                      <a:pt x="102" y="112"/>
                      <a:pt x="106" y="110"/>
                    </a:cubicBezTo>
                    <a:cubicBezTo>
                      <a:pt x="105" y="111"/>
                      <a:pt x="105" y="113"/>
                      <a:pt x="105" y="114"/>
                    </a:cubicBezTo>
                    <a:close/>
                    <a:moveTo>
                      <a:pt x="117" y="91"/>
                    </a:moveTo>
                    <a:cubicBezTo>
                      <a:pt x="116" y="102"/>
                      <a:pt x="106" y="110"/>
                      <a:pt x="94" y="110"/>
                    </a:cubicBezTo>
                    <a:cubicBezTo>
                      <a:pt x="82" y="110"/>
                      <a:pt x="72" y="102"/>
                      <a:pt x="71" y="91"/>
                    </a:cubicBezTo>
                    <a:cubicBezTo>
                      <a:pt x="67" y="85"/>
                      <a:pt x="64" y="78"/>
                      <a:pt x="64" y="70"/>
                    </a:cubicBezTo>
                    <a:cubicBezTo>
                      <a:pt x="64" y="52"/>
                      <a:pt x="77" y="37"/>
                      <a:pt x="94" y="37"/>
                    </a:cubicBezTo>
                    <a:cubicBezTo>
                      <a:pt x="110" y="37"/>
                      <a:pt x="124" y="52"/>
                      <a:pt x="124" y="70"/>
                    </a:cubicBezTo>
                    <a:cubicBezTo>
                      <a:pt x="124" y="78"/>
                      <a:pt x="121" y="85"/>
                      <a:pt x="11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Freeform 249"/>
              <p:cNvSpPr>
                <a:spLocks noEditPoints="1"/>
              </p:cNvSpPr>
              <p:nvPr/>
            </p:nvSpPr>
            <p:spPr bwMode="auto">
              <a:xfrm>
                <a:off x="6010275" y="3111500"/>
                <a:ext cx="90488" cy="188913"/>
              </a:xfrm>
              <a:custGeom>
                <a:avLst/>
                <a:gdLst>
                  <a:gd name="T0" fmla="*/ 21 w 21"/>
                  <a:gd name="T1" fmla="*/ 0 h 44"/>
                  <a:gd name="T2" fmla="*/ 21 w 21"/>
                  <a:gd name="T3" fmla="*/ 0 h 44"/>
                  <a:gd name="T4" fmla="*/ 21 w 21"/>
                  <a:gd name="T5" fmla="*/ 0 h 44"/>
                  <a:gd name="T6" fmla="*/ 21 w 21"/>
                  <a:gd name="T7" fmla="*/ 0 h 44"/>
                  <a:gd name="T8" fmla="*/ 21 w 21"/>
                  <a:gd name="T9" fmla="*/ 0 h 44"/>
                  <a:gd name="T10" fmla="*/ 21 w 21"/>
                  <a:gd name="T11" fmla="*/ 0 h 44"/>
                  <a:gd name="T12" fmla="*/ 21 w 21"/>
                  <a:gd name="T13" fmla="*/ 0 h 44"/>
                  <a:gd name="T14" fmla="*/ 21 w 21"/>
                  <a:gd name="T15" fmla="*/ 0 h 44"/>
                  <a:gd name="T16" fmla="*/ 21 w 21"/>
                  <a:gd name="T17" fmla="*/ 0 h 44"/>
                  <a:gd name="T18" fmla="*/ 1 w 21"/>
                  <a:gd name="T19" fmla="*/ 0 h 44"/>
                  <a:gd name="T20" fmla="*/ 1 w 21"/>
                  <a:gd name="T21" fmla="*/ 0 h 44"/>
                  <a:gd name="T22" fmla="*/ 1 w 21"/>
                  <a:gd name="T23" fmla="*/ 0 h 44"/>
                  <a:gd name="T24" fmla="*/ 1 w 21"/>
                  <a:gd name="T25" fmla="*/ 0 h 44"/>
                  <a:gd name="T26" fmla="*/ 1 w 21"/>
                  <a:gd name="T27" fmla="*/ 0 h 44"/>
                  <a:gd name="T28" fmla="*/ 0 w 21"/>
                  <a:gd name="T29" fmla="*/ 0 h 44"/>
                  <a:gd name="T30" fmla="*/ 0 w 21"/>
                  <a:gd name="T31" fmla="*/ 0 h 44"/>
                  <a:gd name="T32" fmla="*/ 0 w 21"/>
                  <a:gd name="T33" fmla="*/ 0 h 44"/>
                  <a:gd name="T34" fmla="*/ 0 w 21"/>
                  <a:gd name="T35" fmla="*/ 0 h 44"/>
                  <a:gd name="T36" fmla="*/ 0 w 21"/>
                  <a:gd name="T37" fmla="*/ 1 h 44"/>
                  <a:gd name="T38" fmla="*/ 0 w 21"/>
                  <a:gd name="T39" fmla="*/ 1 h 44"/>
                  <a:gd name="T40" fmla="*/ 0 w 21"/>
                  <a:gd name="T41" fmla="*/ 1 h 44"/>
                  <a:gd name="T42" fmla="*/ 0 w 21"/>
                  <a:gd name="T43" fmla="*/ 1 h 44"/>
                  <a:gd name="T44" fmla="*/ 0 w 21"/>
                  <a:gd name="T45" fmla="*/ 1 h 44"/>
                  <a:gd name="T46" fmla="*/ 0 w 21"/>
                  <a:gd name="T47" fmla="*/ 1 h 44"/>
                  <a:gd name="T48" fmla="*/ 10 w 21"/>
                  <a:gd name="T49" fmla="*/ 18 h 44"/>
                  <a:gd name="T50" fmla="*/ 10 w 21"/>
                  <a:gd name="T51" fmla="*/ 26 h 44"/>
                  <a:gd name="T52" fmla="*/ 9 w 21"/>
                  <a:gd name="T53" fmla="*/ 27 h 44"/>
                  <a:gd name="T54" fmla="*/ 9 w 21"/>
                  <a:gd name="T55" fmla="*/ 42 h 44"/>
                  <a:gd name="T56" fmla="*/ 11 w 21"/>
                  <a:gd name="T57" fmla="*/ 44 h 44"/>
                  <a:gd name="T58" fmla="*/ 12 w 21"/>
                  <a:gd name="T59" fmla="*/ 42 h 44"/>
                  <a:gd name="T60" fmla="*/ 12 w 21"/>
                  <a:gd name="T61" fmla="*/ 27 h 44"/>
                  <a:gd name="T62" fmla="*/ 12 w 21"/>
                  <a:gd name="T63" fmla="*/ 26 h 44"/>
                  <a:gd name="T64" fmla="*/ 12 w 21"/>
                  <a:gd name="T65" fmla="*/ 18 h 44"/>
                  <a:gd name="T66" fmla="*/ 21 w 21"/>
                  <a:gd name="T67" fmla="*/ 1 h 44"/>
                  <a:gd name="T68" fmla="*/ 21 w 21"/>
                  <a:gd name="T69" fmla="*/ 1 h 44"/>
                  <a:gd name="T70" fmla="*/ 21 w 21"/>
                  <a:gd name="T71" fmla="*/ 1 h 44"/>
                  <a:gd name="T72" fmla="*/ 21 w 21"/>
                  <a:gd name="T73" fmla="*/ 1 h 44"/>
                  <a:gd name="T74" fmla="*/ 21 w 21"/>
                  <a:gd name="T75" fmla="*/ 1 h 44"/>
                  <a:gd name="T76" fmla="*/ 21 w 21"/>
                  <a:gd name="T77" fmla="*/ 1 h 44"/>
                  <a:gd name="T78" fmla="*/ 21 w 21"/>
                  <a:gd name="T79" fmla="*/ 0 h 44"/>
                  <a:gd name="T80" fmla="*/ 11 w 21"/>
                  <a:gd name="T81" fmla="*/ 17 h 44"/>
                  <a:gd name="T82" fmla="*/ 2 w 21"/>
                  <a:gd name="T83" fmla="*/ 1 h 44"/>
                  <a:gd name="T84" fmla="*/ 20 w 21"/>
                  <a:gd name="T85" fmla="*/ 1 h 44"/>
                  <a:gd name="T86" fmla="*/ 11 w 21"/>
                  <a:gd name="T87" fmla="*/ 1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" h="44"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9" y="27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9" y="43"/>
                      <a:pt x="10" y="44"/>
                      <a:pt x="11" y="44"/>
                    </a:cubicBezTo>
                    <a:cubicBezTo>
                      <a:pt x="12" y="44"/>
                      <a:pt x="12" y="43"/>
                      <a:pt x="12" y="42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7"/>
                      <a:pt x="12" y="27"/>
                      <a:pt x="12" y="26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0"/>
                      <a:pt x="21" y="0"/>
                    </a:cubicBezTo>
                    <a:close/>
                    <a:moveTo>
                      <a:pt x="11" y="17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0" y="1"/>
                      <a:pt x="20" y="1"/>
                      <a:pt x="20" y="1"/>
                    </a:cubicBezTo>
                    <a:lnTo>
                      <a:pt x="1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7226397" y="3001288"/>
              <a:ext cx="22199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583936" y="5307494"/>
            <a:ext cx="3504882" cy="718888"/>
            <a:chOff x="6583936" y="5329320"/>
            <a:chExt cx="3504882" cy="718888"/>
          </a:xfrm>
        </p:grpSpPr>
        <p:sp>
          <p:nvSpPr>
            <p:cNvPr id="43" name="Freeform 13"/>
            <p:cNvSpPr>
              <a:spLocks/>
            </p:cNvSpPr>
            <p:nvPr/>
          </p:nvSpPr>
          <p:spPr bwMode="auto">
            <a:xfrm flipV="1">
              <a:off x="6583936" y="5329320"/>
              <a:ext cx="3504882" cy="718888"/>
            </a:xfrm>
            <a:custGeom>
              <a:avLst/>
              <a:gdLst>
                <a:gd name="T0" fmla="*/ 245 w 2699"/>
                <a:gd name="T1" fmla="*/ 0 h 551"/>
                <a:gd name="T2" fmla="*/ 2685 w 2699"/>
                <a:gd name="T3" fmla="*/ 0 h 551"/>
                <a:gd name="T4" fmla="*/ 2699 w 2699"/>
                <a:gd name="T5" fmla="*/ 16 h 551"/>
                <a:gd name="T6" fmla="*/ 2699 w 2699"/>
                <a:gd name="T7" fmla="*/ 536 h 551"/>
                <a:gd name="T8" fmla="*/ 2685 w 2699"/>
                <a:gd name="T9" fmla="*/ 551 h 551"/>
                <a:gd name="T10" fmla="*/ 245 w 2699"/>
                <a:gd name="T11" fmla="*/ 551 h 551"/>
                <a:gd name="T12" fmla="*/ 221 w 2699"/>
                <a:gd name="T13" fmla="*/ 540 h 551"/>
                <a:gd name="T14" fmla="*/ 5 w 2699"/>
                <a:gd name="T15" fmla="*/ 287 h 551"/>
                <a:gd name="T16" fmla="*/ 5 w 2699"/>
                <a:gd name="T17" fmla="*/ 264 h 551"/>
                <a:gd name="T18" fmla="*/ 221 w 2699"/>
                <a:gd name="T19" fmla="*/ 12 h 551"/>
                <a:gd name="T20" fmla="*/ 245 w 2699"/>
                <a:gd name="T2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99" h="551">
                  <a:moveTo>
                    <a:pt x="245" y="0"/>
                  </a:moveTo>
                  <a:cubicBezTo>
                    <a:pt x="437" y="0"/>
                    <a:pt x="2493" y="0"/>
                    <a:pt x="2685" y="0"/>
                  </a:cubicBezTo>
                  <a:cubicBezTo>
                    <a:pt x="2693" y="0"/>
                    <a:pt x="2699" y="7"/>
                    <a:pt x="2699" y="16"/>
                  </a:cubicBezTo>
                  <a:cubicBezTo>
                    <a:pt x="2699" y="536"/>
                    <a:pt x="2699" y="536"/>
                    <a:pt x="2699" y="536"/>
                  </a:cubicBezTo>
                  <a:cubicBezTo>
                    <a:pt x="2699" y="544"/>
                    <a:pt x="2693" y="551"/>
                    <a:pt x="2685" y="551"/>
                  </a:cubicBezTo>
                  <a:cubicBezTo>
                    <a:pt x="245" y="551"/>
                    <a:pt x="245" y="551"/>
                    <a:pt x="245" y="551"/>
                  </a:cubicBezTo>
                  <a:cubicBezTo>
                    <a:pt x="237" y="551"/>
                    <a:pt x="227" y="546"/>
                    <a:pt x="221" y="540"/>
                  </a:cubicBezTo>
                  <a:cubicBezTo>
                    <a:pt x="183" y="495"/>
                    <a:pt x="43" y="332"/>
                    <a:pt x="5" y="287"/>
                  </a:cubicBezTo>
                  <a:cubicBezTo>
                    <a:pt x="0" y="281"/>
                    <a:pt x="0" y="271"/>
                    <a:pt x="5" y="264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27" y="6"/>
                    <a:pt x="237" y="1"/>
                    <a:pt x="245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226397" y="5399048"/>
              <a:ext cx="22199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9227288" y="5388888"/>
              <a:ext cx="619838" cy="618511"/>
              <a:chOff x="9743362" y="5302892"/>
              <a:chExt cx="1346823" cy="1343939"/>
            </a:xfrm>
            <a:solidFill>
              <a:schemeClr val="bg1"/>
            </a:solidFill>
          </p:grpSpPr>
          <p:sp>
            <p:nvSpPr>
              <p:cNvPr id="62" name="Freeform 79"/>
              <p:cNvSpPr>
                <a:spLocks noEditPoints="1"/>
              </p:cNvSpPr>
              <p:nvPr/>
            </p:nvSpPr>
            <p:spPr bwMode="auto">
              <a:xfrm>
                <a:off x="9743362" y="5302892"/>
                <a:ext cx="1346823" cy="1343939"/>
              </a:xfrm>
              <a:custGeom>
                <a:avLst/>
                <a:gdLst>
                  <a:gd name="T0" fmla="*/ 510 w 1399"/>
                  <a:gd name="T1" fmla="*/ 26 h 1396"/>
                  <a:gd name="T2" fmla="*/ 475 w 1399"/>
                  <a:gd name="T3" fmla="*/ 185 h 1396"/>
                  <a:gd name="T4" fmla="*/ 335 w 1399"/>
                  <a:gd name="T5" fmla="*/ 102 h 1396"/>
                  <a:gd name="T6" fmla="*/ 344 w 1399"/>
                  <a:gd name="T7" fmla="*/ 265 h 1396"/>
                  <a:gd name="T8" fmla="*/ 187 w 1399"/>
                  <a:gd name="T9" fmla="*/ 223 h 1396"/>
                  <a:gd name="T10" fmla="*/ 240 w 1399"/>
                  <a:gd name="T11" fmla="*/ 377 h 1396"/>
                  <a:gd name="T12" fmla="*/ 77 w 1399"/>
                  <a:gd name="T13" fmla="*/ 379 h 1396"/>
                  <a:gd name="T14" fmla="*/ 169 w 1399"/>
                  <a:gd name="T15" fmla="*/ 513 h 1396"/>
                  <a:gd name="T16" fmla="*/ 13 w 1399"/>
                  <a:gd name="T17" fmla="*/ 559 h 1396"/>
                  <a:gd name="T18" fmla="*/ 138 w 1399"/>
                  <a:gd name="T19" fmla="*/ 663 h 1396"/>
                  <a:gd name="T20" fmla="*/ 0 w 1399"/>
                  <a:gd name="T21" fmla="*/ 749 h 1396"/>
                  <a:gd name="T22" fmla="*/ 149 w 1399"/>
                  <a:gd name="T23" fmla="*/ 816 h 1396"/>
                  <a:gd name="T24" fmla="*/ 39 w 1399"/>
                  <a:gd name="T25" fmla="*/ 937 h 1396"/>
                  <a:gd name="T26" fmla="*/ 200 w 1399"/>
                  <a:gd name="T27" fmla="*/ 961 h 1396"/>
                  <a:gd name="T28" fmla="*/ 127 w 1399"/>
                  <a:gd name="T29" fmla="*/ 1106 h 1396"/>
                  <a:gd name="T30" fmla="*/ 288 w 1399"/>
                  <a:gd name="T31" fmla="*/ 1086 h 1396"/>
                  <a:gd name="T32" fmla="*/ 257 w 1399"/>
                  <a:gd name="T33" fmla="*/ 1246 h 1396"/>
                  <a:gd name="T34" fmla="*/ 407 w 1399"/>
                  <a:gd name="T35" fmla="*/ 1182 h 1396"/>
                  <a:gd name="T36" fmla="*/ 420 w 1399"/>
                  <a:gd name="T37" fmla="*/ 1345 h 1396"/>
                  <a:gd name="T38" fmla="*/ 548 w 1399"/>
                  <a:gd name="T39" fmla="*/ 1243 h 1396"/>
                  <a:gd name="T40" fmla="*/ 604 w 1399"/>
                  <a:gd name="T41" fmla="*/ 1396 h 1396"/>
                  <a:gd name="T42" fmla="*/ 700 w 1399"/>
                  <a:gd name="T43" fmla="*/ 1264 h 1396"/>
                  <a:gd name="T44" fmla="*/ 795 w 1399"/>
                  <a:gd name="T45" fmla="*/ 1396 h 1396"/>
                  <a:gd name="T46" fmla="*/ 851 w 1399"/>
                  <a:gd name="T47" fmla="*/ 1243 h 1396"/>
                  <a:gd name="T48" fmla="*/ 979 w 1399"/>
                  <a:gd name="T49" fmla="*/ 1345 h 1396"/>
                  <a:gd name="T50" fmla="*/ 992 w 1399"/>
                  <a:gd name="T51" fmla="*/ 1182 h 1396"/>
                  <a:gd name="T52" fmla="*/ 1142 w 1399"/>
                  <a:gd name="T53" fmla="*/ 1246 h 1396"/>
                  <a:gd name="T54" fmla="*/ 1111 w 1399"/>
                  <a:gd name="T55" fmla="*/ 1086 h 1396"/>
                  <a:gd name="T56" fmla="*/ 1273 w 1399"/>
                  <a:gd name="T57" fmla="*/ 1106 h 1396"/>
                  <a:gd name="T58" fmla="*/ 1199 w 1399"/>
                  <a:gd name="T59" fmla="*/ 961 h 1396"/>
                  <a:gd name="T60" fmla="*/ 1360 w 1399"/>
                  <a:gd name="T61" fmla="*/ 937 h 1396"/>
                  <a:gd name="T62" fmla="*/ 1250 w 1399"/>
                  <a:gd name="T63" fmla="*/ 816 h 1396"/>
                  <a:gd name="T64" fmla="*/ 1399 w 1399"/>
                  <a:gd name="T65" fmla="*/ 749 h 1396"/>
                  <a:gd name="T66" fmla="*/ 1261 w 1399"/>
                  <a:gd name="T67" fmla="*/ 663 h 1396"/>
                  <a:gd name="T68" fmla="*/ 1386 w 1399"/>
                  <a:gd name="T69" fmla="*/ 559 h 1396"/>
                  <a:gd name="T70" fmla="*/ 1230 w 1399"/>
                  <a:gd name="T71" fmla="*/ 513 h 1396"/>
                  <a:gd name="T72" fmla="*/ 1322 w 1399"/>
                  <a:gd name="T73" fmla="*/ 379 h 1396"/>
                  <a:gd name="T74" fmla="*/ 1159 w 1399"/>
                  <a:gd name="T75" fmla="*/ 377 h 1396"/>
                  <a:gd name="T76" fmla="*/ 1212 w 1399"/>
                  <a:gd name="T77" fmla="*/ 223 h 1396"/>
                  <a:gd name="T78" fmla="*/ 1055 w 1399"/>
                  <a:gd name="T79" fmla="*/ 265 h 1396"/>
                  <a:gd name="T80" fmla="*/ 1064 w 1399"/>
                  <a:gd name="T81" fmla="*/ 102 h 1396"/>
                  <a:gd name="T82" fmla="*/ 924 w 1399"/>
                  <a:gd name="T83" fmla="*/ 185 h 1396"/>
                  <a:gd name="T84" fmla="*/ 889 w 1399"/>
                  <a:gd name="T85" fmla="*/ 26 h 1396"/>
                  <a:gd name="T86" fmla="*/ 776 w 1399"/>
                  <a:gd name="T87" fmla="*/ 144 h 1396"/>
                  <a:gd name="T88" fmla="*/ 700 w 1399"/>
                  <a:gd name="T89" fmla="*/ 0 h 1396"/>
                  <a:gd name="T90" fmla="*/ 623 w 1399"/>
                  <a:gd name="T91" fmla="*/ 144 h 1396"/>
                  <a:gd name="T92" fmla="*/ 510 w 1399"/>
                  <a:gd name="T93" fmla="*/ 26 h 1396"/>
                  <a:gd name="T94" fmla="*/ 196 w 1399"/>
                  <a:gd name="T95" fmla="*/ 696 h 1396"/>
                  <a:gd name="T96" fmla="*/ 700 w 1399"/>
                  <a:gd name="T97" fmla="*/ 193 h 1396"/>
                  <a:gd name="T98" fmla="*/ 1203 w 1399"/>
                  <a:gd name="T99" fmla="*/ 696 h 1396"/>
                  <a:gd name="T100" fmla="*/ 700 w 1399"/>
                  <a:gd name="T101" fmla="*/ 1199 h 1396"/>
                  <a:gd name="T102" fmla="*/ 196 w 1399"/>
                  <a:gd name="T103" fmla="*/ 696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99" h="1396">
                    <a:moveTo>
                      <a:pt x="510" y="26"/>
                    </a:moveTo>
                    <a:cubicBezTo>
                      <a:pt x="475" y="185"/>
                      <a:pt x="475" y="185"/>
                      <a:pt x="475" y="185"/>
                    </a:cubicBezTo>
                    <a:cubicBezTo>
                      <a:pt x="335" y="102"/>
                      <a:pt x="335" y="102"/>
                      <a:pt x="335" y="102"/>
                    </a:cubicBezTo>
                    <a:cubicBezTo>
                      <a:pt x="344" y="265"/>
                      <a:pt x="344" y="265"/>
                      <a:pt x="344" y="265"/>
                    </a:cubicBezTo>
                    <a:cubicBezTo>
                      <a:pt x="187" y="223"/>
                      <a:pt x="187" y="223"/>
                      <a:pt x="187" y="223"/>
                    </a:cubicBezTo>
                    <a:cubicBezTo>
                      <a:pt x="240" y="377"/>
                      <a:pt x="240" y="377"/>
                      <a:pt x="240" y="377"/>
                    </a:cubicBezTo>
                    <a:cubicBezTo>
                      <a:pt x="77" y="379"/>
                      <a:pt x="77" y="379"/>
                      <a:pt x="77" y="379"/>
                    </a:cubicBezTo>
                    <a:cubicBezTo>
                      <a:pt x="169" y="513"/>
                      <a:pt x="169" y="513"/>
                      <a:pt x="169" y="513"/>
                    </a:cubicBezTo>
                    <a:cubicBezTo>
                      <a:pt x="13" y="559"/>
                      <a:pt x="13" y="559"/>
                      <a:pt x="13" y="559"/>
                    </a:cubicBezTo>
                    <a:cubicBezTo>
                      <a:pt x="138" y="663"/>
                      <a:pt x="138" y="663"/>
                      <a:pt x="138" y="663"/>
                    </a:cubicBezTo>
                    <a:cubicBezTo>
                      <a:pt x="0" y="749"/>
                      <a:pt x="0" y="749"/>
                      <a:pt x="0" y="749"/>
                    </a:cubicBezTo>
                    <a:cubicBezTo>
                      <a:pt x="149" y="816"/>
                      <a:pt x="149" y="816"/>
                      <a:pt x="149" y="816"/>
                    </a:cubicBezTo>
                    <a:cubicBezTo>
                      <a:pt x="39" y="937"/>
                      <a:pt x="39" y="937"/>
                      <a:pt x="39" y="937"/>
                    </a:cubicBezTo>
                    <a:cubicBezTo>
                      <a:pt x="200" y="961"/>
                      <a:pt x="200" y="961"/>
                      <a:pt x="200" y="961"/>
                    </a:cubicBezTo>
                    <a:cubicBezTo>
                      <a:pt x="127" y="1106"/>
                      <a:pt x="127" y="1106"/>
                      <a:pt x="127" y="1106"/>
                    </a:cubicBezTo>
                    <a:cubicBezTo>
                      <a:pt x="288" y="1086"/>
                      <a:pt x="288" y="1086"/>
                      <a:pt x="288" y="1086"/>
                    </a:cubicBezTo>
                    <a:cubicBezTo>
                      <a:pt x="257" y="1246"/>
                      <a:pt x="257" y="1246"/>
                      <a:pt x="257" y="1246"/>
                    </a:cubicBezTo>
                    <a:cubicBezTo>
                      <a:pt x="407" y="1182"/>
                      <a:pt x="407" y="1182"/>
                      <a:pt x="407" y="1182"/>
                    </a:cubicBezTo>
                    <a:cubicBezTo>
                      <a:pt x="420" y="1345"/>
                      <a:pt x="420" y="1345"/>
                      <a:pt x="420" y="1345"/>
                    </a:cubicBezTo>
                    <a:cubicBezTo>
                      <a:pt x="548" y="1243"/>
                      <a:pt x="548" y="1243"/>
                      <a:pt x="548" y="1243"/>
                    </a:cubicBezTo>
                    <a:cubicBezTo>
                      <a:pt x="604" y="1396"/>
                      <a:pt x="604" y="1396"/>
                      <a:pt x="604" y="1396"/>
                    </a:cubicBezTo>
                    <a:cubicBezTo>
                      <a:pt x="700" y="1264"/>
                      <a:pt x="700" y="1264"/>
                      <a:pt x="700" y="1264"/>
                    </a:cubicBezTo>
                    <a:cubicBezTo>
                      <a:pt x="795" y="1396"/>
                      <a:pt x="795" y="1396"/>
                      <a:pt x="795" y="1396"/>
                    </a:cubicBezTo>
                    <a:cubicBezTo>
                      <a:pt x="851" y="1243"/>
                      <a:pt x="851" y="1243"/>
                      <a:pt x="851" y="1243"/>
                    </a:cubicBezTo>
                    <a:cubicBezTo>
                      <a:pt x="979" y="1345"/>
                      <a:pt x="979" y="1345"/>
                      <a:pt x="979" y="1345"/>
                    </a:cubicBezTo>
                    <a:cubicBezTo>
                      <a:pt x="992" y="1182"/>
                      <a:pt x="992" y="1182"/>
                      <a:pt x="992" y="1182"/>
                    </a:cubicBezTo>
                    <a:cubicBezTo>
                      <a:pt x="1142" y="1246"/>
                      <a:pt x="1142" y="1246"/>
                      <a:pt x="1142" y="1246"/>
                    </a:cubicBezTo>
                    <a:cubicBezTo>
                      <a:pt x="1111" y="1086"/>
                      <a:pt x="1111" y="1086"/>
                      <a:pt x="1111" y="1086"/>
                    </a:cubicBezTo>
                    <a:cubicBezTo>
                      <a:pt x="1273" y="1106"/>
                      <a:pt x="1273" y="1106"/>
                      <a:pt x="1273" y="1106"/>
                    </a:cubicBezTo>
                    <a:cubicBezTo>
                      <a:pt x="1199" y="961"/>
                      <a:pt x="1199" y="961"/>
                      <a:pt x="1199" y="961"/>
                    </a:cubicBezTo>
                    <a:cubicBezTo>
                      <a:pt x="1360" y="937"/>
                      <a:pt x="1360" y="937"/>
                      <a:pt x="1360" y="937"/>
                    </a:cubicBezTo>
                    <a:cubicBezTo>
                      <a:pt x="1250" y="816"/>
                      <a:pt x="1250" y="816"/>
                      <a:pt x="1250" y="816"/>
                    </a:cubicBezTo>
                    <a:cubicBezTo>
                      <a:pt x="1399" y="749"/>
                      <a:pt x="1399" y="749"/>
                      <a:pt x="1399" y="749"/>
                    </a:cubicBezTo>
                    <a:cubicBezTo>
                      <a:pt x="1261" y="663"/>
                      <a:pt x="1261" y="663"/>
                      <a:pt x="1261" y="663"/>
                    </a:cubicBezTo>
                    <a:cubicBezTo>
                      <a:pt x="1386" y="559"/>
                      <a:pt x="1386" y="559"/>
                      <a:pt x="1386" y="559"/>
                    </a:cubicBezTo>
                    <a:cubicBezTo>
                      <a:pt x="1230" y="513"/>
                      <a:pt x="1230" y="513"/>
                      <a:pt x="1230" y="513"/>
                    </a:cubicBezTo>
                    <a:cubicBezTo>
                      <a:pt x="1322" y="379"/>
                      <a:pt x="1322" y="379"/>
                      <a:pt x="1322" y="379"/>
                    </a:cubicBezTo>
                    <a:cubicBezTo>
                      <a:pt x="1159" y="377"/>
                      <a:pt x="1159" y="377"/>
                      <a:pt x="1159" y="377"/>
                    </a:cubicBezTo>
                    <a:cubicBezTo>
                      <a:pt x="1212" y="223"/>
                      <a:pt x="1212" y="223"/>
                      <a:pt x="1212" y="223"/>
                    </a:cubicBezTo>
                    <a:cubicBezTo>
                      <a:pt x="1055" y="265"/>
                      <a:pt x="1055" y="265"/>
                      <a:pt x="1055" y="265"/>
                    </a:cubicBezTo>
                    <a:cubicBezTo>
                      <a:pt x="1064" y="102"/>
                      <a:pt x="1064" y="102"/>
                      <a:pt x="1064" y="102"/>
                    </a:cubicBezTo>
                    <a:cubicBezTo>
                      <a:pt x="924" y="185"/>
                      <a:pt x="924" y="185"/>
                      <a:pt x="924" y="185"/>
                    </a:cubicBezTo>
                    <a:cubicBezTo>
                      <a:pt x="889" y="26"/>
                      <a:pt x="889" y="26"/>
                      <a:pt x="889" y="26"/>
                    </a:cubicBezTo>
                    <a:cubicBezTo>
                      <a:pt x="776" y="144"/>
                      <a:pt x="776" y="144"/>
                      <a:pt x="776" y="144"/>
                    </a:cubicBezTo>
                    <a:cubicBezTo>
                      <a:pt x="700" y="0"/>
                      <a:pt x="700" y="0"/>
                      <a:pt x="700" y="0"/>
                    </a:cubicBezTo>
                    <a:cubicBezTo>
                      <a:pt x="623" y="144"/>
                      <a:pt x="623" y="144"/>
                      <a:pt x="623" y="144"/>
                    </a:cubicBezTo>
                    <a:cubicBezTo>
                      <a:pt x="510" y="26"/>
                      <a:pt x="510" y="26"/>
                      <a:pt x="510" y="26"/>
                    </a:cubicBezTo>
                    <a:close/>
                    <a:moveTo>
                      <a:pt x="196" y="696"/>
                    </a:moveTo>
                    <a:cubicBezTo>
                      <a:pt x="196" y="418"/>
                      <a:pt x="422" y="193"/>
                      <a:pt x="700" y="193"/>
                    </a:cubicBezTo>
                    <a:cubicBezTo>
                      <a:pt x="977" y="193"/>
                      <a:pt x="1203" y="418"/>
                      <a:pt x="1203" y="696"/>
                    </a:cubicBezTo>
                    <a:cubicBezTo>
                      <a:pt x="1203" y="974"/>
                      <a:pt x="977" y="1199"/>
                      <a:pt x="700" y="1199"/>
                    </a:cubicBezTo>
                    <a:cubicBezTo>
                      <a:pt x="422" y="1199"/>
                      <a:pt x="196" y="974"/>
                      <a:pt x="196" y="6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Freeform 80"/>
              <p:cNvSpPr>
                <a:spLocks noEditPoints="1"/>
              </p:cNvSpPr>
              <p:nvPr/>
            </p:nvSpPr>
            <p:spPr bwMode="auto">
              <a:xfrm>
                <a:off x="10156604" y="5712889"/>
                <a:ext cx="520700" cy="521060"/>
              </a:xfrm>
              <a:custGeom>
                <a:avLst/>
                <a:gdLst>
                  <a:gd name="T0" fmla="*/ 271 w 541"/>
                  <a:gd name="T1" fmla="*/ 0 h 541"/>
                  <a:gd name="T2" fmla="*/ 0 w 541"/>
                  <a:gd name="T3" fmla="*/ 270 h 541"/>
                  <a:gd name="T4" fmla="*/ 271 w 541"/>
                  <a:gd name="T5" fmla="*/ 541 h 541"/>
                  <a:gd name="T6" fmla="*/ 541 w 541"/>
                  <a:gd name="T7" fmla="*/ 270 h 541"/>
                  <a:gd name="T8" fmla="*/ 271 w 541"/>
                  <a:gd name="T9" fmla="*/ 0 h 541"/>
                  <a:gd name="T10" fmla="*/ 271 w 541"/>
                  <a:gd name="T11" fmla="*/ 139 h 541"/>
                  <a:gd name="T12" fmla="*/ 404 w 541"/>
                  <a:gd name="T13" fmla="*/ 272 h 541"/>
                  <a:gd name="T14" fmla="*/ 271 w 541"/>
                  <a:gd name="T15" fmla="*/ 406 h 541"/>
                  <a:gd name="T16" fmla="*/ 137 w 541"/>
                  <a:gd name="T17" fmla="*/ 272 h 541"/>
                  <a:gd name="T18" fmla="*/ 271 w 541"/>
                  <a:gd name="T19" fmla="*/ 139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1" h="541">
                    <a:moveTo>
                      <a:pt x="271" y="0"/>
                    </a:moveTo>
                    <a:cubicBezTo>
                      <a:pt x="121" y="0"/>
                      <a:pt x="0" y="121"/>
                      <a:pt x="0" y="270"/>
                    </a:cubicBezTo>
                    <a:cubicBezTo>
                      <a:pt x="0" y="420"/>
                      <a:pt x="121" y="541"/>
                      <a:pt x="271" y="541"/>
                    </a:cubicBezTo>
                    <a:cubicBezTo>
                      <a:pt x="420" y="541"/>
                      <a:pt x="541" y="420"/>
                      <a:pt x="541" y="270"/>
                    </a:cubicBezTo>
                    <a:cubicBezTo>
                      <a:pt x="541" y="121"/>
                      <a:pt x="420" y="0"/>
                      <a:pt x="271" y="0"/>
                    </a:cubicBezTo>
                    <a:close/>
                    <a:moveTo>
                      <a:pt x="271" y="139"/>
                    </a:moveTo>
                    <a:cubicBezTo>
                      <a:pt x="344" y="139"/>
                      <a:pt x="404" y="199"/>
                      <a:pt x="404" y="272"/>
                    </a:cubicBezTo>
                    <a:cubicBezTo>
                      <a:pt x="404" y="346"/>
                      <a:pt x="344" y="406"/>
                      <a:pt x="271" y="406"/>
                    </a:cubicBezTo>
                    <a:cubicBezTo>
                      <a:pt x="197" y="406"/>
                      <a:pt x="137" y="346"/>
                      <a:pt x="137" y="272"/>
                    </a:cubicBezTo>
                    <a:cubicBezTo>
                      <a:pt x="137" y="199"/>
                      <a:pt x="197" y="139"/>
                      <a:pt x="271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" name="Freeform 81"/>
              <p:cNvSpPr>
                <a:spLocks/>
              </p:cNvSpPr>
              <p:nvPr/>
            </p:nvSpPr>
            <p:spPr bwMode="auto">
              <a:xfrm>
                <a:off x="10389548" y="5488599"/>
                <a:ext cx="54810" cy="225372"/>
              </a:xfrm>
              <a:custGeom>
                <a:avLst/>
                <a:gdLst>
                  <a:gd name="T0" fmla="*/ 57 w 57"/>
                  <a:gd name="T1" fmla="*/ 234 h 234"/>
                  <a:gd name="T2" fmla="*/ 42 w 57"/>
                  <a:gd name="T3" fmla="*/ 0 h 234"/>
                  <a:gd name="T4" fmla="*/ 29 w 57"/>
                  <a:gd name="T5" fmla="*/ 0 h 234"/>
                  <a:gd name="T6" fmla="*/ 16 w 57"/>
                  <a:gd name="T7" fmla="*/ 0 h 234"/>
                  <a:gd name="T8" fmla="*/ 0 w 57"/>
                  <a:gd name="T9" fmla="*/ 234 h 234"/>
                  <a:gd name="T10" fmla="*/ 29 w 57"/>
                  <a:gd name="T11" fmla="*/ 233 h 234"/>
                  <a:gd name="T12" fmla="*/ 57 w 57"/>
                  <a:gd name="T13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234">
                    <a:moveTo>
                      <a:pt x="57" y="234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7" y="0"/>
                      <a:pt x="33" y="0"/>
                      <a:pt x="29" y="0"/>
                    </a:cubicBezTo>
                    <a:cubicBezTo>
                      <a:pt x="24" y="0"/>
                      <a:pt x="20" y="0"/>
                      <a:pt x="16" y="0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9" y="233"/>
                      <a:pt x="19" y="233"/>
                      <a:pt x="29" y="233"/>
                    </a:cubicBezTo>
                    <a:cubicBezTo>
                      <a:pt x="38" y="233"/>
                      <a:pt x="48" y="233"/>
                      <a:pt x="57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Freeform 82"/>
              <p:cNvSpPr>
                <a:spLocks/>
              </p:cNvSpPr>
              <p:nvPr/>
            </p:nvSpPr>
            <p:spPr bwMode="auto">
              <a:xfrm>
                <a:off x="10657110" y="5816019"/>
                <a:ext cx="226093" cy="108900"/>
              </a:xfrm>
              <a:custGeom>
                <a:avLst/>
                <a:gdLst>
                  <a:gd name="T0" fmla="*/ 227 w 235"/>
                  <a:gd name="T1" fmla="*/ 0 h 113"/>
                  <a:gd name="T2" fmla="*/ 0 w 235"/>
                  <a:gd name="T3" fmla="*/ 57 h 113"/>
                  <a:gd name="T4" fmla="*/ 17 w 235"/>
                  <a:gd name="T5" fmla="*/ 113 h 113"/>
                  <a:gd name="T6" fmla="*/ 235 w 235"/>
                  <a:gd name="T7" fmla="*/ 25 h 113"/>
                  <a:gd name="T8" fmla="*/ 227 w 235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113">
                    <a:moveTo>
                      <a:pt x="227" y="0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7" y="75"/>
                      <a:pt x="13" y="93"/>
                      <a:pt x="17" y="113"/>
                    </a:cubicBezTo>
                    <a:cubicBezTo>
                      <a:pt x="235" y="25"/>
                      <a:pt x="235" y="25"/>
                      <a:pt x="235" y="25"/>
                    </a:cubicBezTo>
                    <a:cubicBezTo>
                      <a:pt x="232" y="17"/>
                      <a:pt x="230" y="8"/>
                      <a:pt x="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3"/>
              <p:cNvSpPr>
                <a:spLocks/>
              </p:cNvSpPr>
              <p:nvPr/>
            </p:nvSpPr>
            <p:spPr bwMode="auto">
              <a:xfrm>
                <a:off x="10543523" y="6168321"/>
                <a:ext cx="166595" cy="205900"/>
              </a:xfrm>
              <a:custGeom>
                <a:avLst/>
                <a:gdLst>
                  <a:gd name="T0" fmla="*/ 173 w 173"/>
                  <a:gd name="T1" fmla="*/ 198 h 214"/>
                  <a:gd name="T2" fmla="*/ 48 w 173"/>
                  <a:gd name="T3" fmla="*/ 0 h 214"/>
                  <a:gd name="T4" fmla="*/ 0 w 173"/>
                  <a:gd name="T5" fmla="*/ 34 h 214"/>
                  <a:gd name="T6" fmla="*/ 151 w 173"/>
                  <a:gd name="T7" fmla="*/ 214 h 214"/>
                  <a:gd name="T8" fmla="*/ 173 w 173"/>
                  <a:gd name="T9" fmla="*/ 19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214">
                    <a:moveTo>
                      <a:pt x="173" y="198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33" y="12"/>
                      <a:pt x="18" y="24"/>
                      <a:pt x="0" y="34"/>
                    </a:cubicBezTo>
                    <a:cubicBezTo>
                      <a:pt x="151" y="214"/>
                      <a:pt x="151" y="214"/>
                      <a:pt x="151" y="214"/>
                    </a:cubicBezTo>
                    <a:cubicBezTo>
                      <a:pt x="158" y="209"/>
                      <a:pt x="166" y="203"/>
                      <a:pt x="173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84"/>
              <p:cNvSpPr>
                <a:spLocks/>
              </p:cNvSpPr>
              <p:nvPr/>
            </p:nvSpPr>
            <p:spPr bwMode="auto">
              <a:xfrm>
                <a:off x="10124871" y="6168321"/>
                <a:ext cx="165513" cy="205900"/>
              </a:xfrm>
              <a:custGeom>
                <a:avLst/>
                <a:gdLst>
                  <a:gd name="T0" fmla="*/ 21 w 172"/>
                  <a:gd name="T1" fmla="*/ 214 h 214"/>
                  <a:gd name="T2" fmla="*/ 172 w 172"/>
                  <a:gd name="T3" fmla="*/ 34 h 214"/>
                  <a:gd name="T4" fmla="*/ 124 w 172"/>
                  <a:gd name="T5" fmla="*/ 0 h 214"/>
                  <a:gd name="T6" fmla="*/ 0 w 172"/>
                  <a:gd name="T7" fmla="*/ 198 h 214"/>
                  <a:gd name="T8" fmla="*/ 21 w 172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214">
                    <a:moveTo>
                      <a:pt x="21" y="214"/>
                    </a:moveTo>
                    <a:cubicBezTo>
                      <a:pt x="172" y="34"/>
                      <a:pt x="172" y="34"/>
                      <a:pt x="172" y="34"/>
                    </a:cubicBezTo>
                    <a:cubicBezTo>
                      <a:pt x="155" y="24"/>
                      <a:pt x="139" y="12"/>
                      <a:pt x="124" y="0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7" y="203"/>
                      <a:pt x="14" y="209"/>
                      <a:pt x="21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85"/>
              <p:cNvSpPr>
                <a:spLocks/>
              </p:cNvSpPr>
              <p:nvPr/>
            </p:nvSpPr>
            <p:spPr bwMode="auto">
              <a:xfrm>
                <a:off x="9951425" y="5816019"/>
                <a:ext cx="225372" cy="108900"/>
              </a:xfrm>
              <a:custGeom>
                <a:avLst/>
                <a:gdLst>
                  <a:gd name="T0" fmla="*/ 0 w 234"/>
                  <a:gd name="T1" fmla="*/ 25 h 113"/>
                  <a:gd name="T2" fmla="*/ 218 w 234"/>
                  <a:gd name="T3" fmla="*/ 113 h 113"/>
                  <a:gd name="T4" fmla="*/ 234 w 234"/>
                  <a:gd name="T5" fmla="*/ 57 h 113"/>
                  <a:gd name="T6" fmla="*/ 7 w 234"/>
                  <a:gd name="T7" fmla="*/ 0 h 113"/>
                  <a:gd name="T8" fmla="*/ 0 w 234"/>
                  <a:gd name="T9" fmla="*/ 2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113">
                    <a:moveTo>
                      <a:pt x="0" y="25"/>
                    </a:moveTo>
                    <a:cubicBezTo>
                      <a:pt x="218" y="113"/>
                      <a:pt x="218" y="113"/>
                      <a:pt x="218" y="113"/>
                    </a:cubicBezTo>
                    <a:cubicBezTo>
                      <a:pt x="221" y="93"/>
                      <a:pt x="227" y="75"/>
                      <a:pt x="234" y="5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8"/>
                      <a:pt x="2" y="17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Oval 86"/>
              <p:cNvSpPr>
                <a:spLocks noChangeArrowheads="1"/>
              </p:cNvSpPr>
              <p:nvPr/>
            </p:nvSpPr>
            <p:spPr bwMode="auto">
              <a:xfrm>
                <a:off x="10357816" y="5915904"/>
                <a:ext cx="118275" cy="1186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6464734" y="1502328"/>
            <a:ext cx="4858586" cy="1214953"/>
            <a:chOff x="6464734" y="1502328"/>
            <a:chExt cx="4858586" cy="1214953"/>
          </a:xfrm>
        </p:grpSpPr>
        <p:sp>
          <p:nvSpPr>
            <p:cNvPr id="71" name="文本框 70"/>
            <p:cNvSpPr txBox="1"/>
            <p:nvPr/>
          </p:nvSpPr>
          <p:spPr>
            <a:xfrm>
              <a:off x="6464734" y="1824729"/>
              <a:ext cx="485858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沉淀后，我愿意做一个温暖的人，有自己的喜好有自己的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原则有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自己的信仰，不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急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6480770" y="1502328"/>
              <a:ext cx="17585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464734" y="3910248"/>
            <a:ext cx="4858586" cy="1214953"/>
            <a:chOff x="6464734" y="1502328"/>
            <a:chExt cx="4858586" cy="1214953"/>
          </a:xfrm>
        </p:grpSpPr>
        <p:sp>
          <p:nvSpPr>
            <p:cNvPr id="75" name="文本框 74"/>
            <p:cNvSpPr txBox="1"/>
            <p:nvPr/>
          </p:nvSpPr>
          <p:spPr>
            <a:xfrm>
              <a:off x="6464734" y="1824729"/>
              <a:ext cx="485858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沉淀后，我愿意做一个温暖的人，有自己的喜好有自己的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原则有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自己的信仰，不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急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6480770" y="1502328"/>
              <a:ext cx="17585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49341" y="2661702"/>
            <a:ext cx="4883595" cy="1214953"/>
            <a:chOff x="949341" y="2661702"/>
            <a:chExt cx="4883595" cy="1214953"/>
          </a:xfrm>
        </p:grpSpPr>
        <p:sp>
          <p:nvSpPr>
            <p:cNvPr id="78" name="文本框 77"/>
            <p:cNvSpPr txBox="1"/>
            <p:nvPr/>
          </p:nvSpPr>
          <p:spPr>
            <a:xfrm>
              <a:off x="949341" y="2984103"/>
              <a:ext cx="485858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沉淀后，我愿意做一个温暖的人，有自己的喜好有自己的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原则有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自己的信仰，不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急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4074337" y="2661702"/>
              <a:ext cx="17585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949341" y="5059462"/>
            <a:ext cx="4883595" cy="1214953"/>
            <a:chOff x="949341" y="2661702"/>
            <a:chExt cx="4883595" cy="1214953"/>
          </a:xfrm>
        </p:grpSpPr>
        <p:sp>
          <p:nvSpPr>
            <p:cNvPr id="82" name="文本框 81"/>
            <p:cNvSpPr txBox="1"/>
            <p:nvPr/>
          </p:nvSpPr>
          <p:spPr>
            <a:xfrm>
              <a:off x="949341" y="2984103"/>
              <a:ext cx="485858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沉淀后，我愿意做一个温暖的人，有自己的喜好有自己的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原则有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自己的信仰，不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急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4074337" y="2661702"/>
              <a:ext cx="17585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26577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42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1235906" y="3352800"/>
            <a:ext cx="9720188" cy="1252538"/>
          </a:xfrm>
          <a:custGeom>
            <a:avLst/>
            <a:gdLst>
              <a:gd name="T0" fmla="*/ 6743 w 7628"/>
              <a:gd name="T1" fmla="*/ 347 h 980"/>
              <a:gd name="T2" fmla="*/ 7138 w 7628"/>
              <a:gd name="T3" fmla="*/ 910 h 980"/>
              <a:gd name="T4" fmla="*/ 6663 w 7628"/>
              <a:gd name="T5" fmla="*/ 558 h 980"/>
              <a:gd name="T6" fmla="*/ 6583 w 7628"/>
              <a:gd name="T7" fmla="*/ 633 h 980"/>
              <a:gd name="T8" fmla="*/ 5789 w 7628"/>
              <a:gd name="T9" fmla="*/ 619 h 980"/>
              <a:gd name="T10" fmla="*/ 5633 w 7628"/>
              <a:gd name="T11" fmla="*/ 633 h 980"/>
              <a:gd name="T12" fmla="*/ 4839 w 7628"/>
              <a:gd name="T13" fmla="*/ 619 h 980"/>
              <a:gd name="T14" fmla="*/ 4688 w 7628"/>
              <a:gd name="T15" fmla="*/ 619 h 980"/>
              <a:gd name="T16" fmla="*/ 3894 w 7628"/>
              <a:gd name="T17" fmla="*/ 633 h 980"/>
              <a:gd name="T18" fmla="*/ 3738 w 7628"/>
              <a:gd name="T19" fmla="*/ 619 h 980"/>
              <a:gd name="T20" fmla="*/ 2944 w 7628"/>
              <a:gd name="T21" fmla="*/ 633 h 980"/>
              <a:gd name="T22" fmla="*/ 2864 w 7628"/>
              <a:gd name="T23" fmla="*/ 558 h 980"/>
              <a:gd name="T24" fmla="*/ 2389 w 7628"/>
              <a:gd name="T25" fmla="*/ 910 h 980"/>
              <a:gd name="T26" fmla="*/ 1914 w 7628"/>
              <a:gd name="T27" fmla="*/ 558 h 980"/>
              <a:gd name="T28" fmla="*/ 1439 w 7628"/>
              <a:gd name="T29" fmla="*/ 910 h 980"/>
              <a:gd name="T30" fmla="*/ 964 w 7628"/>
              <a:gd name="T31" fmla="*/ 558 h 980"/>
              <a:gd name="T32" fmla="*/ 489 w 7628"/>
              <a:gd name="T33" fmla="*/ 910 h 980"/>
              <a:gd name="T34" fmla="*/ 884 w 7628"/>
              <a:gd name="T35" fmla="*/ 347 h 980"/>
              <a:gd name="T36" fmla="*/ 1040 w 7628"/>
              <a:gd name="T37" fmla="*/ 361 h 980"/>
              <a:gd name="T38" fmla="*/ 1834 w 7628"/>
              <a:gd name="T39" fmla="*/ 347 h 980"/>
              <a:gd name="T40" fmla="*/ 1990 w 7628"/>
              <a:gd name="T41" fmla="*/ 361 h 980"/>
              <a:gd name="T42" fmla="*/ 2784 w 7628"/>
              <a:gd name="T43" fmla="*/ 347 h 980"/>
              <a:gd name="T44" fmla="*/ 2939 w 7628"/>
              <a:gd name="T45" fmla="*/ 361 h 980"/>
              <a:gd name="T46" fmla="*/ 3734 w 7628"/>
              <a:gd name="T47" fmla="*/ 347 h 980"/>
              <a:gd name="T48" fmla="*/ 3889 w 7628"/>
              <a:gd name="T49" fmla="*/ 361 h 980"/>
              <a:gd name="T50" fmla="*/ 4683 w 7628"/>
              <a:gd name="T51" fmla="*/ 347 h 980"/>
              <a:gd name="T52" fmla="*/ 4839 w 7628"/>
              <a:gd name="T53" fmla="*/ 361 h 980"/>
              <a:gd name="T54" fmla="*/ 5633 w 7628"/>
              <a:gd name="T55" fmla="*/ 347 h 980"/>
              <a:gd name="T56" fmla="*/ 5789 w 7628"/>
              <a:gd name="T57" fmla="*/ 361 h 980"/>
              <a:gd name="T58" fmla="*/ 6583 w 7628"/>
              <a:gd name="T59" fmla="*/ 347 h 980"/>
              <a:gd name="T60" fmla="*/ 7138 w 7628"/>
              <a:gd name="T61" fmla="*/ 0 h 980"/>
              <a:gd name="T62" fmla="*/ 6663 w 7628"/>
              <a:gd name="T63" fmla="*/ 352 h 980"/>
              <a:gd name="T64" fmla="*/ 6188 w 7628"/>
              <a:gd name="T65" fmla="*/ 0 h 980"/>
              <a:gd name="T66" fmla="*/ 5713 w 7628"/>
              <a:gd name="T67" fmla="*/ 352 h 980"/>
              <a:gd name="T68" fmla="*/ 5238 w 7628"/>
              <a:gd name="T69" fmla="*/ 0 h 980"/>
              <a:gd name="T70" fmla="*/ 4764 w 7628"/>
              <a:gd name="T71" fmla="*/ 352 h 980"/>
              <a:gd name="T72" fmla="*/ 4289 w 7628"/>
              <a:gd name="T73" fmla="*/ 0 h 980"/>
              <a:gd name="T74" fmla="*/ 3814 w 7628"/>
              <a:gd name="T75" fmla="*/ 352 h 980"/>
              <a:gd name="T76" fmla="*/ 3339 w 7628"/>
              <a:gd name="T77" fmla="*/ 0 h 980"/>
              <a:gd name="T78" fmla="*/ 2864 w 7628"/>
              <a:gd name="T79" fmla="*/ 352 h 980"/>
              <a:gd name="T80" fmla="*/ 2389 w 7628"/>
              <a:gd name="T81" fmla="*/ 0 h 980"/>
              <a:gd name="T82" fmla="*/ 1914 w 7628"/>
              <a:gd name="T83" fmla="*/ 352 h 980"/>
              <a:gd name="T84" fmla="*/ 1439 w 7628"/>
              <a:gd name="T85" fmla="*/ 0 h 980"/>
              <a:gd name="T86" fmla="*/ 964 w 7628"/>
              <a:gd name="T87" fmla="*/ 352 h 980"/>
              <a:gd name="T88" fmla="*/ 489 w 7628"/>
              <a:gd name="T89" fmla="*/ 0 h 980"/>
              <a:gd name="T90" fmla="*/ 950 w 7628"/>
              <a:gd name="T91" fmla="*/ 657 h 980"/>
              <a:gd name="T92" fmla="*/ 973 w 7628"/>
              <a:gd name="T93" fmla="*/ 641 h 980"/>
              <a:gd name="T94" fmla="*/ 1900 w 7628"/>
              <a:gd name="T95" fmla="*/ 657 h 980"/>
              <a:gd name="T96" fmla="*/ 1923 w 7628"/>
              <a:gd name="T97" fmla="*/ 641 h 980"/>
              <a:gd name="T98" fmla="*/ 2850 w 7628"/>
              <a:gd name="T99" fmla="*/ 657 h 980"/>
              <a:gd name="T100" fmla="*/ 2873 w 7628"/>
              <a:gd name="T101" fmla="*/ 641 h 980"/>
              <a:gd name="T102" fmla="*/ 3799 w 7628"/>
              <a:gd name="T103" fmla="*/ 657 h 980"/>
              <a:gd name="T104" fmla="*/ 3823 w 7628"/>
              <a:gd name="T105" fmla="*/ 641 h 980"/>
              <a:gd name="T106" fmla="*/ 4749 w 7628"/>
              <a:gd name="T107" fmla="*/ 657 h 980"/>
              <a:gd name="T108" fmla="*/ 4772 w 7628"/>
              <a:gd name="T109" fmla="*/ 641 h 980"/>
              <a:gd name="T110" fmla="*/ 5699 w 7628"/>
              <a:gd name="T111" fmla="*/ 657 h 980"/>
              <a:gd name="T112" fmla="*/ 5722 w 7628"/>
              <a:gd name="T113" fmla="*/ 641 h 980"/>
              <a:gd name="T114" fmla="*/ 6649 w 7628"/>
              <a:gd name="T115" fmla="*/ 657 h 980"/>
              <a:gd name="T116" fmla="*/ 6672 w 7628"/>
              <a:gd name="T117" fmla="*/ 641 h 980"/>
              <a:gd name="T118" fmla="*/ 7628 w 7628"/>
              <a:gd name="T119" fmla="*/ 490 h 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28" h="980">
                <a:moveTo>
                  <a:pt x="6663" y="422"/>
                </a:moveTo>
                <a:cubicBezTo>
                  <a:pt x="6691" y="422"/>
                  <a:pt x="6725" y="406"/>
                  <a:pt x="6739" y="361"/>
                </a:cubicBezTo>
                <a:cubicBezTo>
                  <a:pt x="6743" y="347"/>
                  <a:pt x="6743" y="347"/>
                  <a:pt x="6743" y="347"/>
                </a:cubicBezTo>
                <a:cubicBezTo>
                  <a:pt x="6803" y="182"/>
                  <a:pt x="6962" y="70"/>
                  <a:pt x="7138" y="70"/>
                </a:cubicBezTo>
                <a:cubicBezTo>
                  <a:pt x="7369" y="70"/>
                  <a:pt x="7558" y="259"/>
                  <a:pt x="7558" y="490"/>
                </a:cubicBezTo>
                <a:cubicBezTo>
                  <a:pt x="7558" y="721"/>
                  <a:pt x="7369" y="910"/>
                  <a:pt x="7138" y="910"/>
                </a:cubicBezTo>
                <a:cubicBezTo>
                  <a:pt x="6962" y="910"/>
                  <a:pt x="6803" y="798"/>
                  <a:pt x="6743" y="633"/>
                </a:cubicBezTo>
                <a:cubicBezTo>
                  <a:pt x="6739" y="619"/>
                  <a:pt x="6739" y="619"/>
                  <a:pt x="6739" y="619"/>
                </a:cubicBezTo>
                <a:cubicBezTo>
                  <a:pt x="6725" y="574"/>
                  <a:pt x="6691" y="558"/>
                  <a:pt x="6663" y="558"/>
                </a:cubicBezTo>
                <a:cubicBezTo>
                  <a:pt x="6663" y="558"/>
                  <a:pt x="6663" y="558"/>
                  <a:pt x="6663" y="558"/>
                </a:cubicBezTo>
                <a:cubicBezTo>
                  <a:pt x="6635" y="558"/>
                  <a:pt x="6602" y="574"/>
                  <a:pt x="6588" y="619"/>
                </a:cubicBezTo>
                <a:cubicBezTo>
                  <a:pt x="6583" y="633"/>
                  <a:pt x="6583" y="633"/>
                  <a:pt x="6583" y="633"/>
                </a:cubicBezTo>
                <a:cubicBezTo>
                  <a:pt x="6523" y="798"/>
                  <a:pt x="6364" y="910"/>
                  <a:pt x="6188" y="910"/>
                </a:cubicBezTo>
                <a:cubicBezTo>
                  <a:pt x="6012" y="910"/>
                  <a:pt x="5853" y="798"/>
                  <a:pt x="5794" y="633"/>
                </a:cubicBezTo>
                <a:cubicBezTo>
                  <a:pt x="5789" y="619"/>
                  <a:pt x="5789" y="619"/>
                  <a:pt x="5789" y="619"/>
                </a:cubicBezTo>
                <a:cubicBezTo>
                  <a:pt x="5775" y="574"/>
                  <a:pt x="5741" y="558"/>
                  <a:pt x="5713" y="558"/>
                </a:cubicBezTo>
                <a:cubicBezTo>
                  <a:pt x="5686" y="558"/>
                  <a:pt x="5652" y="574"/>
                  <a:pt x="5638" y="619"/>
                </a:cubicBezTo>
                <a:cubicBezTo>
                  <a:pt x="5633" y="633"/>
                  <a:pt x="5633" y="633"/>
                  <a:pt x="5633" y="633"/>
                </a:cubicBezTo>
                <a:cubicBezTo>
                  <a:pt x="5573" y="798"/>
                  <a:pt x="5415" y="910"/>
                  <a:pt x="5238" y="910"/>
                </a:cubicBezTo>
                <a:cubicBezTo>
                  <a:pt x="5062" y="910"/>
                  <a:pt x="4904" y="798"/>
                  <a:pt x="4844" y="633"/>
                </a:cubicBezTo>
                <a:cubicBezTo>
                  <a:pt x="4839" y="619"/>
                  <a:pt x="4839" y="619"/>
                  <a:pt x="4839" y="619"/>
                </a:cubicBezTo>
                <a:cubicBezTo>
                  <a:pt x="4825" y="574"/>
                  <a:pt x="4791" y="558"/>
                  <a:pt x="4764" y="558"/>
                </a:cubicBezTo>
                <a:cubicBezTo>
                  <a:pt x="4764" y="558"/>
                  <a:pt x="4764" y="558"/>
                  <a:pt x="4764" y="558"/>
                </a:cubicBezTo>
                <a:cubicBezTo>
                  <a:pt x="4736" y="558"/>
                  <a:pt x="4702" y="574"/>
                  <a:pt x="4688" y="619"/>
                </a:cubicBezTo>
                <a:cubicBezTo>
                  <a:pt x="4683" y="633"/>
                  <a:pt x="4683" y="633"/>
                  <a:pt x="4683" y="633"/>
                </a:cubicBezTo>
                <a:cubicBezTo>
                  <a:pt x="4623" y="798"/>
                  <a:pt x="4465" y="910"/>
                  <a:pt x="4289" y="910"/>
                </a:cubicBezTo>
                <a:cubicBezTo>
                  <a:pt x="4112" y="910"/>
                  <a:pt x="3954" y="798"/>
                  <a:pt x="3894" y="633"/>
                </a:cubicBezTo>
                <a:cubicBezTo>
                  <a:pt x="3889" y="619"/>
                  <a:pt x="3889" y="619"/>
                  <a:pt x="3889" y="619"/>
                </a:cubicBezTo>
                <a:cubicBezTo>
                  <a:pt x="3875" y="574"/>
                  <a:pt x="3841" y="558"/>
                  <a:pt x="3814" y="558"/>
                </a:cubicBezTo>
                <a:cubicBezTo>
                  <a:pt x="3786" y="558"/>
                  <a:pt x="3752" y="574"/>
                  <a:pt x="3738" y="619"/>
                </a:cubicBezTo>
                <a:cubicBezTo>
                  <a:pt x="3734" y="633"/>
                  <a:pt x="3734" y="633"/>
                  <a:pt x="3734" y="633"/>
                </a:cubicBezTo>
                <a:cubicBezTo>
                  <a:pt x="3674" y="798"/>
                  <a:pt x="3515" y="910"/>
                  <a:pt x="3339" y="910"/>
                </a:cubicBezTo>
                <a:cubicBezTo>
                  <a:pt x="3163" y="910"/>
                  <a:pt x="3004" y="798"/>
                  <a:pt x="2944" y="633"/>
                </a:cubicBezTo>
                <a:cubicBezTo>
                  <a:pt x="2939" y="619"/>
                  <a:pt x="2939" y="619"/>
                  <a:pt x="2939" y="619"/>
                </a:cubicBezTo>
                <a:cubicBezTo>
                  <a:pt x="2926" y="574"/>
                  <a:pt x="2892" y="558"/>
                  <a:pt x="2864" y="558"/>
                </a:cubicBezTo>
                <a:cubicBezTo>
                  <a:pt x="2864" y="558"/>
                  <a:pt x="2864" y="558"/>
                  <a:pt x="2864" y="558"/>
                </a:cubicBezTo>
                <a:cubicBezTo>
                  <a:pt x="2836" y="558"/>
                  <a:pt x="2802" y="574"/>
                  <a:pt x="2789" y="619"/>
                </a:cubicBezTo>
                <a:cubicBezTo>
                  <a:pt x="2784" y="633"/>
                  <a:pt x="2784" y="633"/>
                  <a:pt x="2784" y="633"/>
                </a:cubicBezTo>
                <a:cubicBezTo>
                  <a:pt x="2724" y="798"/>
                  <a:pt x="2565" y="910"/>
                  <a:pt x="2389" y="910"/>
                </a:cubicBezTo>
                <a:cubicBezTo>
                  <a:pt x="2213" y="910"/>
                  <a:pt x="2054" y="798"/>
                  <a:pt x="1994" y="633"/>
                </a:cubicBezTo>
                <a:cubicBezTo>
                  <a:pt x="1990" y="619"/>
                  <a:pt x="1990" y="619"/>
                  <a:pt x="1990" y="619"/>
                </a:cubicBezTo>
                <a:cubicBezTo>
                  <a:pt x="1976" y="574"/>
                  <a:pt x="1942" y="558"/>
                  <a:pt x="1914" y="558"/>
                </a:cubicBezTo>
                <a:cubicBezTo>
                  <a:pt x="1887" y="558"/>
                  <a:pt x="1853" y="574"/>
                  <a:pt x="1839" y="619"/>
                </a:cubicBezTo>
                <a:cubicBezTo>
                  <a:pt x="1834" y="633"/>
                  <a:pt x="1834" y="633"/>
                  <a:pt x="1834" y="633"/>
                </a:cubicBezTo>
                <a:cubicBezTo>
                  <a:pt x="1774" y="798"/>
                  <a:pt x="1615" y="910"/>
                  <a:pt x="1439" y="910"/>
                </a:cubicBezTo>
                <a:cubicBezTo>
                  <a:pt x="1263" y="910"/>
                  <a:pt x="1104" y="798"/>
                  <a:pt x="1045" y="633"/>
                </a:cubicBezTo>
                <a:cubicBezTo>
                  <a:pt x="1040" y="619"/>
                  <a:pt x="1040" y="619"/>
                  <a:pt x="1040" y="619"/>
                </a:cubicBezTo>
                <a:cubicBezTo>
                  <a:pt x="1026" y="574"/>
                  <a:pt x="992" y="558"/>
                  <a:pt x="964" y="558"/>
                </a:cubicBezTo>
                <a:cubicBezTo>
                  <a:pt x="937" y="558"/>
                  <a:pt x="903" y="574"/>
                  <a:pt x="889" y="619"/>
                </a:cubicBezTo>
                <a:cubicBezTo>
                  <a:pt x="884" y="633"/>
                  <a:pt x="884" y="633"/>
                  <a:pt x="884" y="633"/>
                </a:cubicBezTo>
                <a:cubicBezTo>
                  <a:pt x="824" y="798"/>
                  <a:pt x="666" y="910"/>
                  <a:pt x="489" y="910"/>
                </a:cubicBezTo>
                <a:cubicBezTo>
                  <a:pt x="258" y="910"/>
                  <a:pt x="70" y="721"/>
                  <a:pt x="70" y="490"/>
                </a:cubicBezTo>
                <a:cubicBezTo>
                  <a:pt x="70" y="259"/>
                  <a:pt x="258" y="70"/>
                  <a:pt x="489" y="70"/>
                </a:cubicBezTo>
                <a:cubicBezTo>
                  <a:pt x="666" y="70"/>
                  <a:pt x="824" y="182"/>
                  <a:pt x="884" y="347"/>
                </a:cubicBezTo>
                <a:cubicBezTo>
                  <a:pt x="889" y="361"/>
                  <a:pt x="889" y="361"/>
                  <a:pt x="889" y="361"/>
                </a:cubicBezTo>
                <a:cubicBezTo>
                  <a:pt x="903" y="406"/>
                  <a:pt x="937" y="422"/>
                  <a:pt x="964" y="422"/>
                </a:cubicBezTo>
                <a:cubicBezTo>
                  <a:pt x="992" y="422"/>
                  <a:pt x="1026" y="406"/>
                  <a:pt x="1040" y="361"/>
                </a:cubicBezTo>
                <a:cubicBezTo>
                  <a:pt x="1045" y="347"/>
                  <a:pt x="1045" y="347"/>
                  <a:pt x="1045" y="347"/>
                </a:cubicBezTo>
                <a:cubicBezTo>
                  <a:pt x="1104" y="182"/>
                  <a:pt x="1263" y="70"/>
                  <a:pt x="1439" y="70"/>
                </a:cubicBezTo>
                <a:cubicBezTo>
                  <a:pt x="1615" y="70"/>
                  <a:pt x="1774" y="182"/>
                  <a:pt x="1834" y="347"/>
                </a:cubicBezTo>
                <a:cubicBezTo>
                  <a:pt x="1839" y="361"/>
                  <a:pt x="1839" y="361"/>
                  <a:pt x="1839" y="361"/>
                </a:cubicBezTo>
                <a:cubicBezTo>
                  <a:pt x="1853" y="406"/>
                  <a:pt x="1887" y="422"/>
                  <a:pt x="1914" y="422"/>
                </a:cubicBezTo>
                <a:cubicBezTo>
                  <a:pt x="1942" y="422"/>
                  <a:pt x="1976" y="406"/>
                  <a:pt x="1990" y="361"/>
                </a:cubicBezTo>
                <a:cubicBezTo>
                  <a:pt x="1994" y="347"/>
                  <a:pt x="1994" y="347"/>
                  <a:pt x="1994" y="347"/>
                </a:cubicBezTo>
                <a:cubicBezTo>
                  <a:pt x="2054" y="182"/>
                  <a:pt x="2213" y="70"/>
                  <a:pt x="2389" y="70"/>
                </a:cubicBezTo>
                <a:cubicBezTo>
                  <a:pt x="2565" y="70"/>
                  <a:pt x="2724" y="182"/>
                  <a:pt x="2784" y="347"/>
                </a:cubicBezTo>
                <a:cubicBezTo>
                  <a:pt x="2789" y="361"/>
                  <a:pt x="2789" y="361"/>
                  <a:pt x="2789" y="361"/>
                </a:cubicBezTo>
                <a:cubicBezTo>
                  <a:pt x="2802" y="406"/>
                  <a:pt x="2836" y="422"/>
                  <a:pt x="2864" y="422"/>
                </a:cubicBezTo>
                <a:cubicBezTo>
                  <a:pt x="2892" y="422"/>
                  <a:pt x="2926" y="406"/>
                  <a:pt x="2939" y="361"/>
                </a:cubicBezTo>
                <a:cubicBezTo>
                  <a:pt x="2944" y="347"/>
                  <a:pt x="2944" y="347"/>
                  <a:pt x="2944" y="347"/>
                </a:cubicBezTo>
                <a:cubicBezTo>
                  <a:pt x="3004" y="182"/>
                  <a:pt x="3163" y="70"/>
                  <a:pt x="3339" y="70"/>
                </a:cubicBezTo>
                <a:cubicBezTo>
                  <a:pt x="3515" y="70"/>
                  <a:pt x="3674" y="182"/>
                  <a:pt x="3734" y="347"/>
                </a:cubicBezTo>
                <a:cubicBezTo>
                  <a:pt x="3738" y="361"/>
                  <a:pt x="3738" y="361"/>
                  <a:pt x="3738" y="361"/>
                </a:cubicBezTo>
                <a:cubicBezTo>
                  <a:pt x="3752" y="406"/>
                  <a:pt x="3786" y="422"/>
                  <a:pt x="3814" y="422"/>
                </a:cubicBezTo>
                <a:cubicBezTo>
                  <a:pt x="3841" y="422"/>
                  <a:pt x="3875" y="406"/>
                  <a:pt x="3889" y="361"/>
                </a:cubicBezTo>
                <a:cubicBezTo>
                  <a:pt x="3894" y="347"/>
                  <a:pt x="3894" y="347"/>
                  <a:pt x="3894" y="347"/>
                </a:cubicBezTo>
                <a:cubicBezTo>
                  <a:pt x="3954" y="182"/>
                  <a:pt x="4112" y="70"/>
                  <a:pt x="4289" y="70"/>
                </a:cubicBezTo>
                <a:cubicBezTo>
                  <a:pt x="4465" y="70"/>
                  <a:pt x="4623" y="182"/>
                  <a:pt x="4683" y="347"/>
                </a:cubicBezTo>
                <a:cubicBezTo>
                  <a:pt x="4688" y="361"/>
                  <a:pt x="4688" y="361"/>
                  <a:pt x="4688" y="361"/>
                </a:cubicBezTo>
                <a:cubicBezTo>
                  <a:pt x="4702" y="406"/>
                  <a:pt x="4736" y="422"/>
                  <a:pt x="4764" y="422"/>
                </a:cubicBezTo>
                <a:cubicBezTo>
                  <a:pt x="4791" y="422"/>
                  <a:pt x="4825" y="406"/>
                  <a:pt x="4839" y="361"/>
                </a:cubicBezTo>
                <a:cubicBezTo>
                  <a:pt x="4844" y="347"/>
                  <a:pt x="4844" y="347"/>
                  <a:pt x="4844" y="347"/>
                </a:cubicBezTo>
                <a:cubicBezTo>
                  <a:pt x="4904" y="182"/>
                  <a:pt x="5062" y="70"/>
                  <a:pt x="5238" y="70"/>
                </a:cubicBezTo>
                <a:cubicBezTo>
                  <a:pt x="5415" y="70"/>
                  <a:pt x="5573" y="182"/>
                  <a:pt x="5633" y="347"/>
                </a:cubicBezTo>
                <a:cubicBezTo>
                  <a:pt x="5638" y="361"/>
                  <a:pt x="5638" y="361"/>
                  <a:pt x="5638" y="361"/>
                </a:cubicBezTo>
                <a:cubicBezTo>
                  <a:pt x="5652" y="406"/>
                  <a:pt x="5686" y="422"/>
                  <a:pt x="5713" y="422"/>
                </a:cubicBezTo>
                <a:cubicBezTo>
                  <a:pt x="5741" y="422"/>
                  <a:pt x="5775" y="406"/>
                  <a:pt x="5789" y="361"/>
                </a:cubicBezTo>
                <a:cubicBezTo>
                  <a:pt x="5794" y="347"/>
                  <a:pt x="5794" y="347"/>
                  <a:pt x="5794" y="347"/>
                </a:cubicBezTo>
                <a:cubicBezTo>
                  <a:pt x="5853" y="182"/>
                  <a:pt x="6012" y="70"/>
                  <a:pt x="6188" y="70"/>
                </a:cubicBezTo>
                <a:cubicBezTo>
                  <a:pt x="6364" y="70"/>
                  <a:pt x="6523" y="182"/>
                  <a:pt x="6583" y="347"/>
                </a:cubicBezTo>
                <a:cubicBezTo>
                  <a:pt x="6588" y="361"/>
                  <a:pt x="6588" y="361"/>
                  <a:pt x="6588" y="361"/>
                </a:cubicBezTo>
                <a:cubicBezTo>
                  <a:pt x="6602" y="406"/>
                  <a:pt x="6636" y="422"/>
                  <a:pt x="6663" y="422"/>
                </a:cubicBezTo>
                <a:moveTo>
                  <a:pt x="7138" y="0"/>
                </a:moveTo>
                <a:cubicBezTo>
                  <a:pt x="6926" y="0"/>
                  <a:pt x="6746" y="135"/>
                  <a:pt x="6677" y="324"/>
                </a:cubicBezTo>
                <a:cubicBezTo>
                  <a:pt x="6672" y="339"/>
                  <a:pt x="6672" y="339"/>
                  <a:pt x="6672" y="339"/>
                </a:cubicBezTo>
                <a:cubicBezTo>
                  <a:pt x="6669" y="347"/>
                  <a:pt x="6666" y="352"/>
                  <a:pt x="6663" y="352"/>
                </a:cubicBezTo>
                <a:cubicBezTo>
                  <a:pt x="6660" y="352"/>
                  <a:pt x="6657" y="347"/>
                  <a:pt x="6654" y="339"/>
                </a:cubicBezTo>
                <a:cubicBezTo>
                  <a:pt x="6654" y="339"/>
                  <a:pt x="6654" y="339"/>
                  <a:pt x="6649" y="323"/>
                </a:cubicBezTo>
                <a:cubicBezTo>
                  <a:pt x="6581" y="135"/>
                  <a:pt x="6400" y="0"/>
                  <a:pt x="6188" y="0"/>
                </a:cubicBezTo>
                <a:cubicBezTo>
                  <a:pt x="5976" y="0"/>
                  <a:pt x="5796" y="135"/>
                  <a:pt x="5728" y="323"/>
                </a:cubicBezTo>
                <a:cubicBezTo>
                  <a:pt x="5722" y="339"/>
                  <a:pt x="5722" y="339"/>
                  <a:pt x="5722" y="339"/>
                </a:cubicBezTo>
                <a:cubicBezTo>
                  <a:pt x="5720" y="347"/>
                  <a:pt x="5717" y="352"/>
                  <a:pt x="5713" y="352"/>
                </a:cubicBezTo>
                <a:cubicBezTo>
                  <a:pt x="5710" y="352"/>
                  <a:pt x="5707" y="347"/>
                  <a:pt x="5705" y="339"/>
                </a:cubicBezTo>
                <a:cubicBezTo>
                  <a:pt x="5705" y="339"/>
                  <a:pt x="5705" y="339"/>
                  <a:pt x="5699" y="323"/>
                </a:cubicBezTo>
                <a:cubicBezTo>
                  <a:pt x="5631" y="135"/>
                  <a:pt x="5450" y="0"/>
                  <a:pt x="5238" y="0"/>
                </a:cubicBezTo>
                <a:cubicBezTo>
                  <a:pt x="5026" y="0"/>
                  <a:pt x="4846" y="135"/>
                  <a:pt x="4778" y="323"/>
                </a:cubicBezTo>
                <a:cubicBezTo>
                  <a:pt x="4772" y="339"/>
                  <a:pt x="4772" y="339"/>
                  <a:pt x="4772" y="339"/>
                </a:cubicBezTo>
                <a:cubicBezTo>
                  <a:pt x="4770" y="347"/>
                  <a:pt x="4767" y="352"/>
                  <a:pt x="4764" y="352"/>
                </a:cubicBezTo>
                <a:cubicBezTo>
                  <a:pt x="4760" y="352"/>
                  <a:pt x="4757" y="347"/>
                  <a:pt x="4755" y="339"/>
                </a:cubicBezTo>
                <a:cubicBezTo>
                  <a:pt x="4755" y="339"/>
                  <a:pt x="4755" y="339"/>
                  <a:pt x="4749" y="323"/>
                </a:cubicBezTo>
                <a:cubicBezTo>
                  <a:pt x="4681" y="135"/>
                  <a:pt x="4501" y="0"/>
                  <a:pt x="4289" y="0"/>
                </a:cubicBezTo>
                <a:cubicBezTo>
                  <a:pt x="4077" y="0"/>
                  <a:pt x="3896" y="135"/>
                  <a:pt x="3828" y="323"/>
                </a:cubicBezTo>
                <a:cubicBezTo>
                  <a:pt x="3823" y="339"/>
                  <a:pt x="3823" y="339"/>
                  <a:pt x="3823" y="339"/>
                </a:cubicBezTo>
                <a:cubicBezTo>
                  <a:pt x="3820" y="347"/>
                  <a:pt x="3817" y="352"/>
                  <a:pt x="3814" y="352"/>
                </a:cubicBezTo>
                <a:cubicBezTo>
                  <a:pt x="3811" y="352"/>
                  <a:pt x="3807" y="347"/>
                  <a:pt x="3805" y="339"/>
                </a:cubicBezTo>
                <a:cubicBezTo>
                  <a:pt x="3805" y="339"/>
                  <a:pt x="3805" y="339"/>
                  <a:pt x="3799" y="323"/>
                </a:cubicBezTo>
                <a:cubicBezTo>
                  <a:pt x="3731" y="135"/>
                  <a:pt x="3551" y="0"/>
                  <a:pt x="3339" y="0"/>
                </a:cubicBezTo>
                <a:cubicBezTo>
                  <a:pt x="3127" y="0"/>
                  <a:pt x="2946" y="135"/>
                  <a:pt x="2878" y="323"/>
                </a:cubicBezTo>
                <a:cubicBezTo>
                  <a:pt x="2873" y="339"/>
                  <a:pt x="2873" y="339"/>
                  <a:pt x="2873" y="339"/>
                </a:cubicBezTo>
                <a:cubicBezTo>
                  <a:pt x="2870" y="347"/>
                  <a:pt x="2867" y="352"/>
                  <a:pt x="2864" y="352"/>
                </a:cubicBezTo>
                <a:cubicBezTo>
                  <a:pt x="2861" y="352"/>
                  <a:pt x="2858" y="347"/>
                  <a:pt x="2855" y="339"/>
                </a:cubicBezTo>
                <a:cubicBezTo>
                  <a:pt x="2855" y="339"/>
                  <a:pt x="2855" y="339"/>
                  <a:pt x="2850" y="323"/>
                </a:cubicBezTo>
                <a:cubicBezTo>
                  <a:pt x="2781" y="135"/>
                  <a:pt x="2601" y="0"/>
                  <a:pt x="2389" y="0"/>
                </a:cubicBezTo>
                <a:cubicBezTo>
                  <a:pt x="2177" y="0"/>
                  <a:pt x="1997" y="135"/>
                  <a:pt x="1928" y="323"/>
                </a:cubicBezTo>
                <a:cubicBezTo>
                  <a:pt x="1923" y="339"/>
                  <a:pt x="1923" y="339"/>
                  <a:pt x="1923" y="339"/>
                </a:cubicBezTo>
                <a:cubicBezTo>
                  <a:pt x="1921" y="347"/>
                  <a:pt x="1917" y="352"/>
                  <a:pt x="1914" y="352"/>
                </a:cubicBezTo>
                <a:cubicBezTo>
                  <a:pt x="1911" y="352"/>
                  <a:pt x="1908" y="347"/>
                  <a:pt x="1905" y="339"/>
                </a:cubicBezTo>
                <a:cubicBezTo>
                  <a:pt x="1905" y="339"/>
                  <a:pt x="1905" y="339"/>
                  <a:pt x="1900" y="323"/>
                </a:cubicBezTo>
                <a:cubicBezTo>
                  <a:pt x="1832" y="135"/>
                  <a:pt x="1651" y="0"/>
                  <a:pt x="1439" y="0"/>
                </a:cubicBezTo>
                <a:cubicBezTo>
                  <a:pt x="1227" y="0"/>
                  <a:pt x="1047" y="135"/>
                  <a:pt x="979" y="323"/>
                </a:cubicBezTo>
                <a:cubicBezTo>
                  <a:pt x="973" y="339"/>
                  <a:pt x="973" y="339"/>
                  <a:pt x="973" y="339"/>
                </a:cubicBezTo>
                <a:cubicBezTo>
                  <a:pt x="971" y="347"/>
                  <a:pt x="968" y="352"/>
                  <a:pt x="964" y="352"/>
                </a:cubicBezTo>
                <a:cubicBezTo>
                  <a:pt x="961" y="352"/>
                  <a:pt x="958" y="347"/>
                  <a:pt x="956" y="339"/>
                </a:cubicBezTo>
                <a:cubicBezTo>
                  <a:pt x="956" y="339"/>
                  <a:pt x="956" y="339"/>
                  <a:pt x="950" y="323"/>
                </a:cubicBezTo>
                <a:cubicBezTo>
                  <a:pt x="882" y="135"/>
                  <a:pt x="701" y="0"/>
                  <a:pt x="489" y="0"/>
                </a:cubicBezTo>
                <a:cubicBezTo>
                  <a:pt x="219" y="0"/>
                  <a:pt x="0" y="220"/>
                  <a:pt x="0" y="490"/>
                </a:cubicBezTo>
                <a:cubicBezTo>
                  <a:pt x="0" y="760"/>
                  <a:pt x="219" y="980"/>
                  <a:pt x="489" y="980"/>
                </a:cubicBezTo>
                <a:cubicBezTo>
                  <a:pt x="701" y="980"/>
                  <a:pt x="882" y="845"/>
                  <a:pt x="950" y="657"/>
                </a:cubicBezTo>
                <a:cubicBezTo>
                  <a:pt x="956" y="641"/>
                  <a:pt x="956" y="641"/>
                  <a:pt x="956" y="641"/>
                </a:cubicBezTo>
                <a:cubicBezTo>
                  <a:pt x="958" y="633"/>
                  <a:pt x="961" y="628"/>
                  <a:pt x="964" y="628"/>
                </a:cubicBezTo>
                <a:cubicBezTo>
                  <a:pt x="968" y="628"/>
                  <a:pt x="971" y="633"/>
                  <a:pt x="973" y="641"/>
                </a:cubicBezTo>
                <a:cubicBezTo>
                  <a:pt x="973" y="641"/>
                  <a:pt x="973" y="641"/>
                  <a:pt x="979" y="657"/>
                </a:cubicBezTo>
                <a:cubicBezTo>
                  <a:pt x="1047" y="845"/>
                  <a:pt x="1227" y="980"/>
                  <a:pt x="1439" y="980"/>
                </a:cubicBezTo>
                <a:cubicBezTo>
                  <a:pt x="1651" y="980"/>
                  <a:pt x="1832" y="845"/>
                  <a:pt x="1900" y="657"/>
                </a:cubicBezTo>
                <a:cubicBezTo>
                  <a:pt x="1905" y="641"/>
                  <a:pt x="1905" y="641"/>
                  <a:pt x="1905" y="641"/>
                </a:cubicBezTo>
                <a:cubicBezTo>
                  <a:pt x="1908" y="633"/>
                  <a:pt x="1911" y="628"/>
                  <a:pt x="1914" y="628"/>
                </a:cubicBezTo>
                <a:cubicBezTo>
                  <a:pt x="1917" y="628"/>
                  <a:pt x="1921" y="633"/>
                  <a:pt x="1923" y="641"/>
                </a:cubicBezTo>
                <a:cubicBezTo>
                  <a:pt x="1923" y="641"/>
                  <a:pt x="1923" y="641"/>
                  <a:pt x="1928" y="657"/>
                </a:cubicBezTo>
                <a:cubicBezTo>
                  <a:pt x="1997" y="845"/>
                  <a:pt x="2177" y="980"/>
                  <a:pt x="2389" y="980"/>
                </a:cubicBezTo>
                <a:cubicBezTo>
                  <a:pt x="2601" y="980"/>
                  <a:pt x="2781" y="845"/>
                  <a:pt x="2850" y="657"/>
                </a:cubicBezTo>
                <a:cubicBezTo>
                  <a:pt x="2855" y="641"/>
                  <a:pt x="2855" y="641"/>
                  <a:pt x="2855" y="641"/>
                </a:cubicBezTo>
                <a:cubicBezTo>
                  <a:pt x="2858" y="633"/>
                  <a:pt x="2861" y="628"/>
                  <a:pt x="2864" y="628"/>
                </a:cubicBezTo>
                <a:cubicBezTo>
                  <a:pt x="2867" y="628"/>
                  <a:pt x="2870" y="633"/>
                  <a:pt x="2873" y="641"/>
                </a:cubicBezTo>
                <a:cubicBezTo>
                  <a:pt x="2873" y="641"/>
                  <a:pt x="2873" y="641"/>
                  <a:pt x="2878" y="657"/>
                </a:cubicBezTo>
                <a:cubicBezTo>
                  <a:pt x="2946" y="845"/>
                  <a:pt x="3127" y="980"/>
                  <a:pt x="3339" y="980"/>
                </a:cubicBezTo>
                <a:cubicBezTo>
                  <a:pt x="3551" y="980"/>
                  <a:pt x="3731" y="845"/>
                  <a:pt x="3799" y="657"/>
                </a:cubicBezTo>
                <a:cubicBezTo>
                  <a:pt x="3805" y="641"/>
                  <a:pt x="3805" y="641"/>
                  <a:pt x="3805" y="641"/>
                </a:cubicBezTo>
                <a:cubicBezTo>
                  <a:pt x="3807" y="633"/>
                  <a:pt x="3811" y="628"/>
                  <a:pt x="3814" y="628"/>
                </a:cubicBezTo>
                <a:cubicBezTo>
                  <a:pt x="3817" y="628"/>
                  <a:pt x="3820" y="633"/>
                  <a:pt x="3823" y="641"/>
                </a:cubicBezTo>
                <a:cubicBezTo>
                  <a:pt x="3823" y="641"/>
                  <a:pt x="3823" y="641"/>
                  <a:pt x="3828" y="657"/>
                </a:cubicBezTo>
                <a:cubicBezTo>
                  <a:pt x="3896" y="845"/>
                  <a:pt x="4077" y="980"/>
                  <a:pt x="4289" y="980"/>
                </a:cubicBezTo>
                <a:cubicBezTo>
                  <a:pt x="4501" y="980"/>
                  <a:pt x="4681" y="845"/>
                  <a:pt x="4749" y="657"/>
                </a:cubicBezTo>
                <a:cubicBezTo>
                  <a:pt x="4755" y="641"/>
                  <a:pt x="4755" y="641"/>
                  <a:pt x="4755" y="641"/>
                </a:cubicBezTo>
                <a:cubicBezTo>
                  <a:pt x="4757" y="633"/>
                  <a:pt x="4760" y="628"/>
                  <a:pt x="4764" y="628"/>
                </a:cubicBezTo>
                <a:cubicBezTo>
                  <a:pt x="4767" y="628"/>
                  <a:pt x="4770" y="633"/>
                  <a:pt x="4772" y="641"/>
                </a:cubicBezTo>
                <a:cubicBezTo>
                  <a:pt x="4772" y="641"/>
                  <a:pt x="4772" y="641"/>
                  <a:pt x="4778" y="657"/>
                </a:cubicBezTo>
                <a:cubicBezTo>
                  <a:pt x="4846" y="845"/>
                  <a:pt x="5026" y="980"/>
                  <a:pt x="5238" y="980"/>
                </a:cubicBezTo>
                <a:cubicBezTo>
                  <a:pt x="5450" y="980"/>
                  <a:pt x="5631" y="845"/>
                  <a:pt x="5699" y="657"/>
                </a:cubicBezTo>
                <a:cubicBezTo>
                  <a:pt x="5705" y="641"/>
                  <a:pt x="5705" y="641"/>
                  <a:pt x="5705" y="641"/>
                </a:cubicBezTo>
                <a:cubicBezTo>
                  <a:pt x="5707" y="633"/>
                  <a:pt x="5710" y="628"/>
                  <a:pt x="5713" y="628"/>
                </a:cubicBezTo>
                <a:cubicBezTo>
                  <a:pt x="5717" y="628"/>
                  <a:pt x="5720" y="633"/>
                  <a:pt x="5722" y="641"/>
                </a:cubicBezTo>
                <a:cubicBezTo>
                  <a:pt x="5722" y="641"/>
                  <a:pt x="5722" y="641"/>
                  <a:pt x="5728" y="657"/>
                </a:cubicBezTo>
                <a:cubicBezTo>
                  <a:pt x="5796" y="845"/>
                  <a:pt x="5976" y="980"/>
                  <a:pt x="6188" y="980"/>
                </a:cubicBezTo>
                <a:cubicBezTo>
                  <a:pt x="6400" y="980"/>
                  <a:pt x="6581" y="845"/>
                  <a:pt x="6649" y="657"/>
                </a:cubicBezTo>
                <a:cubicBezTo>
                  <a:pt x="6654" y="641"/>
                  <a:pt x="6654" y="641"/>
                  <a:pt x="6654" y="641"/>
                </a:cubicBezTo>
                <a:cubicBezTo>
                  <a:pt x="6657" y="633"/>
                  <a:pt x="6660" y="628"/>
                  <a:pt x="6663" y="628"/>
                </a:cubicBezTo>
                <a:cubicBezTo>
                  <a:pt x="6666" y="628"/>
                  <a:pt x="6669" y="633"/>
                  <a:pt x="6672" y="641"/>
                </a:cubicBezTo>
                <a:cubicBezTo>
                  <a:pt x="6672" y="641"/>
                  <a:pt x="6672" y="641"/>
                  <a:pt x="6677" y="657"/>
                </a:cubicBezTo>
                <a:cubicBezTo>
                  <a:pt x="6746" y="845"/>
                  <a:pt x="6926" y="980"/>
                  <a:pt x="7138" y="980"/>
                </a:cubicBezTo>
                <a:cubicBezTo>
                  <a:pt x="7408" y="980"/>
                  <a:pt x="7628" y="760"/>
                  <a:pt x="7628" y="490"/>
                </a:cubicBezTo>
                <a:cubicBezTo>
                  <a:pt x="7628" y="220"/>
                  <a:pt x="7408" y="0"/>
                  <a:pt x="7138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>
            <a:outerShdw blurRad="76200" dist="50800" dir="2700000" algn="tl" rotWithShape="0">
              <a:prstClr val="black">
                <a:alpha val="15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42720" y="3566160"/>
            <a:ext cx="843280" cy="843280"/>
            <a:chOff x="1442720" y="3566160"/>
            <a:chExt cx="843280" cy="843280"/>
          </a:xfrm>
        </p:grpSpPr>
        <p:sp>
          <p:nvSpPr>
            <p:cNvPr id="6" name="椭圆 5"/>
            <p:cNvSpPr/>
            <p:nvPr/>
          </p:nvSpPr>
          <p:spPr bwMode="auto">
            <a:xfrm>
              <a:off x="1442720" y="3566160"/>
              <a:ext cx="843280" cy="843280"/>
            </a:xfrm>
            <a:prstGeom prst="ellipse">
              <a:avLst/>
            </a:prstGeom>
            <a:solidFill>
              <a:srgbClr val="008CFF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1534239" y="3644873"/>
              <a:ext cx="660242" cy="668392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" name="椭圆 17"/>
          <p:cNvSpPr/>
          <p:nvPr/>
        </p:nvSpPr>
        <p:spPr bwMode="auto">
          <a:xfrm>
            <a:off x="2653211" y="3566160"/>
            <a:ext cx="843280" cy="843280"/>
          </a:xfrm>
          <a:prstGeom prst="ellipse">
            <a:avLst/>
          </a:prstGeom>
          <a:solidFill>
            <a:srgbClr val="FF2A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Oval 9"/>
          <p:cNvSpPr>
            <a:spLocks noChangeArrowheads="1"/>
          </p:cNvSpPr>
          <p:nvPr/>
        </p:nvSpPr>
        <p:spPr bwMode="auto">
          <a:xfrm>
            <a:off x="2744730" y="3644873"/>
            <a:ext cx="660242" cy="668392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3863702" y="3566160"/>
            <a:ext cx="843280" cy="843280"/>
          </a:xfrm>
          <a:prstGeom prst="ellipse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Oval 9"/>
          <p:cNvSpPr>
            <a:spLocks noChangeArrowheads="1"/>
          </p:cNvSpPr>
          <p:nvPr/>
        </p:nvSpPr>
        <p:spPr bwMode="auto">
          <a:xfrm>
            <a:off x="3955221" y="3644873"/>
            <a:ext cx="660242" cy="668392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5074193" y="3566160"/>
            <a:ext cx="843280" cy="843280"/>
          </a:xfrm>
          <a:prstGeom prst="ellipse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Oval 9"/>
          <p:cNvSpPr>
            <a:spLocks noChangeArrowheads="1"/>
          </p:cNvSpPr>
          <p:nvPr/>
        </p:nvSpPr>
        <p:spPr bwMode="auto">
          <a:xfrm>
            <a:off x="5165712" y="3644873"/>
            <a:ext cx="660242" cy="668392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7" name="椭圆 26"/>
          <p:cNvSpPr/>
          <p:nvPr/>
        </p:nvSpPr>
        <p:spPr bwMode="auto">
          <a:xfrm>
            <a:off x="6284684" y="3566160"/>
            <a:ext cx="843280" cy="843280"/>
          </a:xfrm>
          <a:prstGeom prst="ellipse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Oval 9"/>
          <p:cNvSpPr>
            <a:spLocks noChangeArrowheads="1"/>
          </p:cNvSpPr>
          <p:nvPr/>
        </p:nvSpPr>
        <p:spPr bwMode="auto">
          <a:xfrm>
            <a:off x="6376203" y="3644873"/>
            <a:ext cx="660242" cy="668392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7495175" y="3566160"/>
            <a:ext cx="843280" cy="843280"/>
          </a:xfrm>
          <a:prstGeom prst="ellipse">
            <a:avLst/>
          </a:prstGeom>
          <a:solidFill>
            <a:srgbClr val="FF2A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Oval 9"/>
          <p:cNvSpPr>
            <a:spLocks noChangeArrowheads="1"/>
          </p:cNvSpPr>
          <p:nvPr/>
        </p:nvSpPr>
        <p:spPr bwMode="auto">
          <a:xfrm>
            <a:off x="7586694" y="3644873"/>
            <a:ext cx="660242" cy="668392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椭圆 32"/>
          <p:cNvSpPr/>
          <p:nvPr/>
        </p:nvSpPr>
        <p:spPr bwMode="auto">
          <a:xfrm>
            <a:off x="8705666" y="3566160"/>
            <a:ext cx="843280" cy="843280"/>
          </a:xfrm>
          <a:prstGeom prst="ellipse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8797185" y="3644873"/>
            <a:ext cx="660242" cy="668392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6" name="椭圆 35"/>
          <p:cNvSpPr/>
          <p:nvPr/>
        </p:nvSpPr>
        <p:spPr bwMode="auto">
          <a:xfrm>
            <a:off x="9916160" y="3566160"/>
            <a:ext cx="843280" cy="843280"/>
          </a:xfrm>
          <a:prstGeom prst="ellipse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Oval 9"/>
          <p:cNvSpPr>
            <a:spLocks noChangeArrowheads="1"/>
          </p:cNvSpPr>
          <p:nvPr/>
        </p:nvSpPr>
        <p:spPr bwMode="auto">
          <a:xfrm>
            <a:off x="10007679" y="3644873"/>
            <a:ext cx="660242" cy="668392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796700" y="3794403"/>
            <a:ext cx="74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2016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008735" y="3794403"/>
            <a:ext cx="74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2017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584664" y="3794403"/>
            <a:ext cx="74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2015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372628" y="3794403"/>
            <a:ext cx="74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160592" y="3794403"/>
            <a:ext cx="74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948556" y="3794403"/>
            <a:ext cx="74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736520" y="3794403"/>
            <a:ext cx="74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524484" y="3794403"/>
            <a:ext cx="74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2010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V="1">
            <a:off x="1875935" y="4659565"/>
            <a:ext cx="0" cy="56061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1738760" y="5122551"/>
            <a:ext cx="274350" cy="274350"/>
            <a:chOff x="3180765" y="1600200"/>
            <a:chExt cx="5195104" cy="5195104"/>
          </a:xfrm>
        </p:grpSpPr>
        <p:sp>
          <p:nvSpPr>
            <p:cNvPr id="55" name="椭圆 54"/>
            <p:cNvSpPr/>
            <p:nvPr/>
          </p:nvSpPr>
          <p:spPr bwMode="auto">
            <a:xfrm>
              <a:off x="3180765" y="1600200"/>
              <a:ext cx="5195104" cy="5195104"/>
            </a:xfrm>
            <a:prstGeom prst="ellipse">
              <a:avLst/>
            </a:prstGeom>
            <a:solidFill>
              <a:srgbClr val="008CFF"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椭圆 55"/>
            <p:cNvSpPr/>
            <p:nvPr/>
          </p:nvSpPr>
          <p:spPr bwMode="auto">
            <a:xfrm>
              <a:off x="3952504" y="2371939"/>
              <a:ext cx="3651626" cy="3651626"/>
            </a:xfrm>
            <a:prstGeom prst="ellipse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738760" y="4497520"/>
            <a:ext cx="274350" cy="274350"/>
            <a:chOff x="3180765" y="1600200"/>
            <a:chExt cx="5195104" cy="5195104"/>
          </a:xfrm>
        </p:grpSpPr>
        <p:sp>
          <p:nvSpPr>
            <p:cNvPr id="53" name="椭圆 52"/>
            <p:cNvSpPr/>
            <p:nvPr/>
          </p:nvSpPr>
          <p:spPr bwMode="auto">
            <a:xfrm>
              <a:off x="3180765" y="1600200"/>
              <a:ext cx="5195104" cy="5195104"/>
            </a:xfrm>
            <a:prstGeom prst="ellipse">
              <a:avLst/>
            </a:prstGeom>
            <a:solidFill>
              <a:srgbClr val="008CFF"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椭圆 53"/>
            <p:cNvSpPr/>
            <p:nvPr/>
          </p:nvSpPr>
          <p:spPr bwMode="auto">
            <a:xfrm>
              <a:off x="3952504" y="2371939"/>
              <a:ext cx="3651626" cy="3651626"/>
            </a:xfrm>
            <a:prstGeom prst="ellipse">
              <a:avLst/>
            </a:pr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83799" y="5356631"/>
            <a:ext cx="2384271" cy="1425554"/>
            <a:chOff x="407582" y="1372416"/>
            <a:chExt cx="2384271" cy="1425554"/>
          </a:xfrm>
        </p:grpSpPr>
        <p:sp>
          <p:nvSpPr>
            <p:cNvPr id="48" name="文本框 47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cxnSp>
        <p:nvCxnSpPr>
          <p:cNvPr id="59" name="直接连接符 58"/>
          <p:cNvCxnSpPr/>
          <p:nvPr/>
        </p:nvCxnSpPr>
        <p:spPr>
          <a:xfrm flipV="1">
            <a:off x="4306620" y="4659565"/>
            <a:ext cx="0" cy="56061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椭圆 66"/>
          <p:cNvSpPr/>
          <p:nvPr/>
        </p:nvSpPr>
        <p:spPr bwMode="auto">
          <a:xfrm>
            <a:off x="4169445" y="5122551"/>
            <a:ext cx="274350" cy="274350"/>
          </a:xfrm>
          <a:prstGeom prst="ellipse">
            <a:avLst/>
          </a:prstGeom>
          <a:solidFill>
            <a:srgbClr val="DB3396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椭圆 67"/>
          <p:cNvSpPr/>
          <p:nvPr/>
        </p:nvSpPr>
        <p:spPr bwMode="auto">
          <a:xfrm>
            <a:off x="4210200" y="5163306"/>
            <a:ext cx="192840" cy="192840"/>
          </a:xfrm>
          <a:prstGeom prst="ellipse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椭圆 64"/>
          <p:cNvSpPr/>
          <p:nvPr/>
        </p:nvSpPr>
        <p:spPr bwMode="auto">
          <a:xfrm>
            <a:off x="4169445" y="4497520"/>
            <a:ext cx="274350" cy="274350"/>
          </a:xfrm>
          <a:prstGeom prst="ellipse">
            <a:avLst/>
          </a:prstGeom>
          <a:solidFill>
            <a:srgbClr val="DB3396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椭圆 65"/>
          <p:cNvSpPr/>
          <p:nvPr/>
        </p:nvSpPr>
        <p:spPr bwMode="auto">
          <a:xfrm>
            <a:off x="4210200" y="4538275"/>
            <a:ext cx="192840" cy="192840"/>
          </a:xfrm>
          <a:prstGeom prst="ellipse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114484" y="5356631"/>
            <a:ext cx="2384271" cy="1425554"/>
            <a:chOff x="407582" y="1372416"/>
            <a:chExt cx="2384271" cy="1425554"/>
          </a:xfrm>
        </p:grpSpPr>
        <p:sp>
          <p:nvSpPr>
            <p:cNvPr id="63" name="文本框 62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545169" y="4497520"/>
            <a:ext cx="2384271" cy="2284665"/>
            <a:chOff x="672224" y="4462795"/>
            <a:chExt cx="2384271" cy="2284665"/>
          </a:xfrm>
        </p:grpSpPr>
        <p:cxnSp>
          <p:nvCxnSpPr>
            <p:cNvPr id="70" name="直接连接符 69"/>
            <p:cNvCxnSpPr/>
            <p:nvPr/>
          </p:nvCxnSpPr>
          <p:spPr>
            <a:xfrm flipV="1">
              <a:off x="1864360" y="4624840"/>
              <a:ext cx="0" cy="56061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组合 70"/>
            <p:cNvGrpSpPr/>
            <p:nvPr/>
          </p:nvGrpSpPr>
          <p:grpSpPr>
            <a:xfrm>
              <a:off x="1727185" y="5087826"/>
              <a:ext cx="274350" cy="274350"/>
              <a:chOff x="3180765" y="1600200"/>
              <a:chExt cx="5195104" cy="5195104"/>
            </a:xfrm>
          </p:grpSpPr>
          <p:sp>
            <p:nvSpPr>
              <p:cNvPr id="78" name="椭圆 77"/>
              <p:cNvSpPr/>
              <p:nvPr/>
            </p:nvSpPr>
            <p:spPr bwMode="auto">
              <a:xfrm>
                <a:off x="3180765" y="1600200"/>
                <a:ext cx="5195104" cy="5195104"/>
              </a:xfrm>
              <a:prstGeom prst="ellipse">
                <a:avLst/>
              </a:prstGeom>
              <a:solidFill>
                <a:srgbClr val="008CFF">
                  <a:alpha val="4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 bwMode="auto">
              <a:xfrm>
                <a:off x="3952504" y="2371939"/>
                <a:ext cx="3651626" cy="3651626"/>
              </a:xfrm>
              <a:prstGeom prst="ellipse">
                <a:avLst/>
              </a:prstGeom>
              <a:solidFill>
                <a:srgbClr val="008CFF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1727185" y="4462795"/>
              <a:ext cx="274350" cy="274350"/>
              <a:chOff x="3180765" y="1600200"/>
              <a:chExt cx="5195104" cy="5195104"/>
            </a:xfrm>
          </p:grpSpPr>
          <p:sp>
            <p:nvSpPr>
              <p:cNvPr id="76" name="椭圆 75"/>
              <p:cNvSpPr/>
              <p:nvPr/>
            </p:nvSpPr>
            <p:spPr bwMode="auto">
              <a:xfrm>
                <a:off x="3180765" y="1600200"/>
                <a:ext cx="5195104" cy="5195104"/>
              </a:xfrm>
              <a:prstGeom prst="ellipse">
                <a:avLst/>
              </a:prstGeom>
              <a:solidFill>
                <a:srgbClr val="008CFF">
                  <a:alpha val="4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 bwMode="auto">
              <a:xfrm>
                <a:off x="3952504" y="2371939"/>
                <a:ext cx="3651626" cy="3651626"/>
              </a:xfrm>
              <a:prstGeom prst="ellipse">
                <a:avLst/>
              </a:prstGeom>
              <a:solidFill>
                <a:srgbClr val="008CFF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672224" y="5321906"/>
              <a:ext cx="2384271" cy="1425554"/>
              <a:chOff x="407582" y="1372416"/>
              <a:chExt cx="2384271" cy="1425554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905385" y="1372416"/>
                <a:ext cx="1539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600" normalizeH="0" baseline="0" noProof="0" dirty="0">
                  <a:ln>
                    <a:noFill/>
                  </a:ln>
                  <a:solidFill>
                    <a:srgbClr val="008C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407582" y="1625341"/>
                <a:ext cx="2384271" cy="1172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+mn-ea"/>
                  </a:rPr>
                  <a:t>沉淀后，我愿意做一个温暖的</a:t>
                </a: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+mn-ea"/>
                  </a:rPr>
                  <a:t>人有</a:t>
                </a: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+mn-ea"/>
                  </a:rPr>
                  <a:t>自己的喜好</a:t>
                </a: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+mn-ea"/>
                  </a:rPr>
                  <a:t>有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</p:grpSp>
      <p:cxnSp>
        <p:nvCxnSpPr>
          <p:cNvPr id="81" name="直接连接符 80"/>
          <p:cNvCxnSpPr/>
          <p:nvPr/>
        </p:nvCxnSpPr>
        <p:spPr>
          <a:xfrm flipV="1">
            <a:off x="9167991" y="4659565"/>
            <a:ext cx="0" cy="56061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/>
          <p:nvPr/>
        </p:nvSpPr>
        <p:spPr bwMode="auto">
          <a:xfrm>
            <a:off x="9030816" y="5122551"/>
            <a:ext cx="274350" cy="274350"/>
          </a:xfrm>
          <a:prstGeom prst="ellipse">
            <a:avLst/>
          </a:prstGeom>
          <a:solidFill>
            <a:srgbClr val="DB3396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椭圆 89"/>
          <p:cNvSpPr/>
          <p:nvPr/>
        </p:nvSpPr>
        <p:spPr bwMode="auto">
          <a:xfrm>
            <a:off x="9071571" y="5163306"/>
            <a:ext cx="192840" cy="192840"/>
          </a:xfrm>
          <a:prstGeom prst="ellipse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椭圆 86"/>
          <p:cNvSpPr/>
          <p:nvPr/>
        </p:nvSpPr>
        <p:spPr bwMode="auto">
          <a:xfrm>
            <a:off x="9030816" y="4497520"/>
            <a:ext cx="274350" cy="274350"/>
          </a:xfrm>
          <a:prstGeom prst="ellipse">
            <a:avLst/>
          </a:prstGeom>
          <a:solidFill>
            <a:srgbClr val="DB3396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椭圆 87"/>
          <p:cNvSpPr/>
          <p:nvPr/>
        </p:nvSpPr>
        <p:spPr bwMode="auto">
          <a:xfrm>
            <a:off x="9071571" y="4538275"/>
            <a:ext cx="192840" cy="192840"/>
          </a:xfrm>
          <a:prstGeom prst="ellipse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7975855" y="5356631"/>
            <a:ext cx="2384271" cy="1425554"/>
            <a:chOff x="407582" y="1372416"/>
            <a:chExt cx="2384271" cy="1425554"/>
          </a:xfrm>
        </p:grpSpPr>
        <p:sp>
          <p:nvSpPr>
            <p:cNvPr id="85" name="文本框 84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cxnSp>
        <p:nvCxnSpPr>
          <p:cNvPr id="92" name="直接连接符 91"/>
          <p:cNvCxnSpPr/>
          <p:nvPr/>
        </p:nvCxnSpPr>
        <p:spPr>
          <a:xfrm flipV="1">
            <a:off x="3109650" y="2738622"/>
            <a:ext cx="0" cy="56061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椭圆 99"/>
          <p:cNvSpPr/>
          <p:nvPr/>
        </p:nvSpPr>
        <p:spPr bwMode="auto">
          <a:xfrm>
            <a:off x="2972475" y="3201608"/>
            <a:ext cx="274350" cy="274350"/>
          </a:xfrm>
          <a:prstGeom prst="ellipse">
            <a:avLst/>
          </a:prstGeom>
          <a:solidFill>
            <a:srgbClr val="FF2A00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椭圆 100"/>
          <p:cNvSpPr/>
          <p:nvPr/>
        </p:nvSpPr>
        <p:spPr bwMode="auto">
          <a:xfrm>
            <a:off x="3013230" y="3242363"/>
            <a:ext cx="192840" cy="192840"/>
          </a:xfrm>
          <a:prstGeom prst="ellipse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椭圆 97"/>
          <p:cNvSpPr/>
          <p:nvPr/>
        </p:nvSpPr>
        <p:spPr bwMode="auto">
          <a:xfrm>
            <a:off x="2972475" y="2576577"/>
            <a:ext cx="274350" cy="274350"/>
          </a:xfrm>
          <a:prstGeom prst="ellipse">
            <a:avLst/>
          </a:prstGeom>
          <a:solidFill>
            <a:srgbClr val="FF2A00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椭圆 98"/>
          <p:cNvSpPr/>
          <p:nvPr/>
        </p:nvSpPr>
        <p:spPr bwMode="auto">
          <a:xfrm>
            <a:off x="3013230" y="2617332"/>
            <a:ext cx="192840" cy="192840"/>
          </a:xfrm>
          <a:prstGeom prst="ellipse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1917514" y="1210648"/>
            <a:ext cx="2384271" cy="1425554"/>
            <a:chOff x="407582" y="1372416"/>
            <a:chExt cx="2384271" cy="1425554"/>
          </a:xfrm>
        </p:grpSpPr>
        <p:sp>
          <p:nvSpPr>
            <p:cNvPr id="96" name="文本框 95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cxnSp>
        <p:nvCxnSpPr>
          <p:cNvPr id="104" name="直接连接符 103"/>
          <p:cNvCxnSpPr/>
          <p:nvPr/>
        </p:nvCxnSpPr>
        <p:spPr>
          <a:xfrm flipV="1">
            <a:off x="5520348" y="2738622"/>
            <a:ext cx="0" cy="56061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 bwMode="auto">
          <a:xfrm>
            <a:off x="5383173" y="3201608"/>
            <a:ext cx="274350" cy="274350"/>
          </a:xfrm>
          <a:prstGeom prst="ellipse">
            <a:avLst/>
          </a:prstGeom>
          <a:solidFill>
            <a:srgbClr val="FF6E00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椭圆 105"/>
          <p:cNvSpPr/>
          <p:nvPr/>
        </p:nvSpPr>
        <p:spPr bwMode="auto">
          <a:xfrm>
            <a:off x="5423928" y="3242363"/>
            <a:ext cx="192840" cy="192840"/>
          </a:xfrm>
          <a:prstGeom prst="ellipse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椭圆 106"/>
          <p:cNvSpPr/>
          <p:nvPr/>
        </p:nvSpPr>
        <p:spPr bwMode="auto">
          <a:xfrm>
            <a:off x="5383173" y="2576577"/>
            <a:ext cx="274350" cy="274350"/>
          </a:xfrm>
          <a:prstGeom prst="ellipse">
            <a:avLst/>
          </a:prstGeom>
          <a:solidFill>
            <a:srgbClr val="FF6E00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8" name="椭圆 107"/>
          <p:cNvSpPr/>
          <p:nvPr/>
        </p:nvSpPr>
        <p:spPr bwMode="auto">
          <a:xfrm>
            <a:off x="5423928" y="2617332"/>
            <a:ext cx="192840" cy="192840"/>
          </a:xfrm>
          <a:prstGeom prst="ellipse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4328212" y="1210648"/>
            <a:ext cx="2384271" cy="1425554"/>
            <a:chOff x="407582" y="1372416"/>
            <a:chExt cx="2384271" cy="1425554"/>
          </a:xfrm>
        </p:grpSpPr>
        <p:sp>
          <p:nvSpPr>
            <p:cNvPr id="110" name="文本框 109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cxnSp>
        <p:nvCxnSpPr>
          <p:cNvPr id="113" name="直接连接符 112"/>
          <p:cNvCxnSpPr/>
          <p:nvPr/>
        </p:nvCxnSpPr>
        <p:spPr>
          <a:xfrm flipV="1">
            <a:off x="7931046" y="2738622"/>
            <a:ext cx="0" cy="56061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椭圆 113"/>
          <p:cNvSpPr/>
          <p:nvPr/>
        </p:nvSpPr>
        <p:spPr bwMode="auto">
          <a:xfrm>
            <a:off x="7793871" y="3201608"/>
            <a:ext cx="274350" cy="274350"/>
          </a:xfrm>
          <a:prstGeom prst="ellipse">
            <a:avLst/>
          </a:prstGeom>
          <a:solidFill>
            <a:srgbClr val="FF2A00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椭圆 114"/>
          <p:cNvSpPr/>
          <p:nvPr/>
        </p:nvSpPr>
        <p:spPr bwMode="auto">
          <a:xfrm>
            <a:off x="7834626" y="3242363"/>
            <a:ext cx="192840" cy="192840"/>
          </a:xfrm>
          <a:prstGeom prst="ellipse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椭圆 115"/>
          <p:cNvSpPr/>
          <p:nvPr/>
        </p:nvSpPr>
        <p:spPr bwMode="auto">
          <a:xfrm>
            <a:off x="7793871" y="2576577"/>
            <a:ext cx="274350" cy="274350"/>
          </a:xfrm>
          <a:prstGeom prst="ellipse">
            <a:avLst/>
          </a:prstGeom>
          <a:solidFill>
            <a:srgbClr val="FF2A00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椭圆 116"/>
          <p:cNvSpPr/>
          <p:nvPr/>
        </p:nvSpPr>
        <p:spPr bwMode="auto">
          <a:xfrm>
            <a:off x="7834626" y="2617332"/>
            <a:ext cx="192840" cy="192840"/>
          </a:xfrm>
          <a:prstGeom prst="ellipse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6738910" y="1210648"/>
            <a:ext cx="2384271" cy="1425554"/>
            <a:chOff x="407582" y="1372416"/>
            <a:chExt cx="2384271" cy="1425554"/>
          </a:xfrm>
        </p:grpSpPr>
        <p:sp>
          <p:nvSpPr>
            <p:cNvPr id="119" name="文本框 118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cxnSp>
        <p:nvCxnSpPr>
          <p:cNvPr id="122" name="直接连接符 121"/>
          <p:cNvCxnSpPr/>
          <p:nvPr/>
        </p:nvCxnSpPr>
        <p:spPr>
          <a:xfrm flipV="1">
            <a:off x="10341745" y="2738622"/>
            <a:ext cx="0" cy="56061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椭圆 122"/>
          <p:cNvSpPr/>
          <p:nvPr/>
        </p:nvSpPr>
        <p:spPr bwMode="auto">
          <a:xfrm>
            <a:off x="10204570" y="3201608"/>
            <a:ext cx="274350" cy="274350"/>
          </a:xfrm>
          <a:prstGeom prst="ellipse">
            <a:avLst/>
          </a:prstGeom>
          <a:solidFill>
            <a:srgbClr val="FF6E00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4" name="椭圆 123"/>
          <p:cNvSpPr/>
          <p:nvPr/>
        </p:nvSpPr>
        <p:spPr bwMode="auto">
          <a:xfrm>
            <a:off x="10245325" y="3242363"/>
            <a:ext cx="192840" cy="192840"/>
          </a:xfrm>
          <a:prstGeom prst="ellipse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5" name="椭圆 124"/>
          <p:cNvSpPr/>
          <p:nvPr/>
        </p:nvSpPr>
        <p:spPr bwMode="auto">
          <a:xfrm>
            <a:off x="10204570" y="2576577"/>
            <a:ext cx="274350" cy="274350"/>
          </a:xfrm>
          <a:prstGeom prst="ellipse">
            <a:avLst/>
          </a:prstGeom>
          <a:solidFill>
            <a:srgbClr val="FF6E00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6" name="椭圆 125"/>
          <p:cNvSpPr/>
          <p:nvPr/>
        </p:nvSpPr>
        <p:spPr bwMode="auto">
          <a:xfrm>
            <a:off x="10245325" y="2617332"/>
            <a:ext cx="192840" cy="192840"/>
          </a:xfrm>
          <a:prstGeom prst="ellipse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9149609" y="1210648"/>
            <a:ext cx="2384271" cy="1425554"/>
            <a:chOff x="407582" y="1372416"/>
            <a:chExt cx="2384271" cy="1425554"/>
          </a:xfrm>
        </p:grpSpPr>
        <p:sp>
          <p:nvSpPr>
            <p:cNvPr id="128" name="文本框 127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77921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60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-10160" y="1600200"/>
            <a:ext cx="12202160" cy="4859432"/>
          </a:xfrm>
          <a:custGeom>
            <a:avLst/>
            <a:gdLst>
              <a:gd name="T0" fmla="*/ 986 w 1236"/>
              <a:gd name="T1" fmla="*/ 490 h 490"/>
              <a:gd name="T2" fmla="*/ 937 w 1236"/>
              <a:gd name="T3" fmla="*/ 490 h 490"/>
              <a:gd name="T4" fmla="*/ 842 w 1236"/>
              <a:gd name="T5" fmla="*/ 395 h 490"/>
              <a:gd name="T6" fmla="*/ 842 w 1236"/>
              <a:gd name="T7" fmla="*/ 95 h 490"/>
              <a:gd name="T8" fmla="*/ 818 w 1236"/>
              <a:gd name="T9" fmla="*/ 71 h 490"/>
              <a:gd name="T10" fmla="*/ 764 w 1236"/>
              <a:gd name="T11" fmla="*/ 71 h 490"/>
              <a:gd name="T12" fmla="*/ 740 w 1236"/>
              <a:gd name="T13" fmla="*/ 95 h 490"/>
              <a:gd name="T14" fmla="*/ 740 w 1236"/>
              <a:gd name="T15" fmla="*/ 197 h 490"/>
              <a:gd name="T16" fmla="*/ 645 w 1236"/>
              <a:gd name="T17" fmla="*/ 293 h 490"/>
              <a:gd name="T18" fmla="*/ 591 w 1236"/>
              <a:gd name="T19" fmla="*/ 293 h 490"/>
              <a:gd name="T20" fmla="*/ 496 w 1236"/>
              <a:gd name="T21" fmla="*/ 197 h 490"/>
              <a:gd name="T22" fmla="*/ 496 w 1236"/>
              <a:gd name="T23" fmla="*/ 95 h 490"/>
              <a:gd name="T24" fmla="*/ 472 w 1236"/>
              <a:gd name="T25" fmla="*/ 71 h 490"/>
              <a:gd name="T26" fmla="*/ 417 w 1236"/>
              <a:gd name="T27" fmla="*/ 71 h 490"/>
              <a:gd name="T28" fmla="*/ 392 w 1236"/>
              <a:gd name="T29" fmla="*/ 95 h 490"/>
              <a:gd name="T30" fmla="*/ 392 w 1236"/>
              <a:gd name="T31" fmla="*/ 395 h 490"/>
              <a:gd name="T32" fmla="*/ 297 w 1236"/>
              <a:gd name="T33" fmla="*/ 490 h 490"/>
              <a:gd name="T34" fmla="*/ 236 w 1236"/>
              <a:gd name="T35" fmla="*/ 490 h 490"/>
              <a:gd name="T36" fmla="*/ 141 w 1236"/>
              <a:gd name="T37" fmla="*/ 395 h 490"/>
              <a:gd name="T38" fmla="*/ 141 w 1236"/>
              <a:gd name="T39" fmla="*/ 317 h 490"/>
              <a:gd name="T40" fmla="*/ 116 w 1236"/>
              <a:gd name="T41" fmla="*/ 293 h 490"/>
              <a:gd name="T42" fmla="*/ 0 w 1236"/>
              <a:gd name="T43" fmla="*/ 293 h 490"/>
              <a:gd name="T44" fmla="*/ 0 w 1236"/>
              <a:gd name="T45" fmla="*/ 222 h 490"/>
              <a:gd name="T46" fmla="*/ 116 w 1236"/>
              <a:gd name="T47" fmla="*/ 222 h 490"/>
              <a:gd name="T48" fmla="*/ 212 w 1236"/>
              <a:gd name="T49" fmla="*/ 317 h 490"/>
              <a:gd name="T50" fmla="*/ 212 w 1236"/>
              <a:gd name="T51" fmla="*/ 395 h 490"/>
              <a:gd name="T52" fmla="*/ 236 w 1236"/>
              <a:gd name="T53" fmla="*/ 419 h 490"/>
              <a:gd name="T54" fmla="*/ 297 w 1236"/>
              <a:gd name="T55" fmla="*/ 419 h 490"/>
              <a:gd name="T56" fmla="*/ 321 w 1236"/>
              <a:gd name="T57" fmla="*/ 395 h 490"/>
              <a:gd name="T58" fmla="*/ 321 w 1236"/>
              <a:gd name="T59" fmla="*/ 95 h 490"/>
              <a:gd name="T60" fmla="*/ 417 w 1236"/>
              <a:gd name="T61" fmla="*/ 0 h 490"/>
              <a:gd name="T62" fmla="*/ 472 w 1236"/>
              <a:gd name="T63" fmla="*/ 0 h 490"/>
              <a:gd name="T64" fmla="*/ 567 w 1236"/>
              <a:gd name="T65" fmla="*/ 95 h 490"/>
              <a:gd name="T66" fmla="*/ 567 w 1236"/>
              <a:gd name="T67" fmla="*/ 197 h 490"/>
              <a:gd name="T68" fmla="*/ 591 w 1236"/>
              <a:gd name="T69" fmla="*/ 222 h 490"/>
              <a:gd name="T70" fmla="*/ 645 w 1236"/>
              <a:gd name="T71" fmla="*/ 222 h 490"/>
              <a:gd name="T72" fmla="*/ 669 w 1236"/>
              <a:gd name="T73" fmla="*/ 197 h 490"/>
              <a:gd name="T74" fmla="*/ 669 w 1236"/>
              <a:gd name="T75" fmla="*/ 95 h 490"/>
              <a:gd name="T76" fmla="*/ 764 w 1236"/>
              <a:gd name="T77" fmla="*/ 0 h 490"/>
              <a:gd name="T78" fmla="*/ 818 w 1236"/>
              <a:gd name="T79" fmla="*/ 0 h 490"/>
              <a:gd name="T80" fmla="*/ 913 w 1236"/>
              <a:gd name="T81" fmla="*/ 95 h 490"/>
              <a:gd name="T82" fmla="*/ 913 w 1236"/>
              <a:gd name="T83" fmla="*/ 395 h 490"/>
              <a:gd name="T84" fmla="*/ 937 w 1236"/>
              <a:gd name="T85" fmla="*/ 419 h 490"/>
              <a:gd name="T86" fmla="*/ 986 w 1236"/>
              <a:gd name="T87" fmla="*/ 419 h 490"/>
              <a:gd name="T88" fmla="*/ 1010 w 1236"/>
              <a:gd name="T89" fmla="*/ 395 h 490"/>
              <a:gd name="T90" fmla="*/ 1010 w 1236"/>
              <a:gd name="T91" fmla="*/ 318 h 490"/>
              <a:gd name="T92" fmla="*/ 1038 w 1236"/>
              <a:gd name="T93" fmla="*/ 251 h 490"/>
              <a:gd name="T94" fmla="*/ 1106 w 1236"/>
              <a:gd name="T95" fmla="*/ 223 h 490"/>
              <a:gd name="T96" fmla="*/ 1106 w 1236"/>
              <a:gd name="T97" fmla="*/ 223 h 490"/>
              <a:gd name="T98" fmla="*/ 1236 w 1236"/>
              <a:gd name="T99" fmla="*/ 223 h 490"/>
              <a:gd name="T100" fmla="*/ 1236 w 1236"/>
              <a:gd name="T101" fmla="*/ 294 h 490"/>
              <a:gd name="T102" fmla="*/ 1106 w 1236"/>
              <a:gd name="T103" fmla="*/ 294 h 490"/>
              <a:gd name="T104" fmla="*/ 1106 w 1236"/>
              <a:gd name="T105" fmla="*/ 294 h 490"/>
              <a:gd name="T106" fmla="*/ 1088 w 1236"/>
              <a:gd name="T107" fmla="*/ 301 h 490"/>
              <a:gd name="T108" fmla="*/ 1081 w 1236"/>
              <a:gd name="T109" fmla="*/ 318 h 490"/>
              <a:gd name="T110" fmla="*/ 1081 w 1236"/>
              <a:gd name="T111" fmla="*/ 395 h 490"/>
              <a:gd name="T112" fmla="*/ 986 w 1236"/>
              <a:gd name="T113" fmla="*/ 49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36" h="490">
                <a:moveTo>
                  <a:pt x="986" y="490"/>
                </a:moveTo>
                <a:cubicBezTo>
                  <a:pt x="937" y="490"/>
                  <a:pt x="937" y="490"/>
                  <a:pt x="937" y="490"/>
                </a:cubicBezTo>
                <a:cubicBezTo>
                  <a:pt x="885" y="490"/>
                  <a:pt x="842" y="447"/>
                  <a:pt x="842" y="395"/>
                </a:cubicBezTo>
                <a:cubicBezTo>
                  <a:pt x="842" y="95"/>
                  <a:pt x="842" y="95"/>
                  <a:pt x="842" y="95"/>
                </a:cubicBezTo>
                <a:cubicBezTo>
                  <a:pt x="842" y="82"/>
                  <a:pt x="831" y="71"/>
                  <a:pt x="818" y="71"/>
                </a:cubicBezTo>
                <a:cubicBezTo>
                  <a:pt x="764" y="71"/>
                  <a:pt x="764" y="71"/>
                  <a:pt x="764" y="71"/>
                </a:cubicBezTo>
                <a:cubicBezTo>
                  <a:pt x="751" y="71"/>
                  <a:pt x="740" y="82"/>
                  <a:pt x="740" y="95"/>
                </a:cubicBezTo>
                <a:cubicBezTo>
                  <a:pt x="740" y="197"/>
                  <a:pt x="740" y="197"/>
                  <a:pt x="740" y="197"/>
                </a:cubicBezTo>
                <a:cubicBezTo>
                  <a:pt x="740" y="250"/>
                  <a:pt x="697" y="293"/>
                  <a:pt x="645" y="293"/>
                </a:cubicBezTo>
                <a:cubicBezTo>
                  <a:pt x="591" y="293"/>
                  <a:pt x="591" y="293"/>
                  <a:pt x="591" y="293"/>
                </a:cubicBezTo>
                <a:cubicBezTo>
                  <a:pt x="539" y="293"/>
                  <a:pt x="496" y="250"/>
                  <a:pt x="496" y="197"/>
                </a:cubicBezTo>
                <a:cubicBezTo>
                  <a:pt x="496" y="95"/>
                  <a:pt x="496" y="95"/>
                  <a:pt x="496" y="95"/>
                </a:cubicBezTo>
                <a:cubicBezTo>
                  <a:pt x="496" y="82"/>
                  <a:pt x="485" y="71"/>
                  <a:pt x="472" y="71"/>
                </a:cubicBezTo>
                <a:cubicBezTo>
                  <a:pt x="417" y="71"/>
                  <a:pt x="417" y="71"/>
                  <a:pt x="417" y="71"/>
                </a:cubicBezTo>
                <a:cubicBezTo>
                  <a:pt x="403" y="71"/>
                  <a:pt x="392" y="82"/>
                  <a:pt x="392" y="95"/>
                </a:cubicBezTo>
                <a:cubicBezTo>
                  <a:pt x="392" y="395"/>
                  <a:pt x="392" y="395"/>
                  <a:pt x="392" y="395"/>
                </a:cubicBezTo>
                <a:cubicBezTo>
                  <a:pt x="392" y="447"/>
                  <a:pt x="350" y="490"/>
                  <a:pt x="297" y="490"/>
                </a:cubicBezTo>
                <a:cubicBezTo>
                  <a:pt x="236" y="490"/>
                  <a:pt x="236" y="490"/>
                  <a:pt x="236" y="490"/>
                </a:cubicBezTo>
                <a:cubicBezTo>
                  <a:pt x="183" y="490"/>
                  <a:pt x="141" y="447"/>
                  <a:pt x="141" y="395"/>
                </a:cubicBezTo>
                <a:cubicBezTo>
                  <a:pt x="141" y="317"/>
                  <a:pt x="141" y="317"/>
                  <a:pt x="141" y="317"/>
                </a:cubicBezTo>
                <a:cubicBezTo>
                  <a:pt x="141" y="304"/>
                  <a:pt x="129" y="293"/>
                  <a:pt x="116" y="293"/>
                </a:cubicBezTo>
                <a:cubicBezTo>
                  <a:pt x="0" y="293"/>
                  <a:pt x="0" y="293"/>
                  <a:pt x="0" y="293"/>
                </a:cubicBezTo>
                <a:cubicBezTo>
                  <a:pt x="0" y="222"/>
                  <a:pt x="0" y="222"/>
                  <a:pt x="0" y="222"/>
                </a:cubicBezTo>
                <a:cubicBezTo>
                  <a:pt x="116" y="222"/>
                  <a:pt x="116" y="222"/>
                  <a:pt x="116" y="222"/>
                </a:cubicBezTo>
                <a:cubicBezTo>
                  <a:pt x="169" y="222"/>
                  <a:pt x="212" y="264"/>
                  <a:pt x="212" y="317"/>
                </a:cubicBezTo>
                <a:cubicBezTo>
                  <a:pt x="212" y="395"/>
                  <a:pt x="212" y="395"/>
                  <a:pt x="212" y="395"/>
                </a:cubicBezTo>
                <a:cubicBezTo>
                  <a:pt x="212" y="408"/>
                  <a:pt x="223" y="419"/>
                  <a:pt x="236" y="419"/>
                </a:cubicBezTo>
                <a:cubicBezTo>
                  <a:pt x="297" y="419"/>
                  <a:pt x="297" y="419"/>
                  <a:pt x="297" y="419"/>
                </a:cubicBezTo>
                <a:cubicBezTo>
                  <a:pt x="310" y="419"/>
                  <a:pt x="321" y="408"/>
                  <a:pt x="321" y="395"/>
                </a:cubicBezTo>
                <a:cubicBezTo>
                  <a:pt x="321" y="95"/>
                  <a:pt x="321" y="95"/>
                  <a:pt x="321" y="95"/>
                </a:cubicBezTo>
                <a:cubicBezTo>
                  <a:pt x="321" y="43"/>
                  <a:pt x="364" y="0"/>
                  <a:pt x="417" y="0"/>
                </a:cubicBezTo>
                <a:cubicBezTo>
                  <a:pt x="472" y="0"/>
                  <a:pt x="472" y="0"/>
                  <a:pt x="472" y="0"/>
                </a:cubicBezTo>
                <a:cubicBezTo>
                  <a:pt x="524" y="0"/>
                  <a:pt x="567" y="43"/>
                  <a:pt x="567" y="95"/>
                </a:cubicBezTo>
                <a:cubicBezTo>
                  <a:pt x="567" y="197"/>
                  <a:pt x="567" y="197"/>
                  <a:pt x="567" y="197"/>
                </a:cubicBezTo>
                <a:cubicBezTo>
                  <a:pt x="567" y="211"/>
                  <a:pt x="578" y="222"/>
                  <a:pt x="591" y="222"/>
                </a:cubicBezTo>
                <a:cubicBezTo>
                  <a:pt x="645" y="222"/>
                  <a:pt x="645" y="222"/>
                  <a:pt x="645" y="222"/>
                </a:cubicBezTo>
                <a:cubicBezTo>
                  <a:pt x="658" y="222"/>
                  <a:pt x="669" y="211"/>
                  <a:pt x="669" y="197"/>
                </a:cubicBezTo>
                <a:cubicBezTo>
                  <a:pt x="669" y="95"/>
                  <a:pt x="669" y="95"/>
                  <a:pt x="669" y="95"/>
                </a:cubicBezTo>
                <a:cubicBezTo>
                  <a:pt x="669" y="43"/>
                  <a:pt x="712" y="0"/>
                  <a:pt x="764" y="0"/>
                </a:cubicBezTo>
                <a:cubicBezTo>
                  <a:pt x="818" y="0"/>
                  <a:pt x="818" y="0"/>
                  <a:pt x="818" y="0"/>
                </a:cubicBezTo>
                <a:cubicBezTo>
                  <a:pt x="870" y="0"/>
                  <a:pt x="913" y="43"/>
                  <a:pt x="913" y="95"/>
                </a:cubicBezTo>
                <a:cubicBezTo>
                  <a:pt x="913" y="395"/>
                  <a:pt x="913" y="395"/>
                  <a:pt x="913" y="395"/>
                </a:cubicBezTo>
                <a:cubicBezTo>
                  <a:pt x="913" y="408"/>
                  <a:pt x="924" y="419"/>
                  <a:pt x="937" y="419"/>
                </a:cubicBezTo>
                <a:cubicBezTo>
                  <a:pt x="986" y="419"/>
                  <a:pt x="986" y="419"/>
                  <a:pt x="986" y="419"/>
                </a:cubicBezTo>
                <a:cubicBezTo>
                  <a:pt x="999" y="419"/>
                  <a:pt x="1010" y="408"/>
                  <a:pt x="1010" y="395"/>
                </a:cubicBezTo>
                <a:cubicBezTo>
                  <a:pt x="1010" y="318"/>
                  <a:pt x="1010" y="318"/>
                  <a:pt x="1010" y="318"/>
                </a:cubicBezTo>
                <a:cubicBezTo>
                  <a:pt x="1010" y="293"/>
                  <a:pt x="1020" y="269"/>
                  <a:pt x="1038" y="251"/>
                </a:cubicBezTo>
                <a:cubicBezTo>
                  <a:pt x="1056" y="233"/>
                  <a:pt x="1080" y="223"/>
                  <a:pt x="1106" y="223"/>
                </a:cubicBezTo>
                <a:cubicBezTo>
                  <a:pt x="1106" y="223"/>
                  <a:pt x="1106" y="223"/>
                  <a:pt x="1106" y="223"/>
                </a:cubicBezTo>
                <a:cubicBezTo>
                  <a:pt x="1236" y="223"/>
                  <a:pt x="1236" y="223"/>
                  <a:pt x="1236" y="223"/>
                </a:cubicBezTo>
                <a:cubicBezTo>
                  <a:pt x="1236" y="294"/>
                  <a:pt x="1236" y="294"/>
                  <a:pt x="1236" y="294"/>
                </a:cubicBezTo>
                <a:cubicBezTo>
                  <a:pt x="1106" y="294"/>
                  <a:pt x="1106" y="294"/>
                  <a:pt x="1106" y="294"/>
                </a:cubicBezTo>
                <a:cubicBezTo>
                  <a:pt x="1106" y="294"/>
                  <a:pt x="1106" y="294"/>
                  <a:pt x="1106" y="294"/>
                </a:cubicBezTo>
                <a:cubicBezTo>
                  <a:pt x="1099" y="294"/>
                  <a:pt x="1093" y="297"/>
                  <a:pt x="1088" y="301"/>
                </a:cubicBezTo>
                <a:cubicBezTo>
                  <a:pt x="1084" y="306"/>
                  <a:pt x="1081" y="312"/>
                  <a:pt x="1081" y="318"/>
                </a:cubicBezTo>
                <a:cubicBezTo>
                  <a:pt x="1081" y="395"/>
                  <a:pt x="1081" y="395"/>
                  <a:pt x="1081" y="395"/>
                </a:cubicBezTo>
                <a:cubicBezTo>
                  <a:pt x="1081" y="447"/>
                  <a:pt x="1039" y="490"/>
                  <a:pt x="986" y="490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160480" y="1600200"/>
            <a:ext cx="9031520" cy="4859432"/>
          </a:xfrm>
          <a:custGeom>
            <a:avLst/>
            <a:gdLst>
              <a:gd name="T0" fmla="*/ 785 w 915"/>
              <a:gd name="T1" fmla="*/ 223 h 490"/>
              <a:gd name="T2" fmla="*/ 785 w 915"/>
              <a:gd name="T3" fmla="*/ 223 h 490"/>
              <a:gd name="T4" fmla="*/ 717 w 915"/>
              <a:gd name="T5" fmla="*/ 251 h 490"/>
              <a:gd name="T6" fmla="*/ 689 w 915"/>
              <a:gd name="T7" fmla="*/ 318 h 490"/>
              <a:gd name="T8" fmla="*/ 689 w 915"/>
              <a:gd name="T9" fmla="*/ 395 h 490"/>
              <a:gd name="T10" fmla="*/ 665 w 915"/>
              <a:gd name="T11" fmla="*/ 419 h 490"/>
              <a:gd name="T12" fmla="*/ 616 w 915"/>
              <a:gd name="T13" fmla="*/ 419 h 490"/>
              <a:gd name="T14" fmla="*/ 592 w 915"/>
              <a:gd name="T15" fmla="*/ 395 h 490"/>
              <a:gd name="T16" fmla="*/ 592 w 915"/>
              <a:gd name="T17" fmla="*/ 95 h 490"/>
              <a:gd name="T18" fmla="*/ 497 w 915"/>
              <a:gd name="T19" fmla="*/ 0 h 490"/>
              <a:gd name="T20" fmla="*/ 443 w 915"/>
              <a:gd name="T21" fmla="*/ 0 h 490"/>
              <a:gd name="T22" fmla="*/ 348 w 915"/>
              <a:gd name="T23" fmla="*/ 95 h 490"/>
              <a:gd name="T24" fmla="*/ 348 w 915"/>
              <a:gd name="T25" fmla="*/ 197 h 490"/>
              <a:gd name="T26" fmla="*/ 324 w 915"/>
              <a:gd name="T27" fmla="*/ 222 h 490"/>
              <a:gd name="T28" fmla="*/ 270 w 915"/>
              <a:gd name="T29" fmla="*/ 222 h 490"/>
              <a:gd name="T30" fmla="*/ 246 w 915"/>
              <a:gd name="T31" fmla="*/ 197 h 490"/>
              <a:gd name="T32" fmla="*/ 246 w 915"/>
              <a:gd name="T33" fmla="*/ 95 h 490"/>
              <a:gd name="T34" fmla="*/ 151 w 915"/>
              <a:gd name="T35" fmla="*/ 0 h 490"/>
              <a:gd name="T36" fmla="*/ 96 w 915"/>
              <a:gd name="T37" fmla="*/ 0 h 490"/>
              <a:gd name="T38" fmla="*/ 0 w 915"/>
              <a:gd name="T39" fmla="*/ 95 h 490"/>
              <a:gd name="T40" fmla="*/ 0 w 915"/>
              <a:gd name="T41" fmla="*/ 160 h 490"/>
              <a:gd name="T42" fmla="*/ 71 w 915"/>
              <a:gd name="T43" fmla="*/ 160 h 490"/>
              <a:gd name="T44" fmla="*/ 71 w 915"/>
              <a:gd name="T45" fmla="*/ 95 h 490"/>
              <a:gd name="T46" fmla="*/ 96 w 915"/>
              <a:gd name="T47" fmla="*/ 71 h 490"/>
              <a:gd name="T48" fmla="*/ 151 w 915"/>
              <a:gd name="T49" fmla="*/ 71 h 490"/>
              <a:gd name="T50" fmla="*/ 175 w 915"/>
              <a:gd name="T51" fmla="*/ 95 h 490"/>
              <a:gd name="T52" fmla="*/ 175 w 915"/>
              <a:gd name="T53" fmla="*/ 197 h 490"/>
              <a:gd name="T54" fmla="*/ 270 w 915"/>
              <a:gd name="T55" fmla="*/ 293 h 490"/>
              <a:gd name="T56" fmla="*/ 324 w 915"/>
              <a:gd name="T57" fmla="*/ 293 h 490"/>
              <a:gd name="T58" fmla="*/ 419 w 915"/>
              <a:gd name="T59" fmla="*/ 197 h 490"/>
              <a:gd name="T60" fmla="*/ 419 w 915"/>
              <a:gd name="T61" fmla="*/ 95 h 490"/>
              <a:gd name="T62" fmla="*/ 443 w 915"/>
              <a:gd name="T63" fmla="*/ 71 h 490"/>
              <a:gd name="T64" fmla="*/ 497 w 915"/>
              <a:gd name="T65" fmla="*/ 71 h 490"/>
              <a:gd name="T66" fmla="*/ 521 w 915"/>
              <a:gd name="T67" fmla="*/ 95 h 490"/>
              <a:gd name="T68" fmla="*/ 521 w 915"/>
              <a:gd name="T69" fmla="*/ 395 h 490"/>
              <a:gd name="T70" fmla="*/ 616 w 915"/>
              <a:gd name="T71" fmla="*/ 490 h 490"/>
              <a:gd name="T72" fmla="*/ 665 w 915"/>
              <a:gd name="T73" fmla="*/ 490 h 490"/>
              <a:gd name="T74" fmla="*/ 760 w 915"/>
              <a:gd name="T75" fmla="*/ 395 h 490"/>
              <a:gd name="T76" fmla="*/ 760 w 915"/>
              <a:gd name="T77" fmla="*/ 318 h 490"/>
              <a:gd name="T78" fmla="*/ 767 w 915"/>
              <a:gd name="T79" fmla="*/ 301 h 490"/>
              <a:gd name="T80" fmla="*/ 785 w 915"/>
              <a:gd name="T81" fmla="*/ 294 h 490"/>
              <a:gd name="T82" fmla="*/ 785 w 915"/>
              <a:gd name="T83" fmla="*/ 294 h 490"/>
              <a:gd name="T84" fmla="*/ 915 w 915"/>
              <a:gd name="T85" fmla="*/ 294 h 490"/>
              <a:gd name="T86" fmla="*/ 915 w 915"/>
              <a:gd name="T87" fmla="*/ 223 h 490"/>
              <a:gd name="T88" fmla="*/ 785 w 915"/>
              <a:gd name="T89" fmla="*/ 223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5" h="490">
                <a:moveTo>
                  <a:pt x="785" y="223"/>
                </a:moveTo>
                <a:cubicBezTo>
                  <a:pt x="785" y="223"/>
                  <a:pt x="785" y="223"/>
                  <a:pt x="785" y="223"/>
                </a:cubicBezTo>
                <a:cubicBezTo>
                  <a:pt x="759" y="223"/>
                  <a:pt x="735" y="233"/>
                  <a:pt x="717" y="251"/>
                </a:cubicBezTo>
                <a:cubicBezTo>
                  <a:pt x="699" y="269"/>
                  <a:pt x="689" y="293"/>
                  <a:pt x="689" y="318"/>
                </a:cubicBezTo>
                <a:cubicBezTo>
                  <a:pt x="689" y="395"/>
                  <a:pt x="689" y="395"/>
                  <a:pt x="689" y="395"/>
                </a:cubicBezTo>
                <a:cubicBezTo>
                  <a:pt x="689" y="408"/>
                  <a:pt x="678" y="419"/>
                  <a:pt x="665" y="419"/>
                </a:cubicBezTo>
                <a:cubicBezTo>
                  <a:pt x="616" y="419"/>
                  <a:pt x="616" y="419"/>
                  <a:pt x="616" y="419"/>
                </a:cubicBezTo>
                <a:cubicBezTo>
                  <a:pt x="603" y="419"/>
                  <a:pt x="592" y="408"/>
                  <a:pt x="592" y="395"/>
                </a:cubicBezTo>
                <a:cubicBezTo>
                  <a:pt x="592" y="95"/>
                  <a:pt x="592" y="95"/>
                  <a:pt x="592" y="95"/>
                </a:cubicBezTo>
                <a:cubicBezTo>
                  <a:pt x="592" y="43"/>
                  <a:pt x="549" y="0"/>
                  <a:pt x="497" y="0"/>
                </a:cubicBezTo>
                <a:cubicBezTo>
                  <a:pt x="443" y="0"/>
                  <a:pt x="443" y="0"/>
                  <a:pt x="443" y="0"/>
                </a:cubicBezTo>
                <a:cubicBezTo>
                  <a:pt x="391" y="0"/>
                  <a:pt x="348" y="43"/>
                  <a:pt x="348" y="95"/>
                </a:cubicBezTo>
                <a:cubicBezTo>
                  <a:pt x="348" y="197"/>
                  <a:pt x="348" y="197"/>
                  <a:pt x="348" y="197"/>
                </a:cubicBezTo>
                <a:cubicBezTo>
                  <a:pt x="348" y="211"/>
                  <a:pt x="337" y="222"/>
                  <a:pt x="324" y="222"/>
                </a:cubicBezTo>
                <a:cubicBezTo>
                  <a:pt x="270" y="222"/>
                  <a:pt x="270" y="222"/>
                  <a:pt x="270" y="222"/>
                </a:cubicBezTo>
                <a:cubicBezTo>
                  <a:pt x="257" y="222"/>
                  <a:pt x="246" y="211"/>
                  <a:pt x="246" y="197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43"/>
                  <a:pt x="203" y="0"/>
                  <a:pt x="151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43" y="0"/>
                  <a:pt x="0" y="43"/>
                  <a:pt x="0" y="95"/>
                </a:cubicBezTo>
                <a:cubicBezTo>
                  <a:pt x="0" y="160"/>
                  <a:pt x="0" y="160"/>
                  <a:pt x="0" y="160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95"/>
                  <a:pt x="71" y="95"/>
                  <a:pt x="71" y="95"/>
                </a:cubicBezTo>
                <a:cubicBezTo>
                  <a:pt x="71" y="82"/>
                  <a:pt x="82" y="71"/>
                  <a:pt x="96" y="71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64" y="71"/>
                  <a:pt x="175" y="82"/>
                  <a:pt x="175" y="95"/>
                </a:cubicBezTo>
                <a:cubicBezTo>
                  <a:pt x="175" y="197"/>
                  <a:pt x="175" y="197"/>
                  <a:pt x="175" y="197"/>
                </a:cubicBezTo>
                <a:cubicBezTo>
                  <a:pt x="175" y="250"/>
                  <a:pt x="218" y="293"/>
                  <a:pt x="270" y="293"/>
                </a:cubicBezTo>
                <a:cubicBezTo>
                  <a:pt x="324" y="293"/>
                  <a:pt x="324" y="293"/>
                  <a:pt x="324" y="293"/>
                </a:cubicBezTo>
                <a:cubicBezTo>
                  <a:pt x="376" y="293"/>
                  <a:pt x="419" y="250"/>
                  <a:pt x="419" y="197"/>
                </a:cubicBezTo>
                <a:cubicBezTo>
                  <a:pt x="419" y="95"/>
                  <a:pt x="419" y="95"/>
                  <a:pt x="419" y="95"/>
                </a:cubicBezTo>
                <a:cubicBezTo>
                  <a:pt x="419" y="82"/>
                  <a:pt x="430" y="71"/>
                  <a:pt x="443" y="71"/>
                </a:cubicBezTo>
                <a:cubicBezTo>
                  <a:pt x="497" y="71"/>
                  <a:pt x="497" y="71"/>
                  <a:pt x="497" y="71"/>
                </a:cubicBezTo>
                <a:cubicBezTo>
                  <a:pt x="510" y="71"/>
                  <a:pt x="521" y="82"/>
                  <a:pt x="521" y="95"/>
                </a:cubicBezTo>
                <a:cubicBezTo>
                  <a:pt x="521" y="395"/>
                  <a:pt x="521" y="395"/>
                  <a:pt x="521" y="395"/>
                </a:cubicBezTo>
                <a:cubicBezTo>
                  <a:pt x="521" y="447"/>
                  <a:pt x="564" y="490"/>
                  <a:pt x="616" y="490"/>
                </a:cubicBezTo>
                <a:cubicBezTo>
                  <a:pt x="665" y="490"/>
                  <a:pt x="665" y="490"/>
                  <a:pt x="665" y="490"/>
                </a:cubicBezTo>
                <a:cubicBezTo>
                  <a:pt x="718" y="490"/>
                  <a:pt x="760" y="447"/>
                  <a:pt x="760" y="395"/>
                </a:cubicBezTo>
                <a:cubicBezTo>
                  <a:pt x="760" y="318"/>
                  <a:pt x="760" y="318"/>
                  <a:pt x="760" y="318"/>
                </a:cubicBezTo>
                <a:cubicBezTo>
                  <a:pt x="760" y="312"/>
                  <a:pt x="763" y="306"/>
                  <a:pt x="767" y="301"/>
                </a:cubicBezTo>
                <a:cubicBezTo>
                  <a:pt x="772" y="297"/>
                  <a:pt x="778" y="294"/>
                  <a:pt x="785" y="294"/>
                </a:cubicBezTo>
                <a:cubicBezTo>
                  <a:pt x="785" y="294"/>
                  <a:pt x="785" y="294"/>
                  <a:pt x="785" y="294"/>
                </a:cubicBezTo>
                <a:cubicBezTo>
                  <a:pt x="915" y="294"/>
                  <a:pt x="915" y="294"/>
                  <a:pt x="915" y="294"/>
                </a:cubicBezTo>
                <a:cubicBezTo>
                  <a:pt x="915" y="223"/>
                  <a:pt x="915" y="223"/>
                  <a:pt x="915" y="223"/>
                </a:cubicBezTo>
                <a:lnTo>
                  <a:pt x="785" y="223"/>
                </a:ln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886223" y="1600200"/>
            <a:ext cx="7305777" cy="4859432"/>
          </a:xfrm>
          <a:custGeom>
            <a:avLst/>
            <a:gdLst>
              <a:gd name="T0" fmla="*/ 610 w 740"/>
              <a:gd name="T1" fmla="*/ 223 h 490"/>
              <a:gd name="T2" fmla="*/ 610 w 740"/>
              <a:gd name="T3" fmla="*/ 223 h 490"/>
              <a:gd name="T4" fmla="*/ 542 w 740"/>
              <a:gd name="T5" fmla="*/ 251 h 490"/>
              <a:gd name="T6" fmla="*/ 514 w 740"/>
              <a:gd name="T7" fmla="*/ 318 h 490"/>
              <a:gd name="T8" fmla="*/ 514 w 740"/>
              <a:gd name="T9" fmla="*/ 395 h 490"/>
              <a:gd name="T10" fmla="*/ 490 w 740"/>
              <a:gd name="T11" fmla="*/ 419 h 490"/>
              <a:gd name="T12" fmla="*/ 441 w 740"/>
              <a:gd name="T13" fmla="*/ 419 h 490"/>
              <a:gd name="T14" fmla="*/ 417 w 740"/>
              <a:gd name="T15" fmla="*/ 395 h 490"/>
              <a:gd name="T16" fmla="*/ 417 w 740"/>
              <a:gd name="T17" fmla="*/ 95 h 490"/>
              <a:gd name="T18" fmla="*/ 322 w 740"/>
              <a:gd name="T19" fmla="*/ 0 h 490"/>
              <a:gd name="T20" fmla="*/ 268 w 740"/>
              <a:gd name="T21" fmla="*/ 0 h 490"/>
              <a:gd name="T22" fmla="*/ 173 w 740"/>
              <a:gd name="T23" fmla="*/ 95 h 490"/>
              <a:gd name="T24" fmla="*/ 173 w 740"/>
              <a:gd name="T25" fmla="*/ 197 h 490"/>
              <a:gd name="T26" fmla="*/ 149 w 740"/>
              <a:gd name="T27" fmla="*/ 222 h 490"/>
              <a:gd name="T28" fmla="*/ 95 w 740"/>
              <a:gd name="T29" fmla="*/ 222 h 490"/>
              <a:gd name="T30" fmla="*/ 71 w 740"/>
              <a:gd name="T31" fmla="*/ 197 h 490"/>
              <a:gd name="T32" fmla="*/ 71 w 740"/>
              <a:gd name="T33" fmla="*/ 161 h 490"/>
              <a:gd name="T34" fmla="*/ 0 w 740"/>
              <a:gd name="T35" fmla="*/ 161 h 490"/>
              <a:gd name="T36" fmla="*/ 0 w 740"/>
              <a:gd name="T37" fmla="*/ 197 h 490"/>
              <a:gd name="T38" fmla="*/ 95 w 740"/>
              <a:gd name="T39" fmla="*/ 293 h 490"/>
              <a:gd name="T40" fmla="*/ 149 w 740"/>
              <a:gd name="T41" fmla="*/ 293 h 490"/>
              <a:gd name="T42" fmla="*/ 244 w 740"/>
              <a:gd name="T43" fmla="*/ 197 h 490"/>
              <a:gd name="T44" fmla="*/ 244 w 740"/>
              <a:gd name="T45" fmla="*/ 95 h 490"/>
              <a:gd name="T46" fmla="*/ 268 w 740"/>
              <a:gd name="T47" fmla="*/ 71 h 490"/>
              <a:gd name="T48" fmla="*/ 322 w 740"/>
              <a:gd name="T49" fmla="*/ 71 h 490"/>
              <a:gd name="T50" fmla="*/ 346 w 740"/>
              <a:gd name="T51" fmla="*/ 95 h 490"/>
              <a:gd name="T52" fmla="*/ 346 w 740"/>
              <a:gd name="T53" fmla="*/ 395 h 490"/>
              <a:gd name="T54" fmla="*/ 441 w 740"/>
              <a:gd name="T55" fmla="*/ 490 h 490"/>
              <a:gd name="T56" fmla="*/ 490 w 740"/>
              <a:gd name="T57" fmla="*/ 490 h 490"/>
              <a:gd name="T58" fmla="*/ 585 w 740"/>
              <a:gd name="T59" fmla="*/ 395 h 490"/>
              <a:gd name="T60" fmla="*/ 585 w 740"/>
              <a:gd name="T61" fmla="*/ 318 h 490"/>
              <a:gd name="T62" fmla="*/ 592 w 740"/>
              <a:gd name="T63" fmla="*/ 301 h 490"/>
              <a:gd name="T64" fmla="*/ 610 w 740"/>
              <a:gd name="T65" fmla="*/ 294 h 490"/>
              <a:gd name="T66" fmla="*/ 610 w 740"/>
              <a:gd name="T67" fmla="*/ 294 h 490"/>
              <a:gd name="T68" fmla="*/ 740 w 740"/>
              <a:gd name="T69" fmla="*/ 294 h 490"/>
              <a:gd name="T70" fmla="*/ 740 w 740"/>
              <a:gd name="T71" fmla="*/ 223 h 490"/>
              <a:gd name="T72" fmla="*/ 610 w 740"/>
              <a:gd name="T73" fmla="*/ 223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40" h="490">
                <a:moveTo>
                  <a:pt x="610" y="223"/>
                </a:moveTo>
                <a:cubicBezTo>
                  <a:pt x="610" y="223"/>
                  <a:pt x="610" y="223"/>
                  <a:pt x="610" y="223"/>
                </a:cubicBezTo>
                <a:cubicBezTo>
                  <a:pt x="584" y="223"/>
                  <a:pt x="560" y="233"/>
                  <a:pt x="542" y="251"/>
                </a:cubicBezTo>
                <a:cubicBezTo>
                  <a:pt x="524" y="269"/>
                  <a:pt x="514" y="293"/>
                  <a:pt x="514" y="318"/>
                </a:cubicBezTo>
                <a:cubicBezTo>
                  <a:pt x="514" y="395"/>
                  <a:pt x="514" y="395"/>
                  <a:pt x="514" y="395"/>
                </a:cubicBezTo>
                <a:cubicBezTo>
                  <a:pt x="514" y="408"/>
                  <a:pt x="503" y="419"/>
                  <a:pt x="490" y="419"/>
                </a:cubicBezTo>
                <a:cubicBezTo>
                  <a:pt x="441" y="419"/>
                  <a:pt x="441" y="419"/>
                  <a:pt x="441" y="419"/>
                </a:cubicBezTo>
                <a:cubicBezTo>
                  <a:pt x="428" y="419"/>
                  <a:pt x="417" y="408"/>
                  <a:pt x="417" y="395"/>
                </a:cubicBezTo>
                <a:cubicBezTo>
                  <a:pt x="417" y="95"/>
                  <a:pt x="417" y="95"/>
                  <a:pt x="417" y="95"/>
                </a:cubicBezTo>
                <a:cubicBezTo>
                  <a:pt x="417" y="43"/>
                  <a:pt x="374" y="0"/>
                  <a:pt x="322" y="0"/>
                </a:cubicBezTo>
                <a:cubicBezTo>
                  <a:pt x="268" y="0"/>
                  <a:pt x="268" y="0"/>
                  <a:pt x="268" y="0"/>
                </a:cubicBezTo>
                <a:cubicBezTo>
                  <a:pt x="216" y="0"/>
                  <a:pt x="173" y="43"/>
                  <a:pt x="173" y="95"/>
                </a:cubicBezTo>
                <a:cubicBezTo>
                  <a:pt x="173" y="197"/>
                  <a:pt x="173" y="197"/>
                  <a:pt x="173" y="197"/>
                </a:cubicBezTo>
                <a:cubicBezTo>
                  <a:pt x="173" y="211"/>
                  <a:pt x="162" y="222"/>
                  <a:pt x="149" y="222"/>
                </a:cubicBezTo>
                <a:cubicBezTo>
                  <a:pt x="95" y="222"/>
                  <a:pt x="95" y="222"/>
                  <a:pt x="95" y="222"/>
                </a:cubicBezTo>
                <a:cubicBezTo>
                  <a:pt x="82" y="222"/>
                  <a:pt x="71" y="211"/>
                  <a:pt x="71" y="197"/>
                </a:cubicBezTo>
                <a:cubicBezTo>
                  <a:pt x="71" y="161"/>
                  <a:pt x="71" y="161"/>
                  <a:pt x="71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50"/>
                  <a:pt x="43" y="293"/>
                  <a:pt x="95" y="293"/>
                </a:cubicBezTo>
                <a:cubicBezTo>
                  <a:pt x="149" y="293"/>
                  <a:pt x="149" y="293"/>
                  <a:pt x="149" y="293"/>
                </a:cubicBezTo>
                <a:cubicBezTo>
                  <a:pt x="201" y="293"/>
                  <a:pt x="244" y="250"/>
                  <a:pt x="244" y="197"/>
                </a:cubicBezTo>
                <a:cubicBezTo>
                  <a:pt x="244" y="95"/>
                  <a:pt x="244" y="95"/>
                  <a:pt x="244" y="95"/>
                </a:cubicBezTo>
                <a:cubicBezTo>
                  <a:pt x="244" y="82"/>
                  <a:pt x="255" y="71"/>
                  <a:pt x="268" y="71"/>
                </a:cubicBezTo>
                <a:cubicBezTo>
                  <a:pt x="322" y="71"/>
                  <a:pt x="322" y="71"/>
                  <a:pt x="322" y="71"/>
                </a:cubicBezTo>
                <a:cubicBezTo>
                  <a:pt x="335" y="71"/>
                  <a:pt x="346" y="82"/>
                  <a:pt x="346" y="95"/>
                </a:cubicBezTo>
                <a:cubicBezTo>
                  <a:pt x="346" y="395"/>
                  <a:pt x="346" y="395"/>
                  <a:pt x="346" y="395"/>
                </a:cubicBezTo>
                <a:cubicBezTo>
                  <a:pt x="346" y="447"/>
                  <a:pt x="389" y="490"/>
                  <a:pt x="441" y="490"/>
                </a:cubicBezTo>
                <a:cubicBezTo>
                  <a:pt x="490" y="490"/>
                  <a:pt x="490" y="490"/>
                  <a:pt x="490" y="490"/>
                </a:cubicBezTo>
                <a:cubicBezTo>
                  <a:pt x="543" y="490"/>
                  <a:pt x="585" y="447"/>
                  <a:pt x="585" y="395"/>
                </a:cubicBezTo>
                <a:cubicBezTo>
                  <a:pt x="585" y="318"/>
                  <a:pt x="585" y="318"/>
                  <a:pt x="585" y="318"/>
                </a:cubicBezTo>
                <a:cubicBezTo>
                  <a:pt x="585" y="312"/>
                  <a:pt x="588" y="306"/>
                  <a:pt x="592" y="301"/>
                </a:cubicBezTo>
                <a:cubicBezTo>
                  <a:pt x="597" y="297"/>
                  <a:pt x="603" y="294"/>
                  <a:pt x="610" y="294"/>
                </a:cubicBezTo>
                <a:cubicBezTo>
                  <a:pt x="610" y="294"/>
                  <a:pt x="610" y="294"/>
                  <a:pt x="610" y="294"/>
                </a:cubicBezTo>
                <a:cubicBezTo>
                  <a:pt x="740" y="294"/>
                  <a:pt x="740" y="294"/>
                  <a:pt x="740" y="294"/>
                </a:cubicBezTo>
                <a:cubicBezTo>
                  <a:pt x="740" y="223"/>
                  <a:pt x="740" y="223"/>
                  <a:pt x="740" y="223"/>
                </a:cubicBezTo>
                <a:lnTo>
                  <a:pt x="610" y="223"/>
                </a:ln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597188" y="1600200"/>
            <a:ext cx="5594812" cy="4859432"/>
          </a:xfrm>
          <a:custGeom>
            <a:avLst/>
            <a:gdLst>
              <a:gd name="T0" fmla="*/ 437 w 567"/>
              <a:gd name="T1" fmla="*/ 223 h 490"/>
              <a:gd name="T2" fmla="*/ 437 w 567"/>
              <a:gd name="T3" fmla="*/ 223 h 490"/>
              <a:gd name="T4" fmla="*/ 369 w 567"/>
              <a:gd name="T5" fmla="*/ 251 h 490"/>
              <a:gd name="T6" fmla="*/ 341 w 567"/>
              <a:gd name="T7" fmla="*/ 318 h 490"/>
              <a:gd name="T8" fmla="*/ 341 w 567"/>
              <a:gd name="T9" fmla="*/ 395 h 490"/>
              <a:gd name="T10" fmla="*/ 317 w 567"/>
              <a:gd name="T11" fmla="*/ 419 h 490"/>
              <a:gd name="T12" fmla="*/ 268 w 567"/>
              <a:gd name="T13" fmla="*/ 419 h 490"/>
              <a:gd name="T14" fmla="*/ 244 w 567"/>
              <a:gd name="T15" fmla="*/ 395 h 490"/>
              <a:gd name="T16" fmla="*/ 244 w 567"/>
              <a:gd name="T17" fmla="*/ 95 h 490"/>
              <a:gd name="T18" fmla="*/ 149 w 567"/>
              <a:gd name="T19" fmla="*/ 0 h 490"/>
              <a:gd name="T20" fmla="*/ 95 w 567"/>
              <a:gd name="T21" fmla="*/ 0 h 490"/>
              <a:gd name="T22" fmla="*/ 0 w 567"/>
              <a:gd name="T23" fmla="*/ 95 h 490"/>
              <a:gd name="T24" fmla="*/ 0 w 567"/>
              <a:gd name="T25" fmla="*/ 160 h 490"/>
              <a:gd name="T26" fmla="*/ 71 w 567"/>
              <a:gd name="T27" fmla="*/ 160 h 490"/>
              <a:gd name="T28" fmla="*/ 71 w 567"/>
              <a:gd name="T29" fmla="*/ 95 h 490"/>
              <a:gd name="T30" fmla="*/ 95 w 567"/>
              <a:gd name="T31" fmla="*/ 71 h 490"/>
              <a:gd name="T32" fmla="*/ 149 w 567"/>
              <a:gd name="T33" fmla="*/ 71 h 490"/>
              <a:gd name="T34" fmla="*/ 173 w 567"/>
              <a:gd name="T35" fmla="*/ 95 h 490"/>
              <a:gd name="T36" fmla="*/ 173 w 567"/>
              <a:gd name="T37" fmla="*/ 395 h 490"/>
              <a:gd name="T38" fmla="*/ 268 w 567"/>
              <a:gd name="T39" fmla="*/ 490 h 490"/>
              <a:gd name="T40" fmla="*/ 317 w 567"/>
              <a:gd name="T41" fmla="*/ 490 h 490"/>
              <a:gd name="T42" fmla="*/ 412 w 567"/>
              <a:gd name="T43" fmla="*/ 395 h 490"/>
              <a:gd name="T44" fmla="*/ 412 w 567"/>
              <a:gd name="T45" fmla="*/ 318 h 490"/>
              <a:gd name="T46" fmla="*/ 419 w 567"/>
              <a:gd name="T47" fmla="*/ 301 h 490"/>
              <a:gd name="T48" fmla="*/ 437 w 567"/>
              <a:gd name="T49" fmla="*/ 294 h 490"/>
              <a:gd name="T50" fmla="*/ 437 w 567"/>
              <a:gd name="T51" fmla="*/ 294 h 490"/>
              <a:gd name="T52" fmla="*/ 567 w 567"/>
              <a:gd name="T53" fmla="*/ 294 h 490"/>
              <a:gd name="T54" fmla="*/ 567 w 567"/>
              <a:gd name="T55" fmla="*/ 223 h 490"/>
              <a:gd name="T56" fmla="*/ 437 w 567"/>
              <a:gd name="T57" fmla="*/ 223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67" h="490">
                <a:moveTo>
                  <a:pt x="437" y="223"/>
                </a:moveTo>
                <a:cubicBezTo>
                  <a:pt x="437" y="223"/>
                  <a:pt x="437" y="223"/>
                  <a:pt x="437" y="223"/>
                </a:cubicBezTo>
                <a:cubicBezTo>
                  <a:pt x="411" y="223"/>
                  <a:pt x="387" y="233"/>
                  <a:pt x="369" y="251"/>
                </a:cubicBezTo>
                <a:cubicBezTo>
                  <a:pt x="351" y="269"/>
                  <a:pt x="341" y="293"/>
                  <a:pt x="341" y="318"/>
                </a:cubicBezTo>
                <a:cubicBezTo>
                  <a:pt x="341" y="395"/>
                  <a:pt x="341" y="395"/>
                  <a:pt x="341" y="395"/>
                </a:cubicBezTo>
                <a:cubicBezTo>
                  <a:pt x="341" y="408"/>
                  <a:pt x="330" y="419"/>
                  <a:pt x="317" y="419"/>
                </a:cubicBezTo>
                <a:cubicBezTo>
                  <a:pt x="268" y="419"/>
                  <a:pt x="268" y="419"/>
                  <a:pt x="268" y="419"/>
                </a:cubicBezTo>
                <a:cubicBezTo>
                  <a:pt x="255" y="419"/>
                  <a:pt x="244" y="408"/>
                  <a:pt x="244" y="395"/>
                </a:cubicBezTo>
                <a:cubicBezTo>
                  <a:pt x="244" y="95"/>
                  <a:pt x="244" y="95"/>
                  <a:pt x="244" y="95"/>
                </a:cubicBezTo>
                <a:cubicBezTo>
                  <a:pt x="244" y="43"/>
                  <a:pt x="201" y="0"/>
                  <a:pt x="149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43" y="0"/>
                  <a:pt x="0" y="43"/>
                  <a:pt x="0" y="95"/>
                </a:cubicBezTo>
                <a:cubicBezTo>
                  <a:pt x="0" y="160"/>
                  <a:pt x="0" y="160"/>
                  <a:pt x="0" y="160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95"/>
                  <a:pt x="71" y="95"/>
                  <a:pt x="71" y="95"/>
                </a:cubicBezTo>
                <a:cubicBezTo>
                  <a:pt x="71" y="82"/>
                  <a:pt x="82" y="71"/>
                  <a:pt x="95" y="71"/>
                </a:cubicBezTo>
                <a:cubicBezTo>
                  <a:pt x="149" y="71"/>
                  <a:pt x="149" y="71"/>
                  <a:pt x="149" y="71"/>
                </a:cubicBezTo>
                <a:cubicBezTo>
                  <a:pt x="162" y="71"/>
                  <a:pt x="173" y="82"/>
                  <a:pt x="173" y="95"/>
                </a:cubicBezTo>
                <a:cubicBezTo>
                  <a:pt x="173" y="395"/>
                  <a:pt x="173" y="395"/>
                  <a:pt x="173" y="395"/>
                </a:cubicBezTo>
                <a:cubicBezTo>
                  <a:pt x="173" y="447"/>
                  <a:pt x="216" y="490"/>
                  <a:pt x="268" y="490"/>
                </a:cubicBezTo>
                <a:cubicBezTo>
                  <a:pt x="317" y="490"/>
                  <a:pt x="317" y="490"/>
                  <a:pt x="317" y="490"/>
                </a:cubicBezTo>
                <a:cubicBezTo>
                  <a:pt x="370" y="490"/>
                  <a:pt x="412" y="447"/>
                  <a:pt x="412" y="395"/>
                </a:cubicBezTo>
                <a:cubicBezTo>
                  <a:pt x="412" y="318"/>
                  <a:pt x="412" y="318"/>
                  <a:pt x="412" y="318"/>
                </a:cubicBezTo>
                <a:cubicBezTo>
                  <a:pt x="412" y="312"/>
                  <a:pt x="415" y="306"/>
                  <a:pt x="419" y="301"/>
                </a:cubicBezTo>
                <a:cubicBezTo>
                  <a:pt x="424" y="297"/>
                  <a:pt x="430" y="294"/>
                  <a:pt x="437" y="294"/>
                </a:cubicBezTo>
                <a:cubicBezTo>
                  <a:pt x="437" y="294"/>
                  <a:pt x="437" y="294"/>
                  <a:pt x="437" y="294"/>
                </a:cubicBezTo>
                <a:cubicBezTo>
                  <a:pt x="567" y="294"/>
                  <a:pt x="567" y="294"/>
                  <a:pt x="567" y="294"/>
                </a:cubicBezTo>
                <a:cubicBezTo>
                  <a:pt x="567" y="223"/>
                  <a:pt x="567" y="223"/>
                  <a:pt x="567" y="223"/>
                </a:cubicBezTo>
                <a:lnTo>
                  <a:pt x="437" y="223"/>
                </a:ln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597188" y="1600200"/>
            <a:ext cx="2405697" cy="1589015"/>
          </a:xfrm>
          <a:custGeom>
            <a:avLst/>
            <a:gdLst>
              <a:gd name="T0" fmla="*/ 149 w 244"/>
              <a:gd name="T1" fmla="*/ 71 h 160"/>
              <a:gd name="T2" fmla="*/ 173 w 244"/>
              <a:gd name="T3" fmla="*/ 95 h 160"/>
              <a:gd name="T4" fmla="*/ 173 w 244"/>
              <a:gd name="T5" fmla="*/ 160 h 160"/>
              <a:gd name="T6" fmla="*/ 244 w 244"/>
              <a:gd name="T7" fmla="*/ 160 h 160"/>
              <a:gd name="T8" fmla="*/ 244 w 244"/>
              <a:gd name="T9" fmla="*/ 95 h 160"/>
              <a:gd name="T10" fmla="*/ 149 w 244"/>
              <a:gd name="T11" fmla="*/ 0 h 160"/>
              <a:gd name="T12" fmla="*/ 95 w 244"/>
              <a:gd name="T13" fmla="*/ 0 h 160"/>
              <a:gd name="T14" fmla="*/ 0 w 244"/>
              <a:gd name="T15" fmla="*/ 95 h 160"/>
              <a:gd name="T16" fmla="*/ 0 w 244"/>
              <a:gd name="T17" fmla="*/ 160 h 160"/>
              <a:gd name="T18" fmla="*/ 71 w 244"/>
              <a:gd name="T19" fmla="*/ 160 h 160"/>
              <a:gd name="T20" fmla="*/ 71 w 244"/>
              <a:gd name="T21" fmla="*/ 95 h 160"/>
              <a:gd name="T22" fmla="*/ 95 w 244"/>
              <a:gd name="T23" fmla="*/ 71 h 160"/>
              <a:gd name="T24" fmla="*/ 149 w 244"/>
              <a:gd name="T25" fmla="*/ 7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4" h="160">
                <a:moveTo>
                  <a:pt x="149" y="71"/>
                </a:moveTo>
                <a:cubicBezTo>
                  <a:pt x="162" y="71"/>
                  <a:pt x="173" y="82"/>
                  <a:pt x="173" y="95"/>
                </a:cubicBezTo>
                <a:cubicBezTo>
                  <a:pt x="173" y="160"/>
                  <a:pt x="173" y="160"/>
                  <a:pt x="173" y="160"/>
                </a:cubicBezTo>
                <a:cubicBezTo>
                  <a:pt x="244" y="160"/>
                  <a:pt x="244" y="160"/>
                  <a:pt x="244" y="160"/>
                </a:cubicBezTo>
                <a:cubicBezTo>
                  <a:pt x="244" y="95"/>
                  <a:pt x="244" y="95"/>
                  <a:pt x="244" y="95"/>
                </a:cubicBezTo>
                <a:cubicBezTo>
                  <a:pt x="244" y="43"/>
                  <a:pt x="201" y="0"/>
                  <a:pt x="149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43" y="0"/>
                  <a:pt x="0" y="43"/>
                  <a:pt x="0" y="95"/>
                </a:cubicBezTo>
                <a:cubicBezTo>
                  <a:pt x="0" y="160"/>
                  <a:pt x="0" y="160"/>
                  <a:pt x="0" y="160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95"/>
                  <a:pt x="71" y="95"/>
                  <a:pt x="71" y="95"/>
                </a:cubicBezTo>
                <a:cubicBezTo>
                  <a:pt x="71" y="82"/>
                  <a:pt x="82" y="71"/>
                  <a:pt x="95" y="71"/>
                </a:cubicBezTo>
                <a:lnTo>
                  <a:pt x="149" y="71"/>
                </a:ln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585448" y="2028865"/>
            <a:ext cx="206942" cy="206942"/>
          </a:xfrm>
          <a:custGeom>
            <a:avLst/>
            <a:gdLst>
              <a:gd name="T0" fmla="*/ 0 w 21"/>
              <a:gd name="T1" fmla="*/ 18 h 21"/>
              <a:gd name="T2" fmla="*/ 5 w 21"/>
              <a:gd name="T3" fmla="*/ 21 h 21"/>
              <a:gd name="T4" fmla="*/ 21 w 21"/>
              <a:gd name="T5" fmla="*/ 5 h 21"/>
              <a:gd name="T6" fmla="*/ 18 w 21"/>
              <a:gd name="T7" fmla="*/ 0 h 21"/>
              <a:gd name="T8" fmla="*/ 0 w 21"/>
              <a:gd name="T9" fmla="*/ 1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0" y="18"/>
                </a:moveTo>
                <a:cubicBezTo>
                  <a:pt x="5" y="21"/>
                  <a:pt x="5" y="21"/>
                  <a:pt x="5" y="21"/>
                </a:cubicBezTo>
                <a:cubicBezTo>
                  <a:pt x="9" y="15"/>
                  <a:pt x="15" y="9"/>
                  <a:pt x="21" y="5"/>
                </a:cubicBezTo>
                <a:cubicBezTo>
                  <a:pt x="18" y="0"/>
                  <a:pt x="18" y="0"/>
                  <a:pt x="18" y="0"/>
                </a:cubicBezTo>
                <a:cubicBezTo>
                  <a:pt x="11" y="5"/>
                  <a:pt x="5" y="11"/>
                  <a:pt x="0" y="18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485674" y="2442748"/>
            <a:ext cx="59126" cy="251286"/>
          </a:xfrm>
          <a:custGeom>
            <a:avLst/>
            <a:gdLst>
              <a:gd name="T0" fmla="*/ 0 w 6"/>
              <a:gd name="T1" fmla="*/ 10 h 25"/>
              <a:gd name="T2" fmla="*/ 0 w 6"/>
              <a:gd name="T3" fmla="*/ 25 h 25"/>
              <a:gd name="T4" fmla="*/ 6 w 6"/>
              <a:gd name="T5" fmla="*/ 25 h 25"/>
              <a:gd name="T6" fmla="*/ 6 w 6"/>
              <a:gd name="T7" fmla="*/ 10 h 25"/>
              <a:gd name="T8" fmla="*/ 6 w 6"/>
              <a:gd name="T9" fmla="*/ 1 h 25"/>
              <a:gd name="T10" fmla="*/ 1 w 6"/>
              <a:gd name="T11" fmla="*/ 0 h 25"/>
              <a:gd name="T12" fmla="*/ 0 w 6"/>
              <a:gd name="T13" fmla="*/ 1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5">
                <a:moveTo>
                  <a:pt x="0" y="10"/>
                </a:moveTo>
                <a:cubicBezTo>
                  <a:pt x="0" y="25"/>
                  <a:pt x="0" y="25"/>
                  <a:pt x="0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7"/>
                  <a:pt x="6" y="4"/>
                  <a:pt x="6" y="1"/>
                </a:cubicBezTo>
                <a:cubicBezTo>
                  <a:pt x="1" y="0"/>
                  <a:pt x="1" y="0"/>
                  <a:pt x="1" y="0"/>
                </a:cubicBezTo>
                <a:cubicBezTo>
                  <a:pt x="0" y="3"/>
                  <a:pt x="0" y="7"/>
                  <a:pt x="0" y="1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485674" y="3414633"/>
            <a:ext cx="59126" cy="247592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485674" y="2930538"/>
            <a:ext cx="59126" cy="247592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3999331" y="1929088"/>
            <a:ext cx="247592" cy="59126"/>
          </a:xfrm>
          <a:custGeom>
            <a:avLst/>
            <a:gdLst>
              <a:gd name="T0" fmla="*/ 0 w 25"/>
              <a:gd name="T1" fmla="*/ 1 h 6"/>
              <a:gd name="T2" fmla="*/ 1 w 25"/>
              <a:gd name="T3" fmla="*/ 6 h 6"/>
              <a:gd name="T4" fmla="*/ 11 w 25"/>
              <a:gd name="T5" fmla="*/ 5 h 6"/>
              <a:gd name="T6" fmla="*/ 25 w 25"/>
              <a:gd name="T7" fmla="*/ 5 h 6"/>
              <a:gd name="T8" fmla="*/ 25 w 25"/>
              <a:gd name="T9" fmla="*/ 0 h 6"/>
              <a:gd name="T10" fmla="*/ 11 w 25"/>
              <a:gd name="T11" fmla="*/ 0 h 6"/>
              <a:gd name="T12" fmla="*/ 0 w 25"/>
              <a:gd name="T13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6">
                <a:moveTo>
                  <a:pt x="0" y="1"/>
                </a:moveTo>
                <a:cubicBezTo>
                  <a:pt x="1" y="6"/>
                  <a:pt x="1" y="6"/>
                  <a:pt x="1" y="6"/>
                </a:cubicBezTo>
                <a:cubicBezTo>
                  <a:pt x="4" y="6"/>
                  <a:pt x="7" y="5"/>
                  <a:pt x="11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0"/>
                  <a:pt x="3" y="0"/>
                  <a:pt x="0" y="1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5706599" y="4109365"/>
            <a:ext cx="247592" cy="70213"/>
          </a:xfrm>
          <a:custGeom>
            <a:avLst/>
            <a:gdLst>
              <a:gd name="T0" fmla="*/ 1 w 25"/>
              <a:gd name="T1" fmla="*/ 0 h 7"/>
              <a:gd name="T2" fmla="*/ 0 w 25"/>
              <a:gd name="T3" fmla="*/ 6 h 7"/>
              <a:gd name="T4" fmla="*/ 12 w 25"/>
              <a:gd name="T5" fmla="*/ 7 h 7"/>
              <a:gd name="T6" fmla="*/ 25 w 25"/>
              <a:gd name="T7" fmla="*/ 7 h 7"/>
              <a:gd name="T8" fmla="*/ 25 w 25"/>
              <a:gd name="T9" fmla="*/ 1 h 7"/>
              <a:gd name="T10" fmla="*/ 12 w 25"/>
              <a:gd name="T11" fmla="*/ 1 h 7"/>
              <a:gd name="T12" fmla="*/ 1 w 25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7">
                <a:moveTo>
                  <a:pt x="1" y="0"/>
                </a:moveTo>
                <a:cubicBezTo>
                  <a:pt x="0" y="6"/>
                  <a:pt x="0" y="6"/>
                  <a:pt x="0" y="6"/>
                </a:cubicBezTo>
                <a:cubicBezTo>
                  <a:pt x="4" y="7"/>
                  <a:pt x="8" y="7"/>
                  <a:pt x="12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1"/>
                  <a:pt x="25" y="1"/>
                  <a:pt x="25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9" y="1"/>
                  <a:pt x="5" y="1"/>
                  <a:pt x="1" y="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>
            <a:off x="4483428" y="1929088"/>
            <a:ext cx="247592" cy="59126"/>
          </a:xfrm>
          <a:custGeom>
            <a:avLst/>
            <a:gdLst>
              <a:gd name="T0" fmla="*/ 0 w 25"/>
              <a:gd name="T1" fmla="*/ 0 h 6"/>
              <a:gd name="T2" fmla="*/ 0 w 25"/>
              <a:gd name="T3" fmla="*/ 5 h 6"/>
              <a:gd name="T4" fmla="*/ 17 w 25"/>
              <a:gd name="T5" fmla="*/ 5 h 6"/>
              <a:gd name="T6" fmla="*/ 25 w 25"/>
              <a:gd name="T7" fmla="*/ 6 h 6"/>
              <a:gd name="T8" fmla="*/ 25 w 25"/>
              <a:gd name="T9" fmla="*/ 0 h 6"/>
              <a:gd name="T10" fmla="*/ 17 w 25"/>
              <a:gd name="T11" fmla="*/ 0 h 6"/>
              <a:gd name="T12" fmla="*/ 0 w 25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6">
                <a:moveTo>
                  <a:pt x="0" y="0"/>
                </a:moveTo>
                <a:cubicBezTo>
                  <a:pt x="0" y="5"/>
                  <a:pt x="0" y="5"/>
                  <a:pt x="0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9" y="5"/>
                  <a:pt x="22" y="6"/>
                  <a:pt x="25" y="6"/>
                </a:cubicBezTo>
                <a:cubicBezTo>
                  <a:pt x="25" y="0"/>
                  <a:pt x="25" y="0"/>
                  <a:pt x="25" y="0"/>
                </a:cubicBezTo>
                <a:cubicBezTo>
                  <a:pt x="22" y="0"/>
                  <a:pt x="20" y="0"/>
                  <a:pt x="1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5215114" y="2919451"/>
            <a:ext cx="48041" cy="240201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>
            <a:off x="5303803" y="3850688"/>
            <a:ext cx="206942" cy="218029"/>
          </a:xfrm>
          <a:custGeom>
            <a:avLst/>
            <a:gdLst>
              <a:gd name="T0" fmla="*/ 5 w 21"/>
              <a:gd name="T1" fmla="*/ 0 h 22"/>
              <a:gd name="T2" fmla="*/ 0 w 21"/>
              <a:gd name="T3" fmla="*/ 3 h 22"/>
              <a:gd name="T4" fmla="*/ 18 w 21"/>
              <a:gd name="T5" fmla="*/ 22 h 22"/>
              <a:gd name="T6" fmla="*/ 21 w 21"/>
              <a:gd name="T7" fmla="*/ 17 h 22"/>
              <a:gd name="T8" fmla="*/ 5 w 21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2">
                <a:moveTo>
                  <a:pt x="5" y="0"/>
                </a:moveTo>
                <a:cubicBezTo>
                  <a:pt x="0" y="3"/>
                  <a:pt x="0" y="3"/>
                  <a:pt x="0" y="3"/>
                </a:cubicBezTo>
                <a:cubicBezTo>
                  <a:pt x="5" y="11"/>
                  <a:pt x="11" y="17"/>
                  <a:pt x="18" y="22"/>
                </a:cubicBezTo>
                <a:cubicBezTo>
                  <a:pt x="21" y="17"/>
                  <a:pt x="21" y="17"/>
                  <a:pt x="21" y="17"/>
                </a:cubicBezTo>
                <a:cubicBezTo>
                  <a:pt x="14" y="13"/>
                  <a:pt x="9" y="7"/>
                  <a:pt x="5" y="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3485674" y="3913511"/>
            <a:ext cx="59126" cy="236505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20"/>
          <p:cNvSpPr>
            <a:spLocks/>
          </p:cNvSpPr>
          <p:nvPr/>
        </p:nvSpPr>
        <p:spPr bwMode="auto">
          <a:xfrm>
            <a:off x="5192942" y="2424270"/>
            <a:ext cx="70213" cy="247592"/>
          </a:xfrm>
          <a:custGeom>
            <a:avLst/>
            <a:gdLst>
              <a:gd name="T0" fmla="*/ 2 w 7"/>
              <a:gd name="T1" fmla="*/ 25 h 25"/>
              <a:gd name="T2" fmla="*/ 7 w 7"/>
              <a:gd name="T3" fmla="*/ 25 h 25"/>
              <a:gd name="T4" fmla="*/ 7 w 7"/>
              <a:gd name="T5" fmla="*/ 12 h 25"/>
              <a:gd name="T6" fmla="*/ 6 w 7"/>
              <a:gd name="T7" fmla="*/ 0 h 25"/>
              <a:gd name="T8" fmla="*/ 0 w 7"/>
              <a:gd name="T9" fmla="*/ 1 h 25"/>
              <a:gd name="T10" fmla="*/ 2 w 7"/>
              <a:gd name="T11" fmla="*/ 12 h 25"/>
              <a:gd name="T12" fmla="*/ 2 w 7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5">
                <a:moveTo>
                  <a:pt x="2" y="25"/>
                </a:moveTo>
                <a:cubicBezTo>
                  <a:pt x="7" y="25"/>
                  <a:pt x="7" y="25"/>
                  <a:pt x="7" y="25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8"/>
                  <a:pt x="7" y="4"/>
                  <a:pt x="6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5"/>
                  <a:pt x="2" y="9"/>
                  <a:pt x="2" y="12"/>
                </a:cubicBezTo>
                <a:lnTo>
                  <a:pt x="2" y="25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21"/>
          <p:cNvSpPr>
            <a:spLocks/>
          </p:cNvSpPr>
          <p:nvPr/>
        </p:nvSpPr>
        <p:spPr bwMode="auto">
          <a:xfrm>
            <a:off x="4937959" y="2017777"/>
            <a:ext cx="218029" cy="206942"/>
          </a:xfrm>
          <a:custGeom>
            <a:avLst/>
            <a:gdLst>
              <a:gd name="T0" fmla="*/ 3 w 22"/>
              <a:gd name="T1" fmla="*/ 0 h 21"/>
              <a:gd name="T2" fmla="*/ 0 w 22"/>
              <a:gd name="T3" fmla="*/ 5 h 21"/>
              <a:gd name="T4" fmla="*/ 17 w 22"/>
              <a:gd name="T5" fmla="*/ 21 h 21"/>
              <a:gd name="T6" fmla="*/ 22 w 22"/>
              <a:gd name="T7" fmla="*/ 18 h 21"/>
              <a:gd name="T8" fmla="*/ 3 w 22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1">
                <a:moveTo>
                  <a:pt x="3" y="0"/>
                </a:moveTo>
                <a:cubicBezTo>
                  <a:pt x="0" y="5"/>
                  <a:pt x="0" y="5"/>
                  <a:pt x="0" y="5"/>
                </a:cubicBezTo>
                <a:cubicBezTo>
                  <a:pt x="7" y="9"/>
                  <a:pt x="13" y="14"/>
                  <a:pt x="17" y="21"/>
                </a:cubicBezTo>
                <a:cubicBezTo>
                  <a:pt x="22" y="18"/>
                  <a:pt x="22" y="18"/>
                  <a:pt x="22" y="18"/>
                </a:cubicBezTo>
                <a:cubicBezTo>
                  <a:pt x="17" y="11"/>
                  <a:pt x="11" y="5"/>
                  <a:pt x="3" y="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1697108" y="4963000"/>
            <a:ext cx="62823" cy="247592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23"/>
          <p:cNvSpPr>
            <a:spLocks/>
          </p:cNvSpPr>
          <p:nvPr/>
        </p:nvSpPr>
        <p:spPr bwMode="auto">
          <a:xfrm>
            <a:off x="1697108" y="5447094"/>
            <a:ext cx="92386" cy="247592"/>
          </a:xfrm>
          <a:custGeom>
            <a:avLst/>
            <a:gdLst>
              <a:gd name="T0" fmla="*/ 6 w 9"/>
              <a:gd name="T1" fmla="*/ 0 h 25"/>
              <a:gd name="T2" fmla="*/ 0 w 9"/>
              <a:gd name="T3" fmla="*/ 0 h 25"/>
              <a:gd name="T4" fmla="*/ 0 w 9"/>
              <a:gd name="T5" fmla="*/ 7 h 25"/>
              <a:gd name="T6" fmla="*/ 3 w 9"/>
              <a:gd name="T7" fmla="*/ 25 h 25"/>
              <a:gd name="T8" fmla="*/ 9 w 9"/>
              <a:gd name="T9" fmla="*/ 24 h 25"/>
              <a:gd name="T10" fmla="*/ 6 w 9"/>
              <a:gd name="T11" fmla="*/ 7 h 25"/>
              <a:gd name="T12" fmla="*/ 6 w 9"/>
              <a:gd name="T1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5">
                <a:moveTo>
                  <a:pt x="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13"/>
                  <a:pt x="1" y="19"/>
                  <a:pt x="3" y="25"/>
                </a:cubicBezTo>
                <a:cubicBezTo>
                  <a:pt x="9" y="24"/>
                  <a:pt x="9" y="24"/>
                  <a:pt x="9" y="24"/>
                </a:cubicBezTo>
                <a:cubicBezTo>
                  <a:pt x="7" y="18"/>
                  <a:pt x="6" y="12"/>
                  <a:pt x="6" y="7"/>
                </a:cubicBezTo>
                <a:lnTo>
                  <a:pt x="6" y="0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>
            <a:off x="1649067" y="4475209"/>
            <a:ext cx="110862" cy="251286"/>
          </a:xfrm>
          <a:custGeom>
            <a:avLst/>
            <a:gdLst>
              <a:gd name="T0" fmla="*/ 5 w 11"/>
              <a:gd name="T1" fmla="*/ 0 h 25"/>
              <a:gd name="T2" fmla="*/ 0 w 11"/>
              <a:gd name="T3" fmla="*/ 2 h 25"/>
              <a:gd name="T4" fmla="*/ 5 w 11"/>
              <a:gd name="T5" fmla="*/ 25 h 25"/>
              <a:gd name="T6" fmla="*/ 11 w 11"/>
              <a:gd name="T7" fmla="*/ 25 h 25"/>
              <a:gd name="T8" fmla="*/ 5 w 11"/>
              <a:gd name="T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5">
                <a:moveTo>
                  <a:pt x="5" y="0"/>
                </a:moveTo>
                <a:cubicBezTo>
                  <a:pt x="0" y="2"/>
                  <a:pt x="0" y="2"/>
                  <a:pt x="0" y="2"/>
                </a:cubicBezTo>
                <a:cubicBezTo>
                  <a:pt x="3" y="9"/>
                  <a:pt x="5" y="17"/>
                  <a:pt x="5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8" y="8"/>
                  <a:pt x="5" y="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828691" y="4120452"/>
            <a:ext cx="247592" cy="59126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-10160" y="4120452"/>
            <a:ext cx="118252" cy="59126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344597" y="4120452"/>
            <a:ext cx="247592" cy="59126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>
            <a:off x="1305397" y="4150015"/>
            <a:ext cx="236505" cy="169988"/>
          </a:xfrm>
          <a:custGeom>
            <a:avLst/>
            <a:gdLst>
              <a:gd name="T0" fmla="*/ 0 w 24"/>
              <a:gd name="T1" fmla="*/ 6 h 17"/>
              <a:gd name="T2" fmla="*/ 21 w 24"/>
              <a:gd name="T3" fmla="*/ 17 h 17"/>
              <a:gd name="T4" fmla="*/ 24 w 24"/>
              <a:gd name="T5" fmla="*/ 13 h 17"/>
              <a:gd name="T6" fmla="*/ 2 w 24"/>
              <a:gd name="T7" fmla="*/ 0 h 17"/>
              <a:gd name="T8" fmla="*/ 0 w 24"/>
              <a:gd name="T9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7">
                <a:moveTo>
                  <a:pt x="0" y="6"/>
                </a:moveTo>
                <a:cubicBezTo>
                  <a:pt x="8" y="8"/>
                  <a:pt x="15" y="12"/>
                  <a:pt x="21" y="17"/>
                </a:cubicBezTo>
                <a:cubicBezTo>
                  <a:pt x="24" y="13"/>
                  <a:pt x="24" y="13"/>
                  <a:pt x="24" y="13"/>
                </a:cubicBezTo>
                <a:cubicBezTo>
                  <a:pt x="18" y="7"/>
                  <a:pt x="10" y="3"/>
                  <a:pt x="2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Freeform 29"/>
          <p:cNvSpPr>
            <a:spLocks/>
          </p:cNvSpPr>
          <p:nvPr/>
        </p:nvSpPr>
        <p:spPr bwMode="auto">
          <a:xfrm>
            <a:off x="1856008" y="5883150"/>
            <a:ext cx="229114" cy="188466"/>
          </a:xfrm>
          <a:custGeom>
            <a:avLst/>
            <a:gdLst>
              <a:gd name="T0" fmla="*/ 4 w 23"/>
              <a:gd name="T1" fmla="*/ 0 h 19"/>
              <a:gd name="T2" fmla="*/ 0 w 23"/>
              <a:gd name="T3" fmla="*/ 4 h 19"/>
              <a:gd name="T4" fmla="*/ 20 w 23"/>
              <a:gd name="T5" fmla="*/ 19 h 19"/>
              <a:gd name="T6" fmla="*/ 23 w 23"/>
              <a:gd name="T7" fmla="*/ 14 h 19"/>
              <a:gd name="T8" fmla="*/ 4 w 2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9">
                <a:moveTo>
                  <a:pt x="4" y="0"/>
                </a:moveTo>
                <a:cubicBezTo>
                  <a:pt x="0" y="4"/>
                  <a:pt x="0" y="4"/>
                  <a:pt x="0" y="4"/>
                </a:cubicBezTo>
                <a:cubicBezTo>
                  <a:pt x="6" y="10"/>
                  <a:pt x="12" y="15"/>
                  <a:pt x="20" y="19"/>
                </a:cubicBezTo>
                <a:cubicBezTo>
                  <a:pt x="23" y="14"/>
                  <a:pt x="23" y="14"/>
                  <a:pt x="23" y="14"/>
                </a:cubicBezTo>
                <a:cubicBezTo>
                  <a:pt x="15" y="11"/>
                  <a:pt x="9" y="6"/>
                  <a:pt x="4" y="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2299454" y="6082700"/>
            <a:ext cx="240201" cy="48041"/>
          </a:xfrm>
          <a:custGeom>
            <a:avLst/>
            <a:gdLst>
              <a:gd name="T0" fmla="*/ 0 w 24"/>
              <a:gd name="T1" fmla="*/ 0 h 5"/>
              <a:gd name="T2" fmla="*/ 0 w 24"/>
              <a:gd name="T3" fmla="*/ 5 h 5"/>
              <a:gd name="T4" fmla="*/ 2 w 24"/>
              <a:gd name="T5" fmla="*/ 5 h 5"/>
              <a:gd name="T6" fmla="*/ 24 w 24"/>
              <a:gd name="T7" fmla="*/ 5 h 5"/>
              <a:gd name="T8" fmla="*/ 24 w 24"/>
              <a:gd name="T9" fmla="*/ 0 h 5"/>
              <a:gd name="T10" fmla="*/ 2 w 24"/>
              <a:gd name="T11" fmla="*/ 0 h 5"/>
              <a:gd name="T12" fmla="*/ 0 w 24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5">
                <a:moveTo>
                  <a:pt x="0" y="0"/>
                </a:move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0"/>
                  <a:pt x="24" y="0"/>
                  <a:pt x="2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3474587" y="5369492"/>
            <a:ext cx="70213" cy="247592"/>
          </a:xfrm>
          <a:custGeom>
            <a:avLst/>
            <a:gdLst>
              <a:gd name="T0" fmla="*/ 1 w 7"/>
              <a:gd name="T1" fmla="*/ 15 h 25"/>
              <a:gd name="T2" fmla="*/ 0 w 7"/>
              <a:gd name="T3" fmla="*/ 24 h 25"/>
              <a:gd name="T4" fmla="*/ 6 w 7"/>
              <a:gd name="T5" fmla="*/ 25 h 25"/>
              <a:gd name="T6" fmla="*/ 7 w 7"/>
              <a:gd name="T7" fmla="*/ 15 h 25"/>
              <a:gd name="T8" fmla="*/ 7 w 7"/>
              <a:gd name="T9" fmla="*/ 0 h 25"/>
              <a:gd name="T10" fmla="*/ 1 w 7"/>
              <a:gd name="T11" fmla="*/ 0 h 25"/>
              <a:gd name="T12" fmla="*/ 1 w 7"/>
              <a:gd name="T13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5">
                <a:moveTo>
                  <a:pt x="1" y="15"/>
                </a:moveTo>
                <a:cubicBezTo>
                  <a:pt x="1" y="18"/>
                  <a:pt x="1" y="21"/>
                  <a:pt x="0" y="24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1"/>
                  <a:pt x="7" y="18"/>
                  <a:pt x="7" y="15"/>
                </a:cubicBezTo>
                <a:cubicBezTo>
                  <a:pt x="7" y="0"/>
                  <a:pt x="7" y="0"/>
                  <a:pt x="7" y="0"/>
                </a:cubicBezTo>
                <a:cubicBezTo>
                  <a:pt x="1" y="0"/>
                  <a:pt x="1" y="0"/>
                  <a:pt x="1" y="0"/>
                </a:cubicBezTo>
                <a:lnTo>
                  <a:pt x="1" y="15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3485674" y="4881702"/>
            <a:ext cx="59126" cy="240201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Freeform 33"/>
          <p:cNvSpPr>
            <a:spLocks/>
          </p:cNvSpPr>
          <p:nvPr/>
        </p:nvSpPr>
        <p:spPr bwMode="auto">
          <a:xfrm>
            <a:off x="3238082" y="5816633"/>
            <a:ext cx="206942" cy="218029"/>
          </a:xfrm>
          <a:custGeom>
            <a:avLst/>
            <a:gdLst>
              <a:gd name="T0" fmla="*/ 0 w 21"/>
              <a:gd name="T1" fmla="*/ 17 h 22"/>
              <a:gd name="T2" fmla="*/ 3 w 21"/>
              <a:gd name="T3" fmla="*/ 22 h 22"/>
              <a:gd name="T4" fmla="*/ 21 w 21"/>
              <a:gd name="T5" fmla="*/ 3 h 22"/>
              <a:gd name="T6" fmla="*/ 16 w 21"/>
              <a:gd name="T7" fmla="*/ 0 h 22"/>
              <a:gd name="T8" fmla="*/ 0 w 21"/>
              <a:gd name="T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2">
                <a:moveTo>
                  <a:pt x="0" y="17"/>
                </a:moveTo>
                <a:cubicBezTo>
                  <a:pt x="3" y="22"/>
                  <a:pt x="3" y="22"/>
                  <a:pt x="3" y="22"/>
                </a:cubicBezTo>
                <a:cubicBezTo>
                  <a:pt x="10" y="17"/>
                  <a:pt x="16" y="11"/>
                  <a:pt x="21" y="3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7"/>
                  <a:pt x="6" y="13"/>
                  <a:pt x="0" y="17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Freeform 34"/>
          <p:cNvSpPr>
            <a:spLocks/>
          </p:cNvSpPr>
          <p:nvPr/>
        </p:nvSpPr>
        <p:spPr bwMode="auto">
          <a:xfrm>
            <a:off x="2783551" y="6071615"/>
            <a:ext cx="247592" cy="59126"/>
          </a:xfrm>
          <a:custGeom>
            <a:avLst/>
            <a:gdLst>
              <a:gd name="T0" fmla="*/ 14 w 25"/>
              <a:gd name="T1" fmla="*/ 1 h 6"/>
              <a:gd name="T2" fmla="*/ 0 w 25"/>
              <a:gd name="T3" fmla="*/ 1 h 6"/>
              <a:gd name="T4" fmla="*/ 0 w 25"/>
              <a:gd name="T5" fmla="*/ 6 h 6"/>
              <a:gd name="T6" fmla="*/ 14 w 25"/>
              <a:gd name="T7" fmla="*/ 6 h 6"/>
              <a:gd name="T8" fmla="*/ 25 w 25"/>
              <a:gd name="T9" fmla="*/ 5 h 6"/>
              <a:gd name="T10" fmla="*/ 24 w 25"/>
              <a:gd name="T11" fmla="*/ 0 h 6"/>
              <a:gd name="T12" fmla="*/ 14 w 25"/>
              <a:gd name="T13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6">
                <a:moveTo>
                  <a:pt x="14" y="1"/>
                </a:moveTo>
                <a:cubicBezTo>
                  <a:pt x="0" y="1"/>
                  <a:pt x="0" y="1"/>
                  <a:pt x="0" y="1"/>
                </a:cubicBezTo>
                <a:cubicBezTo>
                  <a:pt x="0" y="6"/>
                  <a:pt x="0" y="6"/>
                  <a:pt x="0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8" y="6"/>
                  <a:pt x="21" y="6"/>
                  <a:pt x="25" y="5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17" y="1"/>
                  <a:pt x="14" y="1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Rectangle 35"/>
          <p:cNvSpPr>
            <a:spLocks noChangeArrowheads="1"/>
          </p:cNvSpPr>
          <p:nvPr/>
        </p:nvSpPr>
        <p:spPr bwMode="auto">
          <a:xfrm>
            <a:off x="3485674" y="4397605"/>
            <a:ext cx="59126" cy="236505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36"/>
          <p:cNvSpPr>
            <a:spLocks/>
          </p:cNvSpPr>
          <p:nvPr/>
        </p:nvSpPr>
        <p:spPr bwMode="auto">
          <a:xfrm>
            <a:off x="5215114" y="3407242"/>
            <a:ext cx="59126" cy="247592"/>
          </a:xfrm>
          <a:custGeom>
            <a:avLst/>
            <a:gdLst>
              <a:gd name="T0" fmla="*/ 5 w 6"/>
              <a:gd name="T1" fmla="*/ 0 h 25"/>
              <a:gd name="T2" fmla="*/ 0 w 6"/>
              <a:gd name="T3" fmla="*/ 0 h 25"/>
              <a:gd name="T4" fmla="*/ 0 w 6"/>
              <a:gd name="T5" fmla="*/ 15 h 25"/>
              <a:gd name="T6" fmla="*/ 0 w 6"/>
              <a:gd name="T7" fmla="*/ 25 h 25"/>
              <a:gd name="T8" fmla="*/ 6 w 6"/>
              <a:gd name="T9" fmla="*/ 24 h 25"/>
              <a:gd name="T10" fmla="*/ 5 w 6"/>
              <a:gd name="T11" fmla="*/ 15 h 25"/>
              <a:gd name="T12" fmla="*/ 5 w 6"/>
              <a:gd name="T1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5">
                <a:moveTo>
                  <a:pt x="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8"/>
                  <a:pt x="0" y="22"/>
                  <a:pt x="0" y="25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1"/>
                  <a:pt x="5" y="18"/>
                  <a:pt x="5" y="15"/>
                </a:cubicBezTo>
                <a:lnTo>
                  <a:pt x="5" y="0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37"/>
          <p:cNvSpPr>
            <a:spLocks/>
          </p:cNvSpPr>
          <p:nvPr/>
        </p:nvSpPr>
        <p:spPr bwMode="auto">
          <a:xfrm>
            <a:off x="9121134" y="6064225"/>
            <a:ext cx="247592" cy="66517"/>
          </a:xfrm>
          <a:custGeom>
            <a:avLst/>
            <a:gdLst>
              <a:gd name="T0" fmla="*/ 1 w 25"/>
              <a:gd name="T1" fmla="*/ 0 h 7"/>
              <a:gd name="T2" fmla="*/ 0 w 25"/>
              <a:gd name="T3" fmla="*/ 6 h 7"/>
              <a:gd name="T4" fmla="*/ 12 w 25"/>
              <a:gd name="T5" fmla="*/ 7 h 7"/>
              <a:gd name="T6" fmla="*/ 25 w 25"/>
              <a:gd name="T7" fmla="*/ 7 h 7"/>
              <a:gd name="T8" fmla="*/ 25 w 25"/>
              <a:gd name="T9" fmla="*/ 2 h 7"/>
              <a:gd name="T10" fmla="*/ 12 w 25"/>
              <a:gd name="T11" fmla="*/ 2 h 7"/>
              <a:gd name="T12" fmla="*/ 1 w 25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7">
                <a:moveTo>
                  <a:pt x="1" y="0"/>
                </a:moveTo>
                <a:cubicBezTo>
                  <a:pt x="0" y="6"/>
                  <a:pt x="0" y="6"/>
                  <a:pt x="0" y="6"/>
                </a:cubicBezTo>
                <a:cubicBezTo>
                  <a:pt x="4" y="7"/>
                  <a:pt x="8" y="7"/>
                  <a:pt x="12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2"/>
                  <a:pt x="25" y="2"/>
                  <a:pt x="25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9" y="2"/>
                  <a:pt x="5" y="1"/>
                  <a:pt x="1" y="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Freeform 38"/>
          <p:cNvSpPr>
            <a:spLocks/>
          </p:cNvSpPr>
          <p:nvPr/>
        </p:nvSpPr>
        <p:spPr bwMode="auto">
          <a:xfrm>
            <a:off x="8718338" y="5805548"/>
            <a:ext cx="206942" cy="218029"/>
          </a:xfrm>
          <a:custGeom>
            <a:avLst/>
            <a:gdLst>
              <a:gd name="T0" fmla="*/ 5 w 21"/>
              <a:gd name="T1" fmla="*/ 0 h 22"/>
              <a:gd name="T2" fmla="*/ 0 w 21"/>
              <a:gd name="T3" fmla="*/ 3 h 22"/>
              <a:gd name="T4" fmla="*/ 17 w 21"/>
              <a:gd name="T5" fmla="*/ 22 h 22"/>
              <a:gd name="T6" fmla="*/ 21 w 21"/>
              <a:gd name="T7" fmla="*/ 17 h 22"/>
              <a:gd name="T8" fmla="*/ 5 w 21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2">
                <a:moveTo>
                  <a:pt x="5" y="0"/>
                </a:moveTo>
                <a:cubicBezTo>
                  <a:pt x="0" y="3"/>
                  <a:pt x="0" y="3"/>
                  <a:pt x="0" y="3"/>
                </a:cubicBezTo>
                <a:cubicBezTo>
                  <a:pt x="5" y="10"/>
                  <a:pt x="10" y="17"/>
                  <a:pt x="17" y="22"/>
                </a:cubicBezTo>
                <a:cubicBezTo>
                  <a:pt x="21" y="17"/>
                  <a:pt x="21" y="17"/>
                  <a:pt x="21" y="17"/>
                </a:cubicBezTo>
                <a:cubicBezTo>
                  <a:pt x="14" y="13"/>
                  <a:pt x="9" y="7"/>
                  <a:pt x="5" y="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39"/>
          <p:cNvSpPr>
            <a:spLocks/>
          </p:cNvSpPr>
          <p:nvPr/>
        </p:nvSpPr>
        <p:spPr bwMode="auto">
          <a:xfrm>
            <a:off x="9605231" y="6064225"/>
            <a:ext cx="247592" cy="66517"/>
          </a:xfrm>
          <a:custGeom>
            <a:avLst/>
            <a:gdLst>
              <a:gd name="T0" fmla="*/ 12 w 25"/>
              <a:gd name="T1" fmla="*/ 2 h 7"/>
              <a:gd name="T2" fmla="*/ 0 w 25"/>
              <a:gd name="T3" fmla="*/ 2 h 7"/>
              <a:gd name="T4" fmla="*/ 0 w 25"/>
              <a:gd name="T5" fmla="*/ 7 h 7"/>
              <a:gd name="T6" fmla="*/ 12 w 25"/>
              <a:gd name="T7" fmla="*/ 7 h 7"/>
              <a:gd name="T8" fmla="*/ 25 w 25"/>
              <a:gd name="T9" fmla="*/ 6 h 7"/>
              <a:gd name="T10" fmla="*/ 24 w 25"/>
              <a:gd name="T11" fmla="*/ 0 h 7"/>
              <a:gd name="T12" fmla="*/ 12 w 25"/>
              <a:gd name="T1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7">
                <a:moveTo>
                  <a:pt x="12" y="2"/>
                </a:moveTo>
                <a:cubicBezTo>
                  <a:pt x="0" y="2"/>
                  <a:pt x="0" y="2"/>
                  <a:pt x="0" y="2"/>
                </a:cubicBezTo>
                <a:cubicBezTo>
                  <a:pt x="0" y="7"/>
                  <a:pt x="0" y="7"/>
                  <a:pt x="0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7" y="7"/>
                  <a:pt x="21" y="7"/>
                  <a:pt x="25" y="6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1"/>
                  <a:pt x="16" y="2"/>
                  <a:pt x="12" y="2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Freeform 40"/>
          <p:cNvSpPr>
            <a:spLocks/>
          </p:cNvSpPr>
          <p:nvPr/>
        </p:nvSpPr>
        <p:spPr bwMode="auto">
          <a:xfrm>
            <a:off x="8629649" y="5351014"/>
            <a:ext cx="59126" cy="247592"/>
          </a:xfrm>
          <a:custGeom>
            <a:avLst/>
            <a:gdLst>
              <a:gd name="T0" fmla="*/ 5 w 6"/>
              <a:gd name="T1" fmla="*/ 0 h 25"/>
              <a:gd name="T2" fmla="*/ 0 w 6"/>
              <a:gd name="T3" fmla="*/ 0 h 25"/>
              <a:gd name="T4" fmla="*/ 0 w 6"/>
              <a:gd name="T5" fmla="*/ 17 h 25"/>
              <a:gd name="T6" fmla="*/ 0 w 6"/>
              <a:gd name="T7" fmla="*/ 25 h 25"/>
              <a:gd name="T8" fmla="*/ 6 w 6"/>
              <a:gd name="T9" fmla="*/ 24 h 25"/>
              <a:gd name="T10" fmla="*/ 5 w 6"/>
              <a:gd name="T11" fmla="*/ 17 h 25"/>
              <a:gd name="T12" fmla="*/ 5 w 6"/>
              <a:gd name="T1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5">
                <a:moveTo>
                  <a:pt x="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0" y="22"/>
                  <a:pt x="0" y="25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2"/>
                  <a:pt x="5" y="19"/>
                  <a:pt x="5" y="17"/>
                </a:cubicBezTo>
                <a:lnTo>
                  <a:pt x="5" y="0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Freeform 41"/>
          <p:cNvSpPr>
            <a:spLocks/>
          </p:cNvSpPr>
          <p:nvPr/>
        </p:nvSpPr>
        <p:spPr bwMode="auto">
          <a:xfrm>
            <a:off x="10052371" y="5805548"/>
            <a:ext cx="206942" cy="206942"/>
          </a:xfrm>
          <a:custGeom>
            <a:avLst/>
            <a:gdLst>
              <a:gd name="T0" fmla="*/ 0 w 21"/>
              <a:gd name="T1" fmla="*/ 17 h 21"/>
              <a:gd name="T2" fmla="*/ 4 w 21"/>
              <a:gd name="T3" fmla="*/ 21 h 21"/>
              <a:gd name="T4" fmla="*/ 21 w 21"/>
              <a:gd name="T5" fmla="*/ 2 h 21"/>
              <a:gd name="T6" fmla="*/ 16 w 21"/>
              <a:gd name="T7" fmla="*/ 0 h 21"/>
              <a:gd name="T8" fmla="*/ 0 w 21"/>
              <a:gd name="T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0" y="17"/>
                </a:moveTo>
                <a:cubicBezTo>
                  <a:pt x="4" y="21"/>
                  <a:pt x="4" y="21"/>
                  <a:pt x="4" y="21"/>
                </a:cubicBezTo>
                <a:cubicBezTo>
                  <a:pt x="11" y="16"/>
                  <a:pt x="16" y="10"/>
                  <a:pt x="21" y="2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6"/>
                  <a:pt x="7" y="12"/>
                  <a:pt x="0" y="17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8629649" y="2919451"/>
            <a:ext cx="48041" cy="240201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Rectangle 43"/>
          <p:cNvSpPr>
            <a:spLocks noChangeArrowheads="1"/>
          </p:cNvSpPr>
          <p:nvPr/>
        </p:nvSpPr>
        <p:spPr bwMode="auto">
          <a:xfrm>
            <a:off x="8629649" y="3407242"/>
            <a:ext cx="48041" cy="236505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Rectangle 44"/>
          <p:cNvSpPr>
            <a:spLocks noChangeArrowheads="1"/>
          </p:cNvSpPr>
          <p:nvPr/>
        </p:nvSpPr>
        <p:spPr bwMode="auto">
          <a:xfrm>
            <a:off x="11087079" y="4138928"/>
            <a:ext cx="247592" cy="59126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45"/>
          <p:cNvSpPr>
            <a:spLocks/>
          </p:cNvSpPr>
          <p:nvPr/>
        </p:nvSpPr>
        <p:spPr bwMode="auto">
          <a:xfrm>
            <a:off x="10602985" y="4138928"/>
            <a:ext cx="247592" cy="129340"/>
          </a:xfrm>
          <a:custGeom>
            <a:avLst/>
            <a:gdLst>
              <a:gd name="T0" fmla="*/ 0 w 25"/>
              <a:gd name="T1" fmla="*/ 8 h 13"/>
              <a:gd name="T2" fmla="*/ 3 w 25"/>
              <a:gd name="T3" fmla="*/ 13 h 13"/>
              <a:gd name="T4" fmla="*/ 25 w 25"/>
              <a:gd name="T5" fmla="*/ 6 h 13"/>
              <a:gd name="T6" fmla="*/ 25 w 25"/>
              <a:gd name="T7" fmla="*/ 0 h 13"/>
              <a:gd name="T8" fmla="*/ 0 w 25"/>
              <a:gd name="T9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3">
                <a:moveTo>
                  <a:pt x="0" y="8"/>
                </a:moveTo>
                <a:cubicBezTo>
                  <a:pt x="3" y="13"/>
                  <a:pt x="3" y="13"/>
                  <a:pt x="3" y="13"/>
                </a:cubicBezTo>
                <a:cubicBezTo>
                  <a:pt x="10" y="9"/>
                  <a:pt x="17" y="6"/>
                  <a:pt x="25" y="6"/>
                </a:cubicBezTo>
                <a:cubicBezTo>
                  <a:pt x="25" y="0"/>
                  <a:pt x="25" y="0"/>
                  <a:pt x="25" y="0"/>
                </a:cubicBezTo>
                <a:cubicBezTo>
                  <a:pt x="16" y="1"/>
                  <a:pt x="8" y="3"/>
                  <a:pt x="0" y="8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46"/>
          <p:cNvSpPr>
            <a:spLocks/>
          </p:cNvSpPr>
          <p:nvPr/>
        </p:nvSpPr>
        <p:spPr bwMode="auto">
          <a:xfrm>
            <a:off x="10307354" y="4379129"/>
            <a:ext cx="147815" cy="247592"/>
          </a:xfrm>
          <a:custGeom>
            <a:avLst/>
            <a:gdLst>
              <a:gd name="T0" fmla="*/ 0 w 15"/>
              <a:gd name="T1" fmla="*/ 23 h 25"/>
              <a:gd name="T2" fmla="*/ 5 w 15"/>
              <a:gd name="T3" fmla="*/ 25 h 25"/>
              <a:gd name="T4" fmla="*/ 15 w 15"/>
              <a:gd name="T5" fmla="*/ 4 h 25"/>
              <a:gd name="T6" fmla="*/ 11 w 15"/>
              <a:gd name="T7" fmla="*/ 0 h 25"/>
              <a:gd name="T8" fmla="*/ 0 w 15"/>
              <a:gd name="T9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5">
                <a:moveTo>
                  <a:pt x="0" y="23"/>
                </a:moveTo>
                <a:cubicBezTo>
                  <a:pt x="5" y="25"/>
                  <a:pt x="5" y="25"/>
                  <a:pt x="5" y="25"/>
                </a:cubicBezTo>
                <a:cubicBezTo>
                  <a:pt x="7" y="17"/>
                  <a:pt x="11" y="10"/>
                  <a:pt x="15" y="4"/>
                </a:cubicBezTo>
                <a:cubicBezTo>
                  <a:pt x="11" y="0"/>
                  <a:pt x="11" y="0"/>
                  <a:pt x="11" y="0"/>
                </a:cubicBezTo>
                <a:cubicBezTo>
                  <a:pt x="6" y="7"/>
                  <a:pt x="2" y="15"/>
                  <a:pt x="0" y="23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Freeform 47"/>
          <p:cNvSpPr>
            <a:spLocks/>
          </p:cNvSpPr>
          <p:nvPr/>
        </p:nvSpPr>
        <p:spPr bwMode="auto">
          <a:xfrm>
            <a:off x="10288876" y="5339929"/>
            <a:ext cx="59126" cy="247592"/>
          </a:xfrm>
          <a:custGeom>
            <a:avLst/>
            <a:gdLst>
              <a:gd name="T0" fmla="*/ 0 w 6"/>
              <a:gd name="T1" fmla="*/ 18 h 25"/>
              <a:gd name="T2" fmla="*/ 0 w 6"/>
              <a:gd name="T3" fmla="*/ 25 h 25"/>
              <a:gd name="T4" fmla="*/ 5 w 6"/>
              <a:gd name="T5" fmla="*/ 25 h 25"/>
              <a:gd name="T6" fmla="*/ 6 w 6"/>
              <a:gd name="T7" fmla="*/ 18 h 25"/>
              <a:gd name="T8" fmla="*/ 6 w 6"/>
              <a:gd name="T9" fmla="*/ 0 h 25"/>
              <a:gd name="T10" fmla="*/ 0 w 6"/>
              <a:gd name="T11" fmla="*/ 0 h 25"/>
              <a:gd name="T12" fmla="*/ 0 w 6"/>
              <a:gd name="T13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5">
                <a:moveTo>
                  <a:pt x="0" y="18"/>
                </a:moveTo>
                <a:cubicBezTo>
                  <a:pt x="0" y="20"/>
                  <a:pt x="0" y="22"/>
                  <a:pt x="0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3"/>
                  <a:pt x="6" y="20"/>
                  <a:pt x="6" y="18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lnTo>
                  <a:pt x="0" y="18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Rectangle 48"/>
          <p:cNvSpPr>
            <a:spLocks noChangeArrowheads="1"/>
          </p:cNvSpPr>
          <p:nvPr/>
        </p:nvSpPr>
        <p:spPr bwMode="auto">
          <a:xfrm>
            <a:off x="10288876" y="4852139"/>
            <a:ext cx="59126" cy="247592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Freeform 49"/>
          <p:cNvSpPr>
            <a:spLocks/>
          </p:cNvSpPr>
          <p:nvPr/>
        </p:nvSpPr>
        <p:spPr bwMode="auto">
          <a:xfrm>
            <a:off x="7413867" y="1929088"/>
            <a:ext cx="247592" cy="59126"/>
          </a:xfrm>
          <a:custGeom>
            <a:avLst/>
            <a:gdLst>
              <a:gd name="T0" fmla="*/ 0 w 25"/>
              <a:gd name="T1" fmla="*/ 1 h 6"/>
              <a:gd name="T2" fmla="*/ 2 w 25"/>
              <a:gd name="T3" fmla="*/ 6 h 6"/>
              <a:gd name="T4" fmla="*/ 12 w 25"/>
              <a:gd name="T5" fmla="*/ 5 h 6"/>
              <a:gd name="T6" fmla="*/ 25 w 25"/>
              <a:gd name="T7" fmla="*/ 5 h 6"/>
              <a:gd name="T8" fmla="*/ 25 w 25"/>
              <a:gd name="T9" fmla="*/ 0 h 6"/>
              <a:gd name="T10" fmla="*/ 12 w 25"/>
              <a:gd name="T11" fmla="*/ 0 h 6"/>
              <a:gd name="T12" fmla="*/ 0 w 25"/>
              <a:gd name="T13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6">
                <a:moveTo>
                  <a:pt x="0" y="1"/>
                </a:moveTo>
                <a:cubicBezTo>
                  <a:pt x="2" y="6"/>
                  <a:pt x="2" y="6"/>
                  <a:pt x="2" y="6"/>
                </a:cubicBezTo>
                <a:cubicBezTo>
                  <a:pt x="5" y="6"/>
                  <a:pt x="9" y="5"/>
                  <a:pt x="12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0"/>
                  <a:pt x="25" y="0"/>
                  <a:pt x="2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8" y="0"/>
                  <a:pt x="4" y="0"/>
                  <a:pt x="0" y="1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50"/>
          <p:cNvSpPr>
            <a:spLocks/>
          </p:cNvSpPr>
          <p:nvPr/>
        </p:nvSpPr>
        <p:spPr bwMode="auto">
          <a:xfrm>
            <a:off x="6922382" y="2453833"/>
            <a:ext cx="59126" cy="247592"/>
          </a:xfrm>
          <a:custGeom>
            <a:avLst/>
            <a:gdLst>
              <a:gd name="T0" fmla="*/ 0 w 6"/>
              <a:gd name="T1" fmla="*/ 9 h 25"/>
              <a:gd name="T2" fmla="*/ 0 w 6"/>
              <a:gd name="T3" fmla="*/ 25 h 25"/>
              <a:gd name="T4" fmla="*/ 5 w 6"/>
              <a:gd name="T5" fmla="*/ 25 h 25"/>
              <a:gd name="T6" fmla="*/ 5 w 6"/>
              <a:gd name="T7" fmla="*/ 9 h 25"/>
              <a:gd name="T8" fmla="*/ 6 w 6"/>
              <a:gd name="T9" fmla="*/ 1 h 25"/>
              <a:gd name="T10" fmla="*/ 0 w 6"/>
              <a:gd name="T11" fmla="*/ 0 h 25"/>
              <a:gd name="T12" fmla="*/ 0 w 6"/>
              <a:gd name="T13" fmla="*/ 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5">
                <a:moveTo>
                  <a:pt x="0" y="9"/>
                </a:moveTo>
                <a:cubicBezTo>
                  <a:pt x="0" y="25"/>
                  <a:pt x="0" y="25"/>
                  <a:pt x="0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9"/>
                  <a:pt x="5" y="9"/>
                  <a:pt x="5" y="9"/>
                </a:cubicBezTo>
                <a:cubicBezTo>
                  <a:pt x="5" y="7"/>
                  <a:pt x="6" y="4"/>
                  <a:pt x="6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6"/>
                  <a:pt x="0" y="9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Freeform 51"/>
          <p:cNvSpPr>
            <a:spLocks/>
          </p:cNvSpPr>
          <p:nvPr/>
        </p:nvSpPr>
        <p:spPr bwMode="auto">
          <a:xfrm>
            <a:off x="7011071" y="2036255"/>
            <a:ext cx="206942" cy="210638"/>
          </a:xfrm>
          <a:custGeom>
            <a:avLst/>
            <a:gdLst>
              <a:gd name="T0" fmla="*/ 0 w 21"/>
              <a:gd name="T1" fmla="*/ 18 h 21"/>
              <a:gd name="T2" fmla="*/ 5 w 21"/>
              <a:gd name="T3" fmla="*/ 21 h 21"/>
              <a:gd name="T4" fmla="*/ 21 w 21"/>
              <a:gd name="T5" fmla="*/ 4 h 21"/>
              <a:gd name="T6" fmla="*/ 18 w 21"/>
              <a:gd name="T7" fmla="*/ 0 h 21"/>
              <a:gd name="T8" fmla="*/ 0 w 21"/>
              <a:gd name="T9" fmla="*/ 1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0" y="18"/>
                </a:moveTo>
                <a:cubicBezTo>
                  <a:pt x="5" y="21"/>
                  <a:pt x="5" y="21"/>
                  <a:pt x="5" y="21"/>
                </a:cubicBezTo>
                <a:cubicBezTo>
                  <a:pt x="9" y="15"/>
                  <a:pt x="15" y="9"/>
                  <a:pt x="21" y="4"/>
                </a:cubicBezTo>
                <a:cubicBezTo>
                  <a:pt x="18" y="0"/>
                  <a:pt x="18" y="0"/>
                  <a:pt x="18" y="0"/>
                </a:cubicBezTo>
                <a:cubicBezTo>
                  <a:pt x="11" y="5"/>
                  <a:pt x="5" y="11"/>
                  <a:pt x="0" y="18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Freeform 52"/>
          <p:cNvSpPr>
            <a:spLocks/>
          </p:cNvSpPr>
          <p:nvPr/>
        </p:nvSpPr>
        <p:spPr bwMode="auto">
          <a:xfrm>
            <a:off x="6201780" y="4120452"/>
            <a:ext cx="243895" cy="59126"/>
          </a:xfrm>
          <a:custGeom>
            <a:avLst/>
            <a:gdLst>
              <a:gd name="T0" fmla="*/ 16 w 25"/>
              <a:gd name="T1" fmla="*/ 0 h 6"/>
              <a:gd name="T2" fmla="*/ 0 w 25"/>
              <a:gd name="T3" fmla="*/ 0 h 6"/>
              <a:gd name="T4" fmla="*/ 0 w 25"/>
              <a:gd name="T5" fmla="*/ 6 h 6"/>
              <a:gd name="T6" fmla="*/ 16 w 25"/>
              <a:gd name="T7" fmla="*/ 6 h 6"/>
              <a:gd name="T8" fmla="*/ 25 w 25"/>
              <a:gd name="T9" fmla="*/ 5 h 6"/>
              <a:gd name="T10" fmla="*/ 24 w 25"/>
              <a:gd name="T11" fmla="*/ 0 h 6"/>
              <a:gd name="T12" fmla="*/ 16 w 25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6">
                <a:moveTo>
                  <a:pt x="1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9" y="6"/>
                  <a:pt x="22" y="6"/>
                  <a:pt x="25" y="5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18" y="0"/>
                  <a:pt x="16" y="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Rectangle 53"/>
          <p:cNvSpPr>
            <a:spLocks noChangeArrowheads="1"/>
          </p:cNvSpPr>
          <p:nvPr/>
        </p:nvSpPr>
        <p:spPr bwMode="auto">
          <a:xfrm>
            <a:off x="6922382" y="2949014"/>
            <a:ext cx="48041" cy="240201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Freeform 54"/>
          <p:cNvSpPr>
            <a:spLocks/>
          </p:cNvSpPr>
          <p:nvPr/>
        </p:nvSpPr>
        <p:spPr bwMode="auto">
          <a:xfrm>
            <a:off x="6656314" y="3880251"/>
            <a:ext cx="206942" cy="210638"/>
          </a:xfrm>
          <a:custGeom>
            <a:avLst/>
            <a:gdLst>
              <a:gd name="T0" fmla="*/ 0 w 21"/>
              <a:gd name="T1" fmla="*/ 16 h 21"/>
              <a:gd name="T2" fmla="*/ 3 w 21"/>
              <a:gd name="T3" fmla="*/ 21 h 21"/>
              <a:gd name="T4" fmla="*/ 21 w 21"/>
              <a:gd name="T5" fmla="*/ 3 h 21"/>
              <a:gd name="T6" fmla="*/ 16 w 21"/>
              <a:gd name="T7" fmla="*/ 0 h 21"/>
              <a:gd name="T8" fmla="*/ 0 w 21"/>
              <a:gd name="T9" fmla="*/ 1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0" y="16"/>
                </a:moveTo>
                <a:cubicBezTo>
                  <a:pt x="3" y="21"/>
                  <a:pt x="3" y="21"/>
                  <a:pt x="3" y="21"/>
                </a:cubicBezTo>
                <a:cubicBezTo>
                  <a:pt x="10" y="16"/>
                  <a:pt x="16" y="10"/>
                  <a:pt x="21" y="3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6"/>
                  <a:pt x="6" y="12"/>
                  <a:pt x="0" y="16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Freeform 55"/>
          <p:cNvSpPr>
            <a:spLocks/>
          </p:cNvSpPr>
          <p:nvPr/>
        </p:nvSpPr>
        <p:spPr bwMode="auto">
          <a:xfrm>
            <a:off x="6911294" y="3436805"/>
            <a:ext cx="59126" cy="247592"/>
          </a:xfrm>
          <a:custGeom>
            <a:avLst/>
            <a:gdLst>
              <a:gd name="T0" fmla="*/ 1 w 6"/>
              <a:gd name="T1" fmla="*/ 12 h 25"/>
              <a:gd name="T2" fmla="*/ 0 w 6"/>
              <a:gd name="T3" fmla="*/ 24 h 25"/>
              <a:gd name="T4" fmla="*/ 5 w 6"/>
              <a:gd name="T5" fmla="*/ 25 h 25"/>
              <a:gd name="T6" fmla="*/ 6 w 6"/>
              <a:gd name="T7" fmla="*/ 12 h 25"/>
              <a:gd name="T8" fmla="*/ 6 w 6"/>
              <a:gd name="T9" fmla="*/ 0 h 25"/>
              <a:gd name="T10" fmla="*/ 1 w 6"/>
              <a:gd name="T11" fmla="*/ 0 h 25"/>
              <a:gd name="T12" fmla="*/ 1 w 6"/>
              <a:gd name="T13" fmla="*/ 1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5">
                <a:moveTo>
                  <a:pt x="1" y="12"/>
                </a:moveTo>
                <a:cubicBezTo>
                  <a:pt x="1" y="16"/>
                  <a:pt x="0" y="20"/>
                  <a:pt x="0" y="24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1"/>
                  <a:pt x="6" y="16"/>
                  <a:pt x="6" y="12"/>
                </a:cubicBezTo>
                <a:cubicBezTo>
                  <a:pt x="6" y="0"/>
                  <a:pt x="6" y="0"/>
                  <a:pt x="6" y="0"/>
                </a:cubicBezTo>
                <a:cubicBezTo>
                  <a:pt x="1" y="0"/>
                  <a:pt x="1" y="0"/>
                  <a:pt x="1" y="0"/>
                </a:cubicBezTo>
                <a:lnTo>
                  <a:pt x="1" y="12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Rectangle 56"/>
          <p:cNvSpPr>
            <a:spLocks noChangeArrowheads="1"/>
          </p:cNvSpPr>
          <p:nvPr/>
        </p:nvSpPr>
        <p:spPr bwMode="auto">
          <a:xfrm>
            <a:off x="8629649" y="3891338"/>
            <a:ext cx="48041" cy="247592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Rectangle 57"/>
          <p:cNvSpPr>
            <a:spLocks noChangeArrowheads="1"/>
          </p:cNvSpPr>
          <p:nvPr/>
        </p:nvSpPr>
        <p:spPr bwMode="auto">
          <a:xfrm>
            <a:off x="8629649" y="4379129"/>
            <a:ext cx="48041" cy="247592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Rectangle 58"/>
          <p:cNvSpPr>
            <a:spLocks noChangeArrowheads="1"/>
          </p:cNvSpPr>
          <p:nvPr/>
        </p:nvSpPr>
        <p:spPr bwMode="auto">
          <a:xfrm>
            <a:off x="8629649" y="4863223"/>
            <a:ext cx="48041" cy="247592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Freeform 59"/>
          <p:cNvSpPr>
            <a:spLocks/>
          </p:cNvSpPr>
          <p:nvPr/>
        </p:nvSpPr>
        <p:spPr bwMode="auto">
          <a:xfrm>
            <a:off x="8618562" y="2424270"/>
            <a:ext cx="59126" cy="247592"/>
          </a:xfrm>
          <a:custGeom>
            <a:avLst/>
            <a:gdLst>
              <a:gd name="T0" fmla="*/ 1 w 6"/>
              <a:gd name="T1" fmla="*/ 25 h 25"/>
              <a:gd name="T2" fmla="*/ 6 w 6"/>
              <a:gd name="T3" fmla="*/ 25 h 25"/>
              <a:gd name="T4" fmla="*/ 6 w 6"/>
              <a:gd name="T5" fmla="*/ 12 h 25"/>
              <a:gd name="T6" fmla="*/ 5 w 6"/>
              <a:gd name="T7" fmla="*/ 0 h 25"/>
              <a:gd name="T8" fmla="*/ 0 w 6"/>
              <a:gd name="T9" fmla="*/ 1 h 25"/>
              <a:gd name="T10" fmla="*/ 1 w 6"/>
              <a:gd name="T11" fmla="*/ 12 h 25"/>
              <a:gd name="T12" fmla="*/ 1 w 6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5">
                <a:moveTo>
                  <a:pt x="1" y="25"/>
                </a:moveTo>
                <a:cubicBezTo>
                  <a:pt x="6" y="25"/>
                  <a:pt x="6" y="25"/>
                  <a:pt x="6" y="25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8"/>
                  <a:pt x="6" y="4"/>
                  <a:pt x="5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5"/>
                  <a:pt x="1" y="9"/>
                  <a:pt x="1" y="12"/>
                </a:cubicBezTo>
                <a:lnTo>
                  <a:pt x="1" y="25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Freeform 60"/>
          <p:cNvSpPr>
            <a:spLocks/>
          </p:cNvSpPr>
          <p:nvPr/>
        </p:nvSpPr>
        <p:spPr bwMode="auto">
          <a:xfrm>
            <a:off x="7909048" y="1929088"/>
            <a:ext cx="247592" cy="59126"/>
          </a:xfrm>
          <a:custGeom>
            <a:avLst/>
            <a:gdLst>
              <a:gd name="T0" fmla="*/ 0 w 25"/>
              <a:gd name="T1" fmla="*/ 0 h 6"/>
              <a:gd name="T2" fmla="*/ 0 w 25"/>
              <a:gd name="T3" fmla="*/ 5 h 6"/>
              <a:gd name="T4" fmla="*/ 16 w 25"/>
              <a:gd name="T5" fmla="*/ 5 h 6"/>
              <a:gd name="T6" fmla="*/ 24 w 25"/>
              <a:gd name="T7" fmla="*/ 6 h 6"/>
              <a:gd name="T8" fmla="*/ 25 w 25"/>
              <a:gd name="T9" fmla="*/ 0 h 6"/>
              <a:gd name="T10" fmla="*/ 16 w 25"/>
              <a:gd name="T11" fmla="*/ 0 h 6"/>
              <a:gd name="T12" fmla="*/ 0 w 25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6">
                <a:moveTo>
                  <a:pt x="0" y="0"/>
                </a:moveTo>
                <a:cubicBezTo>
                  <a:pt x="0" y="5"/>
                  <a:pt x="0" y="5"/>
                  <a:pt x="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9" y="5"/>
                  <a:pt x="21" y="6"/>
                  <a:pt x="24" y="6"/>
                </a:cubicBezTo>
                <a:cubicBezTo>
                  <a:pt x="25" y="0"/>
                  <a:pt x="25" y="0"/>
                  <a:pt x="25" y="0"/>
                </a:cubicBezTo>
                <a:cubicBezTo>
                  <a:pt x="22" y="0"/>
                  <a:pt x="19" y="0"/>
                  <a:pt x="1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Freeform 61"/>
          <p:cNvSpPr>
            <a:spLocks/>
          </p:cNvSpPr>
          <p:nvPr/>
        </p:nvSpPr>
        <p:spPr bwMode="auto">
          <a:xfrm>
            <a:off x="8363582" y="2017777"/>
            <a:ext cx="206942" cy="206942"/>
          </a:xfrm>
          <a:custGeom>
            <a:avLst/>
            <a:gdLst>
              <a:gd name="T0" fmla="*/ 3 w 21"/>
              <a:gd name="T1" fmla="*/ 0 h 21"/>
              <a:gd name="T2" fmla="*/ 0 w 21"/>
              <a:gd name="T3" fmla="*/ 5 h 21"/>
              <a:gd name="T4" fmla="*/ 17 w 21"/>
              <a:gd name="T5" fmla="*/ 21 h 21"/>
              <a:gd name="T6" fmla="*/ 21 w 21"/>
              <a:gd name="T7" fmla="*/ 18 h 21"/>
              <a:gd name="T8" fmla="*/ 3 w 21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3" y="0"/>
                </a:moveTo>
                <a:cubicBezTo>
                  <a:pt x="0" y="5"/>
                  <a:pt x="0" y="5"/>
                  <a:pt x="0" y="5"/>
                </a:cubicBezTo>
                <a:cubicBezTo>
                  <a:pt x="7" y="9"/>
                  <a:pt x="12" y="15"/>
                  <a:pt x="17" y="21"/>
                </a:cubicBezTo>
                <a:cubicBezTo>
                  <a:pt x="21" y="18"/>
                  <a:pt x="21" y="18"/>
                  <a:pt x="21" y="18"/>
                </a:cubicBezTo>
                <a:cubicBezTo>
                  <a:pt x="16" y="11"/>
                  <a:pt x="10" y="5"/>
                  <a:pt x="3" y="0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Freeform 62"/>
          <p:cNvSpPr>
            <a:spLocks/>
          </p:cNvSpPr>
          <p:nvPr/>
        </p:nvSpPr>
        <p:spPr bwMode="auto">
          <a:xfrm>
            <a:off x="11582260" y="4138928"/>
            <a:ext cx="243895" cy="59126"/>
          </a:xfrm>
          <a:custGeom>
            <a:avLst/>
            <a:gdLst>
              <a:gd name="T0" fmla="*/ 0 w 66"/>
              <a:gd name="T1" fmla="*/ 0 h 16"/>
              <a:gd name="T2" fmla="*/ 0 w 66"/>
              <a:gd name="T3" fmla="*/ 14 h 16"/>
              <a:gd name="T4" fmla="*/ 66 w 66"/>
              <a:gd name="T5" fmla="*/ 16 h 16"/>
              <a:gd name="T6" fmla="*/ 66 w 66"/>
              <a:gd name="T7" fmla="*/ 0 h 16"/>
              <a:gd name="T8" fmla="*/ 0 w 66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6">
                <a:moveTo>
                  <a:pt x="0" y="0"/>
                </a:moveTo>
                <a:lnTo>
                  <a:pt x="0" y="14"/>
                </a:lnTo>
                <a:lnTo>
                  <a:pt x="66" y="16"/>
                </a:lnTo>
                <a:lnTo>
                  <a:pt x="66" y="0"/>
                </a:lnTo>
                <a:lnTo>
                  <a:pt x="0" y="0"/>
                </a:ln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Rectangle 63"/>
          <p:cNvSpPr>
            <a:spLocks noChangeArrowheads="1"/>
          </p:cNvSpPr>
          <p:nvPr/>
        </p:nvSpPr>
        <p:spPr bwMode="auto">
          <a:xfrm>
            <a:off x="12073748" y="4138928"/>
            <a:ext cx="118252" cy="59126"/>
          </a:xfrm>
          <a:prstGeom prst="rect">
            <a:avLst/>
          </a:pr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Freeform 64"/>
          <p:cNvSpPr>
            <a:spLocks/>
          </p:cNvSpPr>
          <p:nvPr/>
        </p:nvSpPr>
        <p:spPr bwMode="auto">
          <a:xfrm>
            <a:off x="-10160" y="1659326"/>
            <a:ext cx="12202160" cy="4186872"/>
          </a:xfrm>
          <a:custGeom>
            <a:avLst/>
            <a:gdLst>
              <a:gd name="T0" fmla="*/ 986 w 1236"/>
              <a:gd name="T1" fmla="*/ 422 h 422"/>
              <a:gd name="T2" fmla="*/ 937 w 1236"/>
              <a:gd name="T3" fmla="*/ 422 h 422"/>
              <a:gd name="T4" fmla="*/ 904 w 1236"/>
              <a:gd name="T5" fmla="*/ 389 h 422"/>
              <a:gd name="T6" fmla="*/ 904 w 1236"/>
              <a:gd name="T7" fmla="*/ 89 h 422"/>
              <a:gd name="T8" fmla="*/ 818 w 1236"/>
              <a:gd name="T9" fmla="*/ 3 h 422"/>
              <a:gd name="T10" fmla="*/ 764 w 1236"/>
              <a:gd name="T11" fmla="*/ 3 h 422"/>
              <a:gd name="T12" fmla="*/ 678 w 1236"/>
              <a:gd name="T13" fmla="*/ 89 h 422"/>
              <a:gd name="T14" fmla="*/ 678 w 1236"/>
              <a:gd name="T15" fmla="*/ 191 h 422"/>
              <a:gd name="T16" fmla="*/ 645 w 1236"/>
              <a:gd name="T17" fmla="*/ 225 h 422"/>
              <a:gd name="T18" fmla="*/ 591 w 1236"/>
              <a:gd name="T19" fmla="*/ 225 h 422"/>
              <a:gd name="T20" fmla="*/ 558 w 1236"/>
              <a:gd name="T21" fmla="*/ 191 h 422"/>
              <a:gd name="T22" fmla="*/ 558 w 1236"/>
              <a:gd name="T23" fmla="*/ 89 h 422"/>
              <a:gd name="T24" fmla="*/ 472 w 1236"/>
              <a:gd name="T25" fmla="*/ 3 h 422"/>
              <a:gd name="T26" fmla="*/ 417 w 1236"/>
              <a:gd name="T27" fmla="*/ 3 h 422"/>
              <a:gd name="T28" fmla="*/ 331 w 1236"/>
              <a:gd name="T29" fmla="*/ 89 h 422"/>
              <a:gd name="T30" fmla="*/ 331 w 1236"/>
              <a:gd name="T31" fmla="*/ 389 h 422"/>
              <a:gd name="T32" fmla="*/ 297 w 1236"/>
              <a:gd name="T33" fmla="*/ 422 h 422"/>
              <a:gd name="T34" fmla="*/ 236 w 1236"/>
              <a:gd name="T35" fmla="*/ 422 h 422"/>
              <a:gd name="T36" fmla="*/ 202 w 1236"/>
              <a:gd name="T37" fmla="*/ 389 h 422"/>
              <a:gd name="T38" fmla="*/ 202 w 1236"/>
              <a:gd name="T39" fmla="*/ 311 h 422"/>
              <a:gd name="T40" fmla="*/ 116 w 1236"/>
              <a:gd name="T41" fmla="*/ 225 h 422"/>
              <a:gd name="T42" fmla="*/ 0 w 1236"/>
              <a:gd name="T43" fmla="*/ 225 h 422"/>
              <a:gd name="T44" fmla="*/ 0 w 1236"/>
              <a:gd name="T45" fmla="*/ 221 h 422"/>
              <a:gd name="T46" fmla="*/ 116 w 1236"/>
              <a:gd name="T47" fmla="*/ 221 h 422"/>
              <a:gd name="T48" fmla="*/ 206 w 1236"/>
              <a:gd name="T49" fmla="*/ 311 h 422"/>
              <a:gd name="T50" fmla="*/ 206 w 1236"/>
              <a:gd name="T51" fmla="*/ 389 h 422"/>
              <a:gd name="T52" fmla="*/ 236 w 1236"/>
              <a:gd name="T53" fmla="*/ 418 h 422"/>
              <a:gd name="T54" fmla="*/ 297 w 1236"/>
              <a:gd name="T55" fmla="*/ 418 h 422"/>
              <a:gd name="T56" fmla="*/ 327 w 1236"/>
              <a:gd name="T57" fmla="*/ 389 h 422"/>
              <a:gd name="T58" fmla="*/ 327 w 1236"/>
              <a:gd name="T59" fmla="*/ 89 h 422"/>
              <a:gd name="T60" fmla="*/ 417 w 1236"/>
              <a:gd name="T61" fmla="*/ 0 h 422"/>
              <a:gd name="T62" fmla="*/ 472 w 1236"/>
              <a:gd name="T63" fmla="*/ 0 h 422"/>
              <a:gd name="T64" fmla="*/ 561 w 1236"/>
              <a:gd name="T65" fmla="*/ 89 h 422"/>
              <a:gd name="T66" fmla="*/ 561 w 1236"/>
              <a:gd name="T67" fmla="*/ 191 h 422"/>
              <a:gd name="T68" fmla="*/ 591 w 1236"/>
              <a:gd name="T69" fmla="*/ 221 h 422"/>
              <a:gd name="T70" fmla="*/ 645 w 1236"/>
              <a:gd name="T71" fmla="*/ 221 h 422"/>
              <a:gd name="T72" fmla="*/ 675 w 1236"/>
              <a:gd name="T73" fmla="*/ 191 h 422"/>
              <a:gd name="T74" fmla="*/ 675 w 1236"/>
              <a:gd name="T75" fmla="*/ 89 h 422"/>
              <a:gd name="T76" fmla="*/ 764 w 1236"/>
              <a:gd name="T77" fmla="*/ 0 h 422"/>
              <a:gd name="T78" fmla="*/ 818 w 1236"/>
              <a:gd name="T79" fmla="*/ 0 h 422"/>
              <a:gd name="T80" fmla="*/ 908 w 1236"/>
              <a:gd name="T81" fmla="*/ 89 h 422"/>
              <a:gd name="T82" fmla="*/ 908 w 1236"/>
              <a:gd name="T83" fmla="*/ 389 h 422"/>
              <a:gd name="T84" fmla="*/ 937 w 1236"/>
              <a:gd name="T85" fmla="*/ 418 h 422"/>
              <a:gd name="T86" fmla="*/ 986 w 1236"/>
              <a:gd name="T87" fmla="*/ 418 h 422"/>
              <a:gd name="T88" fmla="*/ 1016 w 1236"/>
              <a:gd name="T89" fmla="*/ 389 h 422"/>
              <a:gd name="T90" fmla="*/ 1016 w 1236"/>
              <a:gd name="T91" fmla="*/ 312 h 422"/>
              <a:gd name="T92" fmla="*/ 1042 w 1236"/>
              <a:gd name="T93" fmla="*/ 249 h 422"/>
              <a:gd name="T94" fmla="*/ 1106 w 1236"/>
              <a:gd name="T95" fmla="*/ 223 h 422"/>
              <a:gd name="T96" fmla="*/ 1236 w 1236"/>
              <a:gd name="T97" fmla="*/ 223 h 422"/>
              <a:gd name="T98" fmla="*/ 1236 w 1236"/>
              <a:gd name="T99" fmla="*/ 227 h 422"/>
              <a:gd name="T100" fmla="*/ 1106 w 1236"/>
              <a:gd name="T101" fmla="*/ 227 h 422"/>
              <a:gd name="T102" fmla="*/ 1045 w 1236"/>
              <a:gd name="T103" fmla="*/ 252 h 422"/>
              <a:gd name="T104" fmla="*/ 1020 w 1236"/>
              <a:gd name="T105" fmla="*/ 312 h 422"/>
              <a:gd name="T106" fmla="*/ 1020 w 1236"/>
              <a:gd name="T107" fmla="*/ 389 h 422"/>
              <a:gd name="T108" fmla="*/ 986 w 1236"/>
              <a:gd name="T10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6" h="422">
                <a:moveTo>
                  <a:pt x="986" y="422"/>
                </a:moveTo>
                <a:cubicBezTo>
                  <a:pt x="937" y="422"/>
                  <a:pt x="937" y="422"/>
                  <a:pt x="937" y="422"/>
                </a:cubicBezTo>
                <a:cubicBezTo>
                  <a:pt x="919" y="422"/>
                  <a:pt x="904" y="407"/>
                  <a:pt x="904" y="389"/>
                </a:cubicBezTo>
                <a:cubicBezTo>
                  <a:pt x="904" y="89"/>
                  <a:pt x="904" y="89"/>
                  <a:pt x="904" y="89"/>
                </a:cubicBezTo>
                <a:cubicBezTo>
                  <a:pt x="904" y="42"/>
                  <a:pt x="865" y="3"/>
                  <a:pt x="818" y="3"/>
                </a:cubicBezTo>
                <a:cubicBezTo>
                  <a:pt x="764" y="3"/>
                  <a:pt x="764" y="3"/>
                  <a:pt x="764" y="3"/>
                </a:cubicBezTo>
                <a:cubicBezTo>
                  <a:pt x="717" y="3"/>
                  <a:pt x="678" y="42"/>
                  <a:pt x="678" y="89"/>
                </a:cubicBezTo>
                <a:cubicBezTo>
                  <a:pt x="678" y="191"/>
                  <a:pt x="678" y="191"/>
                  <a:pt x="678" y="191"/>
                </a:cubicBezTo>
                <a:cubicBezTo>
                  <a:pt x="678" y="210"/>
                  <a:pt x="663" y="225"/>
                  <a:pt x="645" y="225"/>
                </a:cubicBezTo>
                <a:cubicBezTo>
                  <a:pt x="591" y="225"/>
                  <a:pt x="591" y="225"/>
                  <a:pt x="591" y="225"/>
                </a:cubicBezTo>
                <a:cubicBezTo>
                  <a:pt x="573" y="225"/>
                  <a:pt x="558" y="210"/>
                  <a:pt x="558" y="191"/>
                </a:cubicBezTo>
                <a:cubicBezTo>
                  <a:pt x="558" y="89"/>
                  <a:pt x="558" y="89"/>
                  <a:pt x="558" y="89"/>
                </a:cubicBezTo>
                <a:cubicBezTo>
                  <a:pt x="558" y="42"/>
                  <a:pt x="519" y="3"/>
                  <a:pt x="472" y="3"/>
                </a:cubicBezTo>
                <a:cubicBezTo>
                  <a:pt x="417" y="3"/>
                  <a:pt x="417" y="3"/>
                  <a:pt x="417" y="3"/>
                </a:cubicBezTo>
                <a:cubicBezTo>
                  <a:pt x="369" y="3"/>
                  <a:pt x="331" y="42"/>
                  <a:pt x="331" y="89"/>
                </a:cubicBezTo>
                <a:cubicBezTo>
                  <a:pt x="331" y="389"/>
                  <a:pt x="331" y="389"/>
                  <a:pt x="331" y="389"/>
                </a:cubicBezTo>
                <a:cubicBezTo>
                  <a:pt x="331" y="407"/>
                  <a:pt x="315" y="422"/>
                  <a:pt x="297" y="422"/>
                </a:cubicBezTo>
                <a:cubicBezTo>
                  <a:pt x="236" y="422"/>
                  <a:pt x="236" y="422"/>
                  <a:pt x="236" y="422"/>
                </a:cubicBezTo>
                <a:cubicBezTo>
                  <a:pt x="218" y="422"/>
                  <a:pt x="202" y="407"/>
                  <a:pt x="202" y="389"/>
                </a:cubicBezTo>
                <a:cubicBezTo>
                  <a:pt x="202" y="311"/>
                  <a:pt x="202" y="311"/>
                  <a:pt x="202" y="311"/>
                </a:cubicBezTo>
                <a:cubicBezTo>
                  <a:pt x="202" y="264"/>
                  <a:pt x="164" y="225"/>
                  <a:pt x="116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1"/>
                  <a:pt x="0" y="221"/>
                  <a:pt x="0" y="221"/>
                </a:cubicBezTo>
                <a:cubicBezTo>
                  <a:pt x="116" y="221"/>
                  <a:pt x="116" y="221"/>
                  <a:pt x="116" y="221"/>
                </a:cubicBezTo>
                <a:cubicBezTo>
                  <a:pt x="166" y="221"/>
                  <a:pt x="206" y="262"/>
                  <a:pt x="206" y="311"/>
                </a:cubicBezTo>
                <a:cubicBezTo>
                  <a:pt x="206" y="389"/>
                  <a:pt x="206" y="389"/>
                  <a:pt x="206" y="389"/>
                </a:cubicBezTo>
                <a:cubicBezTo>
                  <a:pt x="206" y="405"/>
                  <a:pt x="220" y="418"/>
                  <a:pt x="236" y="418"/>
                </a:cubicBezTo>
                <a:cubicBezTo>
                  <a:pt x="297" y="418"/>
                  <a:pt x="297" y="418"/>
                  <a:pt x="297" y="418"/>
                </a:cubicBezTo>
                <a:cubicBezTo>
                  <a:pt x="313" y="418"/>
                  <a:pt x="327" y="405"/>
                  <a:pt x="327" y="389"/>
                </a:cubicBezTo>
                <a:cubicBezTo>
                  <a:pt x="327" y="89"/>
                  <a:pt x="327" y="89"/>
                  <a:pt x="327" y="89"/>
                </a:cubicBezTo>
                <a:cubicBezTo>
                  <a:pt x="327" y="40"/>
                  <a:pt x="367" y="0"/>
                  <a:pt x="417" y="0"/>
                </a:cubicBezTo>
                <a:cubicBezTo>
                  <a:pt x="472" y="0"/>
                  <a:pt x="472" y="0"/>
                  <a:pt x="472" y="0"/>
                </a:cubicBezTo>
                <a:cubicBezTo>
                  <a:pt x="521" y="0"/>
                  <a:pt x="561" y="40"/>
                  <a:pt x="561" y="89"/>
                </a:cubicBezTo>
                <a:cubicBezTo>
                  <a:pt x="561" y="191"/>
                  <a:pt x="561" y="191"/>
                  <a:pt x="561" y="191"/>
                </a:cubicBezTo>
                <a:cubicBezTo>
                  <a:pt x="561" y="208"/>
                  <a:pt x="575" y="221"/>
                  <a:pt x="591" y="221"/>
                </a:cubicBezTo>
                <a:cubicBezTo>
                  <a:pt x="645" y="221"/>
                  <a:pt x="645" y="221"/>
                  <a:pt x="645" y="221"/>
                </a:cubicBezTo>
                <a:cubicBezTo>
                  <a:pt x="661" y="221"/>
                  <a:pt x="675" y="208"/>
                  <a:pt x="675" y="191"/>
                </a:cubicBezTo>
                <a:cubicBezTo>
                  <a:pt x="675" y="89"/>
                  <a:pt x="675" y="89"/>
                  <a:pt x="675" y="89"/>
                </a:cubicBezTo>
                <a:cubicBezTo>
                  <a:pt x="675" y="40"/>
                  <a:pt x="715" y="0"/>
                  <a:pt x="764" y="0"/>
                </a:cubicBezTo>
                <a:cubicBezTo>
                  <a:pt x="818" y="0"/>
                  <a:pt x="818" y="0"/>
                  <a:pt x="818" y="0"/>
                </a:cubicBezTo>
                <a:cubicBezTo>
                  <a:pt x="867" y="0"/>
                  <a:pt x="908" y="40"/>
                  <a:pt x="908" y="89"/>
                </a:cubicBezTo>
                <a:cubicBezTo>
                  <a:pt x="908" y="389"/>
                  <a:pt x="908" y="389"/>
                  <a:pt x="908" y="389"/>
                </a:cubicBezTo>
                <a:cubicBezTo>
                  <a:pt x="908" y="405"/>
                  <a:pt x="921" y="418"/>
                  <a:pt x="937" y="418"/>
                </a:cubicBezTo>
                <a:cubicBezTo>
                  <a:pt x="986" y="418"/>
                  <a:pt x="986" y="418"/>
                  <a:pt x="986" y="418"/>
                </a:cubicBezTo>
                <a:cubicBezTo>
                  <a:pt x="1002" y="418"/>
                  <a:pt x="1016" y="405"/>
                  <a:pt x="1016" y="389"/>
                </a:cubicBezTo>
                <a:cubicBezTo>
                  <a:pt x="1016" y="312"/>
                  <a:pt x="1016" y="312"/>
                  <a:pt x="1016" y="312"/>
                </a:cubicBezTo>
                <a:cubicBezTo>
                  <a:pt x="1016" y="289"/>
                  <a:pt x="1025" y="266"/>
                  <a:pt x="1042" y="249"/>
                </a:cubicBezTo>
                <a:cubicBezTo>
                  <a:pt x="1059" y="232"/>
                  <a:pt x="1082" y="223"/>
                  <a:pt x="1106" y="223"/>
                </a:cubicBezTo>
                <a:cubicBezTo>
                  <a:pt x="1236" y="223"/>
                  <a:pt x="1236" y="223"/>
                  <a:pt x="1236" y="223"/>
                </a:cubicBezTo>
                <a:cubicBezTo>
                  <a:pt x="1236" y="227"/>
                  <a:pt x="1236" y="227"/>
                  <a:pt x="1236" y="227"/>
                </a:cubicBezTo>
                <a:cubicBezTo>
                  <a:pt x="1106" y="227"/>
                  <a:pt x="1106" y="227"/>
                  <a:pt x="1106" y="227"/>
                </a:cubicBezTo>
                <a:cubicBezTo>
                  <a:pt x="1083" y="227"/>
                  <a:pt x="1061" y="235"/>
                  <a:pt x="1045" y="252"/>
                </a:cubicBezTo>
                <a:cubicBezTo>
                  <a:pt x="1029" y="268"/>
                  <a:pt x="1020" y="290"/>
                  <a:pt x="1020" y="312"/>
                </a:cubicBezTo>
                <a:cubicBezTo>
                  <a:pt x="1020" y="389"/>
                  <a:pt x="1020" y="389"/>
                  <a:pt x="1020" y="389"/>
                </a:cubicBezTo>
                <a:cubicBezTo>
                  <a:pt x="1020" y="407"/>
                  <a:pt x="1004" y="422"/>
                  <a:pt x="986" y="422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Freeform 65"/>
          <p:cNvSpPr>
            <a:spLocks/>
          </p:cNvSpPr>
          <p:nvPr/>
        </p:nvSpPr>
        <p:spPr bwMode="auto">
          <a:xfrm>
            <a:off x="-10160" y="2217328"/>
            <a:ext cx="12202160" cy="4183175"/>
          </a:xfrm>
          <a:custGeom>
            <a:avLst/>
            <a:gdLst>
              <a:gd name="T0" fmla="*/ 986 w 1236"/>
              <a:gd name="T1" fmla="*/ 422 h 422"/>
              <a:gd name="T2" fmla="*/ 937 w 1236"/>
              <a:gd name="T3" fmla="*/ 422 h 422"/>
              <a:gd name="T4" fmla="*/ 848 w 1236"/>
              <a:gd name="T5" fmla="*/ 333 h 422"/>
              <a:gd name="T6" fmla="*/ 848 w 1236"/>
              <a:gd name="T7" fmla="*/ 33 h 422"/>
              <a:gd name="T8" fmla="*/ 818 w 1236"/>
              <a:gd name="T9" fmla="*/ 4 h 422"/>
              <a:gd name="T10" fmla="*/ 764 w 1236"/>
              <a:gd name="T11" fmla="*/ 4 h 422"/>
              <a:gd name="T12" fmla="*/ 734 w 1236"/>
              <a:gd name="T13" fmla="*/ 33 h 422"/>
              <a:gd name="T14" fmla="*/ 734 w 1236"/>
              <a:gd name="T15" fmla="*/ 135 h 422"/>
              <a:gd name="T16" fmla="*/ 645 w 1236"/>
              <a:gd name="T17" fmla="*/ 225 h 422"/>
              <a:gd name="T18" fmla="*/ 591 w 1236"/>
              <a:gd name="T19" fmla="*/ 225 h 422"/>
              <a:gd name="T20" fmla="*/ 501 w 1236"/>
              <a:gd name="T21" fmla="*/ 135 h 422"/>
              <a:gd name="T22" fmla="*/ 501 w 1236"/>
              <a:gd name="T23" fmla="*/ 33 h 422"/>
              <a:gd name="T24" fmla="*/ 472 w 1236"/>
              <a:gd name="T25" fmla="*/ 4 h 422"/>
              <a:gd name="T26" fmla="*/ 417 w 1236"/>
              <a:gd name="T27" fmla="*/ 4 h 422"/>
              <a:gd name="T28" fmla="*/ 387 w 1236"/>
              <a:gd name="T29" fmla="*/ 33 h 422"/>
              <a:gd name="T30" fmla="*/ 387 w 1236"/>
              <a:gd name="T31" fmla="*/ 333 h 422"/>
              <a:gd name="T32" fmla="*/ 297 w 1236"/>
              <a:gd name="T33" fmla="*/ 422 h 422"/>
              <a:gd name="T34" fmla="*/ 236 w 1236"/>
              <a:gd name="T35" fmla="*/ 422 h 422"/>
              <a:gd name="T36" fmla="*/ 146 w 1236"/>
              <a:gd name="T37" fmla="*/ 333 h 422"/>
              <a:gd name="T38" fmla="*/ 146 w 1236"/>
              <a:gd name="T39" fmla="*/ 255 h 422"/>
              <a:gd name="T40" fmla="*/ 116 w 1236"/>
              <a:gd name="T41" fmla="*/ 225 h 422"/>
              <a:gd name="T42" fmla="*/ 0 w 1236"/>
              <a:gd name="T43" fmla="*/ 225 h 422"/>
              <a:gd name="T44" fmla="*/ 0 w 1236"/>
              <a:gd name="T45" fmla="*/ 221 h 422"/>
              <a:gd name="T46" fmla="*/ 116 w 1236"/>
              <a:gd name="T47" fmla="*/ 221 h 422"/>
              <a:gd name="T48" fmla="*/ 150 w 1236"/>
              <a:gd name="T49" fmla="*/ 255 h 422"/>
              <a:gd name="T50" fmla="*/ 150 w 1236"/>
              <a:gd name="T51" fmla="*/ 333 h 422"/>
              <a:gd name="T52" fmla="*/ 236 w 1236"/>
              <a:gd name="T53" fmla="*/ 419 h 422"/>
              <a:gd name="T54" fmla="*/ 297 w 1236"/>
              <a:gd name="T55" fmla="*/ 419 h 422"/>
              <a:gd name="T56" fmla="*/ 383 w 1236"/>
              <a:gd name="T57" fmla="*/ 333 h 422"/>
              <a:gd name="T58" fmla="*/ 383 w 1236"/>
              <a:gd name="T59" fmla="*/ 33 h 422"/>
              <a:gd name="T60" fmla="*/ 417 w 1236"/>
              <a:gd name="T61" fmla="*/ 0 h 422"/>
              <a:gd name="T62" fmla="*/ 472 w 1236"/>
              <a:gd name="T63" fmla="*/ 0 h 422"/>
              <a:gd name="T64" fmla="*/ 505 w 1236"/>
              <a:gd name="T65" fmla="*/ 33 h 422"/>
              <a:gd name="T66" fmla="*/ 505 w 1236"/>
              <a:gd name="T67" fmla="*/ 135 h 422"/>
              <a:gd name="T68" fmla="*/ 591 w 1236"/>
              <a:gd name="T69" fmla="*/ 221 h 422"/>
              <a:gd name="T70" fmla="*/ 645 w 1236"/>
              <a:gd name="T71" fmla="*/ 221 h 422"/>
              <a:gd name="T72" fmla="*/ 731 w 1236"/>
              <a:gd name="T73" fmla="*/ 135 h 422"/>
              <a:gd name="T74" fmla="*/ 731 w 1236"/>
              <a:gd name="T75" fmla="*/ 33 h 422"/>
              <a:gd name="T76" fmla="*/ 764 w 1236"/>
              <a:gd name="T77" fmla="*/ 0 h 422"/>
              <a:gd name="T78" fmla="*/ 818 w 1236"/>
              <a:gd name="T79" fmla="*/ 0 h 422"/>
              <a:gd name="T80" fmla="*/ 851 w 1236"/>
              <a:gd name="T81" fmla="*/ 33 h 422"/>
              <a:gd name="T82" fmla="*/ 851 w 1236"/>
              <a:gd name="T83" fmla="*/ 333 h 422"/>
              <a:gd name="T84" fmla="*/ 937 w 1236"/>
              <a:gd name="T85" fmla="*/ 419 h 422"/>
              <a:gd name="T86" fmla="*/ 986 w 1236"/>
              <a:gd name="T87" fmla="*/ 419 h 422"/>
              <a:gd name="T88" fmla="*/ 1072 w 1236"/>
              <a:gd name="T89" fmla="*/ 333 h 422"/>
              <a:gd name="T90" fmla="*/ 1072 w 1236"/>
              <a:gd name="T91" fmla="*/ 256 h 422"/>
              <a:gd name="T92" fmla="*/ 1082 w 1236"/>
              <a:gd name="T93" fmla="*/ 233 h 422"/>
              <a:gd name="T94" fmla="*/ 1106 w 1236"/>
              <a:gd name="T95" fmla="*/ 223 h 422"/>
              <a:gd name="T96" fmla="*/ 1236 w 1236"/>
              <a:gd name="T97" fmla="*/ 223 h 422"/>
              <a:gd name="T98" fmla="*/ 1236 w 1236"/>
              <a:gd name="T99" fmla="*/ 227 h 422"/>
              <a:gd name="T100" fmla="*/ 1106 w 1236"/>
              <a:gd name="T101" fmla="*/ 227 h 422"/>
              <a:gd name="T102" fmla="*/ 1085 w 1236"/>
              <a:gd name="T103" fmla="*/ 235 h 422"/>
              <a:gd name="T104" fmla="*/ 1076 w 1236"/>
              <a:gd name="T105" fmla="*/ 256 h 422"/>
              <a:gd name="T106" fmla="*/ 1076 w 1236"/>
              <a:gd name="T107" fmla="*/ 333 h 422"/>
              <a:gd name="T108" fmla="*/ 986 w 1236"/>
              <a:gd name="T10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6" h="422">
                <a:moveTo>
                  <a:pt x="986" y="422"/>
                </a:moveTo>
                <a:cubicBezTo>
                  <a:pt x="937" y="422"/>
                  <a:pt x="937" y="422"/>
                  <a:pt x="937" y="422"/>
                </a:cubicBezTo>
                <a:cubicBezTo>
                  <a:pt x="888" y="422"/>
                  <a:pt x="848" y="382"/>
                  <a:pt x="848" y="333"/>
                </a:cubicBezTo>
                <a:cubicBezTo>
                  <a:pt x="848" y="33"/>
                  <a:pt x="848" y="33"/>
                  <a:pt x="848" y="33"/>
                </a:cubicBezTo>
                <a:cubicBezTo>
                  <a:pt x="848" y="17"/>
                  <a:pt x="834" y="4"/>
                  <a:pt x="818" y="4"/>
                </a:cubicBezTo>
                <a:cubicBezTo>
                  <a:pt x="764" y="4"/>
                  <a:pt x="764" y="4"/>
                  <a:pt x="764" y="4"/>
                </a:cubicBezTo>
                <a:cubicBezTo>
                  <a:pt x="748" y="4"/>
                  <a:pt x="734" y="17"/>
                  <a:pt x="734" y="33"/>
                </a:cubicBezTo>
                <a:cubicBezTo>
                  <a:pt x="734" y="135"/>
                  <a:pt x="734" y="135"/>
                  <a:pt x="734" y="135"/>
                </a:cubicBezTo>
                <a:cubicBezTo>
                  <a:pt x="734" y="185"/>
                  <a:pt x="694" y="225"/>
                  <a:pt x="645" y="225"/>
                </a:cubicBezTo>
                <a:cubicBezTo>
                  <a:pt x="591" y="225"/>
                  <a:pt x="591" y="225"/>
                  <a:pt x="591" y="225"/>
                </a:cubicBezTo>
                <a:cubicBezTo>
                  <a:pt x="542" y="225"/>
                  <a:pt x="501" y="185"/>
                  <a:pt x="501" y="135"/>
                </a:cubicBezTo>
                <a:cubicBezTo>
                  <a:pt x="501" y="33"/>
                  <a:pt x="501" y="33"/>
                  <a:pt x="501" y="33"/>
                </a:cubicBezTo>
                <a:cubicBezTo>
                  <a:pt x="501" y="17"/>
                  <a:pt x="488" y="4"/>
                  <a:pt x="472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00" y="4"/>
                  <a:pt x="387" y="17"/>
                  <a:pt x="387" y="33"/>
                </a:cubicBezTo>
                <a:cubicBezTo>
                  <a:pt x="387" y="333"/>
                  <a:pt x="387" y="333"/>
                  <a:pt x="387" y="333"/>
                </a:cubicBezTo>
                <a:cubicBezTo>
                  <a:pt x="387" y="382"/>
                  <a:pt x="346" y="422"/>
                  <a:pt x="297" y="422"/>
                </a:cubicBezTo>
                <a:cubicBezTo>
                  <a:pt x="236" y="422"/>
                  <a:pt x="236" y="422"/>
                  <a:pt x="236" y="422"/>
                </a:cubicBezTo>
                <a:cubicBezTo>
                  <a:pt x="186" y="422"/>
                  <a:pt x="146" y="382"/>
                  <a:pt x="146" y="333"/>
                </a:cubicBezTo>
                <a:cubicBezTo>
                  <a:pt x="146" y="255"/>
                  <a:pt x="146" y="255"/>
                  <a:pt x="146" y="255"/>
                </a:cubicBezTo>
                <a:cubicBezTo>
                  <a:pt x="146" y="239"/>
                  <a:pt x="133" y="225"/>
                  <a:pt x="116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1"/>
                  <a:pt x="0" y="221"/>
                  <a:pt x="0" y="221"/>
                </a:cubicBezTo>
                <a:cubicBezTo>
                  <a:pt x="116" y="221"/>
                  <a:pt x="116" y="221"/>
                  <a:pt x="116" y="221"/>
                </a:cubicBezTo>
                <a:cubicBezTo>
                  <a:pt x="135" y="221"/>
                  <a:pt x="150" y="237"/>
                  <a:pt x="150" y="255"/>
                </a:cubicBezTo>
                <a:cubicBezTo>
                  <a:pt x="150" y="333"/>
                  <a:pt x="150" y="333"/>
                  <a:pt x="150" y="333"/>
                </a:cubicBezTo>
                <a:cubicBezTo>
                  <a:pt x="150" y="380"/>
                  <a:pt x="189" y="419"/>
                  <a:pt x="236" y="419"/>
                </a:cubicBezTo>
                <a:cubicBezTo>
                  <a:pt x="297" y="419"/>
                  <a:pt x="297" y="419"/>
                  <a:pt x="297" y="419"/>
                </a:cubicBezTo>
                <a:cubicBezTo>
                  <a:pt x="344" y="419"/>
                  <a:pt x="383" y="380"/>
                  <a:pt x="383" y="333"/>
                </a:cubicBezTo>
                <a:cubicBezTo>
                  <a:pt x="383" y="33"/>
                  <a:pt x="383" y="33"/>
                  <a:pt x="383" y="33"/>
                </a:cubicBezTo>
                <a:cubicBezTo>
                  <a:pt x="383" y="15"/>
                  <a:pt x="398" y="0"/>
                  <a:pt x="417" y="0"/>
                </a:cubicBezTo>
                <a:cubicBezTo>
                  <a:pt x="472" y="0"/>
                  <a:pt x="472" y="0"/>
                  <a:pt x="472" y="0"/>
                </a:cubicBezTo>
                <a:cubicBezTo>
                  <a:pt x="490" y="0"/>
                  <a:pt x="505" y="15"/>
                  <a:pt x="505" y="33"/>
                </a:cubicBezTo>
                <a:cubicBezTo>
                  <a:pt x="505" y="135"/>
                  <a:pt x="505" y="135"/>
                  <a:pt x="505" y="135"/>
                </a:cubicBezTo>
                <a:cubicBezTo>
                  <a:pt x="505" y="183"/>
                  <a:pt x="544" y="221"/>
                  <a:pt x="591" y="221"/>
                </a:cubicBezTo>
                <a:cubicBezTo>
                  <a:pt x="645" y="221"/>
                  <a:pt x="645" y="221"/>
                  <a:pt x="645" y="221"/>
                </a:cubicBezTo>
                <a:cubicBezTo>
                  <a:pt x="692" y="221"/>
                  <a:pt x="731" y="183"/>
                  <a:pt x="731" y="135"/>
                </a:cubicBezTo>
                <a:cubicBezTo>
                  <a:pt x="731" y="33"/>
                  <a:pt x="731" y="33"/>
                  <a:pt x="731" y="33"/>
                </a:cubicBezTo>
                <a:cubicBezTo>
                  <a:pt x="731" y="15"/>
                  <a:pt x="746" y="0"/>
                  <a:pt x="764" y="0"/>
                </a:cubicBezTo>
                <a:cubicBezTo>
                  <a:pt x="818" y="0"/>
                  <a:pt x="818" y="0"/>
                  <a:pt x="818" y="0"/>
                </a:cubicBezTo>
                <a:cubicBezTo>
                  <a:pt x="836" y="0"/>
                  <a:pt x="851" y="15"/>
                  <a:pt x="851" y="33"/>
                </a:cubicBezTo>
                <a:cubicBezTo>
                  <a:pt x="851" y="333"/>
                  <a:pt x="851" y="333"/>
                  <a:pt x="851" y="333"/>
                </a:cubicBezTo>
                <a:cubicBezTo>
                  <a:pt x="851" y="380"/>
                  <a:pt x="890" y="419"/>
                  <a:pt x="937" y="419"/>
                </a:cubicBezTo>
                <a:cubicBezTo>
                  <a:pt x="986" y="419"/>
                  <a:pt x="986" y="419"/>
                  <a:pt x="986" y="419"/>
                </a:cubicBezTo>
                <a:cubicBezTo>
                  <a:pt x="1033" y="419"/>
                  <a:pt x="1072" y="380"/>
                  <a:pt x="1072" y="333"/>
                </a:cubicBezTo>
                <a:cubicBezTo>
                  <a:pt x="1072" y="256"/>
                  <a:pt x="1072" y="256"/>
                  <a:pt x="1072" y="256"/>
                </a:cubicBezTo>
                <a:cubicBezTo>
                  <a:pt x="1072" y="247"/>
                  <a:pt x="1075" y="239"/>
                  <a:pt x="1082" y="233"/>
                </a:cubicBezTo>
                <a:cubicBezTo>
                  <a:pt x="1088" y="226"/>
                  <a:pt x="1097" y="223"/>
                  <a:pt x="1106" y="223"/>
                </a:cubicBezTo>
                <a:cubicBezTo>
                  <a:pt x="1236" y="223"/>
                  <a:pt x="1236" y="223"/>
                  <a:pt x="1236" y="223"/>
                </a:cubicBezTo>
                <a:cubicBezTo>
                  <a:pt x="1236" y="227"/>
                  <a:pt x="1236" y="227"/>
                  <a:pt x="1236" y="227"/>
                </a:cubicBezTo>
                <a:cubicBezTo>
                  <a:pt x="1106" y="227"/>
                  <a:pt x="1106" y="227"/>
                  <a:pt x="1106" y="227"/>
                </a:cubicBezTo>
                <a:cubicBezTo>
                  <a:pt x="1098" y="227"/>
                  <a:pt x="1090" y="230"/>
                  <a:pt x="1085" y="235"/>
                </a:cubicBezTo>
                <a:cubicBezTo>
                  <a:pt x="1079" y="241"/>
                  <a:pt x="1076" y="248"/>
                  <a:pt x="1076" y="256"/>
                </a:cubicBezTo>
                <a:cubicBezTo>
                  <a:pt x="1076" y="333"/>
                  <a:pt x="1076" y="333"/>
                  <a:pt x="1076" y="333"/>
                </a:cubicBezTo>
                <a:cubicBezTo>
                  <a:pt x="1076" y="382"/>
                  <a:pt x="1035" y="422"/>
                  <a:pt x="986" y="422"/>
                </a:cubicBezTo>
                <a:close/>
              </a:path>
            </a:pathLst>
          </a:custGeom>
          <a:solidFill>
            <a:srgbClr val="FAF9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086949" y="5496960"/>
            <a:ext cx="1092006" cy="1092006"/>
            <a:chOff x="960784" y="2682106"/>
            <a:chExt cx="861363" cy="861363"/>
          </a:xfrm>
        </p:grpSpPr>
        <p:sp>
          <p:nvSpPr>
            <p:cNvPr id="72" name="椭圆 71"/>
            <p:cNvSpPr/>
            <p:nvPr/>
          </p:nvSpPr>
          <p:spPr bwMode="auto">
            <a:xfrm>
              <a:off x="960784" y="2682106"/>
              <a:ext cx="861363" cy="861363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rgbClr val="6B6B6B"/>
                </a:gs>
              </a:gsLst>
              <a:lin ang="27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椭圆 72"/>
            <p:cNvSpPr/>
            <p:nvPr/>
          </p:nvSpPr>
          <p:spPr bwMode="auto">
            <a:xfrm>
              <a:off x="1052353" y="2773675"/>
              <a:ext cx="678226" cy="678226"/>
            </a:xfrm>
            <a:prstGeom prst="ellipse">
              <a:avLst/>
            </a:prstGeom>
            <a:solidFill>
              <a:srgbClr val="008CFF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>
                  <a:alpha val="38000"/>
                </a:prst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椭圆 73"/>
            <p:cNvSpPr/>
            <p:nvPr/>
          </p:nvSpPr>
          <p:spPr bwMode="auto">
            <a:xfrm>
              <a:off x="1154806" y="2875078"/>
              <a:ext cx="475418" cy="475418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228"/>
            <p:cNvSpPr>
              <a:spLocks noEditPoints="1"/>
            </p:cNvSpPr>
            <p:nvPr/>
          </p:nvSpPr>
          <p:spPr bwMode="auto">
            <a:xfrm>
              <a:off x="1247407" y="2971308"/>
              <a:ext cx="282957" cy="282957"/>
            </a:xfrm>
            <a:custGeom>
              <a:avLst/>
              <a:gdLst>
                <a:gd name="T0" fmla="*/ 232 w 237"/>
                <a:gd name="T1" fmla="*/ 209 h 237"/>
                <a:gd name="T2" fmla="*/ 166 w 237"/>
                <a:gd name="T3" fmla="*/ 143 h 237"/>
                <a:gd name="T4" fmla="*/ 155 w 237"/>
                <a:gd name="T5" fmla="*/ 140 h 237"/>
                <a:gd name="T6" fmla="*/ 135 w 237"/>
                <a:gd name="T7" fmla="*/ 120 h 237"/>
                <a:gd name="T8" fmla="*/ 150 w 237"/>
                <a:gd name="T9" fmla="*/ 75 h 237"/>
                <a:gd name="T10" fmla="*/ 75 w 237"/>
                <a:gd name="T11" fmla="*/ 0 h 237"/>
                <a:gd name="T12" fmla="*/ 0 w 237"/>
                <a:gd name="T13" fmla="*/ 75 h 237"/>
                <a:gd name="T14" fmla="*/ 75 w 237"/>
                <a:gd name="T15" fmla="*/ 150 h 237"/>
                <a:gd name="T16" fmla="*/ 120 w 237"/>
                <a:gd name="T17" fmla="*/ 135 h 237"/>
                <a:gd name="T18" fmla="*/ 140 w 237"/>
                <a:gd name="T19" fmla="*/ 155 h 237"/>
                <a:gd name="T20" fmla="*/ 142 w 237"/>
                <a:gd name="T21" fmla="*/ 166 h 237"/>
                <a:gd name="T22" fmla="*/ 209 w 237"/>
                <a:gd name="T23" fmla="*/ 232 h 237"/>
                <a:gd name="T24" fmla="*/ 229 w 237"/>
                <a:gd name="T25" fmla="*/ 229 h 237"/>
                <a:gd name="T26" fmla="*/ 232 w 237"/>
                <a:gd name="T27" fmla="*/ 209 h 237"/>
                <a:gd name="T28" fmla="*/ 19 w 237"/>
                <a:gd name="T29" fmla="*/ 75 h 237"/>
                <a:gd name="T30" fmla="*/ 75 w 237"/>
                <a:gd name="T31" fmla="*/ 19 h 237"/>
                <a:gd name="T32" fmla="*/ 131 w 237"/>
                <a:gd name="T33" fmla="*/ 75 h 237"/>
                <a:gd name="T34" fmla="*/ 75 w 237"/>
                <a:gd name="T35" fmla="*/ 131 h 237"/>
                <a:gd name="T36" fmla="*/ 19 w 237"/>
                <a:gd name="T37" fmla="*/ 75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37">
                  <a:moveTo>
                    <a:pt x="232" y="209"/>
                  </a:moveTo>
                  <a:cubicBezTo>
                    <a:pt x="166" y="143"/>
                    <a:pt x="166" y="143"/>
                    <a:pt x="166" y="143"/>
                  </a:cubicBezTo>
                  <a:cubicBezTo>
                    <a:pt x="163" y="140"/>
                    <a:pt x="159" y="139"/>
                    <a:pt x="155" y="14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45" y="107"/>
                    <a:pt x="150" y="92"/>
                    <a:pt x="150" y="75"/>
                  </a:cubicBezTo>
                  <a:cubicBezTo>
                    <a:pt x="150" y="34"/>
                    <a:pt x="116" y="0"/>
                    <a:pt x="75" y="0"/>
                  </a:cubicBezTo>
                  <a:cubicBezTo>
                    <a:pt x="33" y="0"/>
                    <a:pt x="0" y="34"/>
                    <a:pt x="0" y="75"/>
                  </a:cubicBezTo>
                  <a:cubicBezTo>
                    <a:pt x="0" y="117"/>
                    <a:pt x="33" y="150"/>
                    <a:pt x="75" y="150"/>
                  </a:cubicBezTo>
                  <a:cubicBezTo>
                    <a:pt x="92" y="150"/>
                    <a:pt x="108" y="145"/>
                    <a:pt x="120" y="135"/>
                  </a:cubicBezTo>
                  <a:cubicBezTo>
                    <a:pt x="140" y="155"/>
                    <a:pt x="140" y="155"/>
                    <a:pt x="140" y="155"/>
                  </a:cubicBezTo>
                  <a:cubicBezTo>
                    <a:pt x="139" y="159"/>
                    <a:pt x="140" y="163"/>
                    <a:pt x="142" y="166"/>
                  </a:cubicBezTo>
                  <a:cubicBezTo>
                    <a:pt x="209" y="232"/>
                    <a:pt x="209" y="232"/>
                    <a:pt x="209" y="232"/>
                  </a:cubicBezTo>
                  <a:cubicBezTo>
                    <a:pt x="214" y="237"/>
                    <a:pt x="223" y="236"/>
                    <a:pt x="229" y="229"/>
                  </a:cubicBezTo>
                  <a:cubicBezTo>
                    <a:pt x="235" y="223"/>
                    <a:pt x="237" y="214"/>
                    <a:pt x="232" y="209"/>
                  </a:cubicBezTo>
                  <a:close/>
                  <a:moveTo>
                    <a:pt x="19" y="75"/>
                  </a:moveTo>
                  <a:cubicBezTo>
                    <a:pt x="19" y="44"/>
                    <a:pt x="44" y="19"/>
                    <a:pt x="75" y="19"/>
                  </a:cubicBezTo>
                  <a:cubicBezTo>
                    <a:pt x="106" y="19"/>
                    <a:pt x="131" y="44"/>
                    <a:pt x="131" y="75"/>
                  </a:cubicBezTo>
                  <a:cubicBezTo>
                    <a:pt x="131" y="106"/>
                    <a:pt x="106" y="131"/>
                    <a:pt x="75" y="131"/>
                  </a:cubicBezTo>
                  <a:cubicBezTo>
                    <a:pt x="44" y="131"/>
                    <a:pt x="19" y="106"/>
                    <a:pt x="19" y="75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858446" y="1411180"/>
            <a:ext cx="1006970" cy="1006970"/>
            <a:chOff x="2807174" y="2682106"/>
            <a:chExt cx="861363" cy="861363"/>
          </a:xfrm>
        </p:grpSpPr>
        <p:sp>
          <p:nvSpPr>
            <p:cNvPr id="77" name="椭圆 76"/>
            <p:cNvSpPr/>
            <p:nvPr/>
          </p:nvSpPr>
          <p:spPr bwMode="auto">
            <a:xfrm>
              <a:off x="2807174" y="2682106"/>
              <a:ext cx="861363" cy="861363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rgbClr val="6B6B6B"/>
                </a:gs>
              </a:gsLst>
              <a:lin ang="27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椭圆 77"/>
            <p:cNvSpPr/>
            <p:nvPr/>
          </p:nvSpPr>
          <p:spPr bwMode="auto">
            <a:xfrm>
              <a:off x="2898743" y="2773675"/>
              <a:ext cx="678226" cy="678226"/>
            </a:xfrm>
            <a:prstGeom prst="ellipse">
              <a:avLst/>
            </a:prstGeom>
            <a:solidFill>
              <a:srgbClr val="FF6E00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>
                  <a:alpha val="38000"/>
                </a:prst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椭圆 78"/>
            <p:cNvSpPr/>
            <p:nvPr/>
          </p:nvSpPr>
          <p:spPr bwMode="auto">
            <a:xfrm>
              <a:off x="3001196" y="2875078"/>
              <a:ext cx="475418" cy="475418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3130092" y="3018434"/>
              <a:ext cx="215526" cy="188704"/>
              <a:chOff x="4551545" y="4321790"/>
              <a:chExt cx="1084263" cy="949325"/>
            </a:xfrm>
            <a:solidFill>
              <a:srgbClr val="FF6E00"/>
            </a:solidFill>
          </p:grpSpPr>
          <p:sp>
            <p:nvSpPr>
              <p:cNvPr id="81" name="Freeform 232"/>
              <p:cNvSpPr>
                <a:spLocks/>
              </p:cNvSpPr>
              <p:nvPr/>
            </p:nvSpPr>
            <p:spPr bwMode="auto">
              <a:xfrm>
                <a:off x="4551545" y="4661515"/>
                <a:ext cx="1084263" cy="609600"/>
              </a:xfrm>
              <a:custGeom>
                <a:avLst/>
                <a:gdLst>
                  <a:gd name="T0" fmla="*/ 226 w 253"/>
                  <a:gd name="T1" fmla="*/ 64 h 142"/>
                  <a:gd name="T2" fmla="*/ 221 w 253"/>
                  <a:gd name="T3" fmla="*/ 67 h 142"/>
                  <a:gd name="T4" fmla="*/ 150 w 253"/>
                  <a:gd name="T5" fmla="*/ 67 h 142"/>
                  <a:gd name="T6" fmla="*/ 150 w 253"/>
                  <a:gd name="T7" fmla="*/ 84 h 142"/>
                  <a:gd name="T8" fmla="*/ 149 w 253"/>
                  <a:gd name="T9" fmla="*/ 88 h 142"/>
                  <a:gd name="T10" fmla="*/ 144 w 253"/>
                  <a:gd name="T11" fmla="*/ 90 h 142"/>
                  <a:gd name="T12" fmla="*/ 127 w 253"/>
                  <a:gd name="T13" fmla="*/ 90 h 142"/>
                  <a:gd name="T14" fmla="*/ 127 w 253"/>
                  <a:gd name="T15" fmla="*/ 90 h 142"/>
                  <a:gd name="T16" fmla="*/ 109 w 253"/>
                  <a:gd name="T17" fmla="*/ 90 h 142"/>
                  <a:gd name="T18" fmla="*/ 105 w 253"/>
                  <a:gd name="T19" fmla="*/ 88 h 142"/>
                  <a:gd name="T20" fmla="*/ 103 w 253"/>
                  <a:gd name="T21" fmla="*/ 84 h 142"/>
                  <a:gd name="T22" fmla="*/ 103 w 253"/>
                  <a:gd name="T23" fmla="*/ 67 h 142"/>
                  <a:gd name="T24" fmla="*/ 33 w 253"/>
                  <a:gd name="T25" fmla="*/ 67 h 142"/>
                  <a:gd name="T26" fmla="*/ 27 w 253"/>
                  <a:gd name="T27" fmla="*/ 64 h 142"/>
                  <a:gd name="T28" fmla="*/ 0 w 253"/>
                  <a:gd name="T29" fmla="*/ 0 h 142"/>
                  <a:gd name="T30" fmla="*/ 0 w 253"/>
                  <a:gd name="T31" fmla="*/ 120 h 142"/>
                  <a:gd name="T32" fmla="*/ 22 w 253"/>
                  <a:gd name="T33" fmla="*/ 142 h 142"/>
                  <a:gd name="T34" fmla="*/ 231 w 253"/>
                  <a:gd name="T35" fmla="*/ 142 h 142"/>
                  <a:gd name="T36" fmla="*/ 253 w 253"/>
                  <a:gd name="T37" fmla="*/ 120 h 142"/>
                  <a:gd name="T38" fmla="*/ 253 w 253"/>
                  <a:gd name="T39" fmla="*/ 0 h 142"/>
                  <a:gd name="T40" fmla="*/ 226 w 253"/>
                  <a:gd name="T41" fmla="*/ 6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3" h="142">
                    <a:moveTo>
                      <a:pt x="226" y="64"/>
                    </a:moveTo>
                    <a:cubicBezTo>
                      <a:pt x="225" y="66"/>
                      <a:pt x="223" y="67"/>
                      <a:pt x="221" y="67"/>
                    </a:cubicBezTo>
                    <a:cubicBezTo>
                      <a:pt x="150" y="67"/>
                      <a:pt x="150" y="67"/>
                      <a:pt x="150" y="67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0" y="85"/>
                      <a:pt x="150" y="87"/>
                      <a:pt x="149" y="88"/>
                    </a:cubicBezTo>
                    <a:cubicBezTo>
                      <a:pt x="147" y="89"/>
                      <a:pt x="146" y="90"/>
                      <a:pt x="144" y="90"/>
                    </a:cubicBezTo>
                    <a:cubicBezTo>
                      <a:pt x="127" y="90"/>
                      <a:pt x="127" y="90"/>
                      <a:pt x="127" y="90"/>
                    </a:cubicBezTo>
                    <a:cubicBezTo>
                      <a:pt x="127" y="90"/>
                      <a:pt x="127" y="90"/>
                      <a:pt x="127" y="90"/>
                    </a:cubicBezTo>
                    <a:cubicBezTo>
                      <a:pt x="109" y="90"/>
                      <a:pt x="109" y="90"/>
                      <a:pt x="109" y="90"/>
                    </a:cubicBezTo>
                    <a:cubicBezTo>
                      <a:pt x="107" y="90"/>
                      <a:pt x="106" y="89"/>
                      <a:pt x="105" y="88"/>
                    </a:cubicBezTo>
                    <a:cubicBezTo>
                      <a:pt x="103" y="87"/>
                      <a:pt x="103" y="85"/>
                      <a:pt x="103" y="84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30" y="67"/>
                      <a:pt x="28" y="66"/>
                      <a:pt x="27" y="6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32"/>
                      <a:pt x="10" y="142"/>
                      <a:pt x="22" y="142"/>
                    </a:cubicBezTo>
                    <a:cubicBezTo>
                      <a:pt x="231" y="142"/>
                      <a:pt x="231" y="142"/>
                      <a:pt x="231" y="142"/>
                    </a:cubicBezTo>
                    <a:cubicBezTo>
                      <a:pt x="243" y="142"/>
                      <a:pt x="253" y="132"/>
                      <a:pt x="253" y="120"/>
                    </a:cubicBezTo>
                    <a:cubicBezTo>
                      <a:pt x="253" y="0"/>
                      <a:pt x="253" y="0"/>
                      <a:pt x="253" y="0"/>
                    </a:cubicBezTo>
                    <a:lnTo>
                      <a:pt x="226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233"/>
              <p:cNvSpPr>
                <a:spLocks noEditPoints="1"/>
              </p:cNvSpPr>
              <p:nvPr/>
            </p:nvSpPr>
            <p:spPr bwMode="auto">
              <a:xfrm>
                <a:off x="4561070" y="4321790"/>
                <a:ext cx="1066800" cy="669925"/>
              </a:xfrm>
              <a:custGeom>
                <a:avLst/>
                <a:gdLst>
                  <a:gd name="T0" fmla="*/ 107 w 249"/>
                  <a:gd name="T1" fmla="*/ 134 h 156"/>
                  <a:gd name="T2" fmla="*/ 112 w 249"/>
                  <a:gd name="T3" fmla="*/ 136 h 156"/>
                  <a:gd name="T4" fmla="*/ 113 w 249"/>
                  <a:gd name="T5" fmla="*/ 140 h 156"/>
                  <a:gd name="T6" fmla="*/ 113 w 249"/>
                  <a:gd name="T7" fmla="*/ 156 h 156"/>
                  <a:gd name="T8" fmla="*/ 125 w 249"/>
                  <a:gd name="T9" fmla="*/ 156 h 156"/>
                  <a:gd name="T10" fmla="*/ 125 w 249"/>
                  <a:gd name="T11" fmla="*/ 156 h 156"/>
                  <a:gd name="T12" fmla="*/ 136 w 249"/>
                  <a:gd name="T13" fmla="*/ 156 h 156"/>
                  <a:gd name="T14" fmla="*/ 136 w 249"/>
                  <a:gd name="T15" fmla="*/ 140 h 156"/>
                  <a:gd name="T16" fmla="*/ 138 w 249"/>
                  <a:gd name="T17" fmla="*/ 136 h 156"/>
                  <a:gd name="T18" fmla="*/ 142 w 249"/>
                  <a:gd name="T19" fmla="*/ 134 h 156"/>
                  <a:gd name="T20" fmla="*/ 214 w 249"/>
                  <a:gd name="T21" fmla="*/ 134 h 156"/>
                  <a:gd name="T22" fmla="*/ 249 w 249"/>
                  <a:gd name="T23" fmla="*/ 51 h 156"/>
                  <a:gd name="T24" fmla="*/ 229 w 249"/>
                  <a:gd name="T25" fmla="*/ 38 h 156"/>
                  <a:gd name="T26" fmla="*/ 174 w 249"/>
                  <a:gd name="T27" fmla="*/ 38 h 156"/>
                  <a:gd name="T28" fmla="*/ 174 w 249"/>
                  <a:gd name="T29" fmla="*/ 24 h 156"/>
                  <a:gd name="T30" fmla="*/ 150 w 249"/>
                  <a:gd name="T31" fmla="*/ 0 h 156"/>
                  <a:gd name="T32" fmla="*/ 98 w 249"/>
                  <a:gd name="T33" fmla="*/ 0 h 156"/>
                  <a:gd name="T34" fmla="*/ 74 w 249"/>
                  <a:gd name="T35" fmla="*/ 24 h 156"/>
                  <a:gd name="T36" fmla="*/ 74 w 249"/>
                  <a:gd name="T37" fmla="*/ 38 h 156"/>
                  <a:gd name="T38" fmla="*/ 20 w 249"/>
                  <a:gd name="T39" fmla="*/ 38 h 156"/>
                  <a:gd name="T40" fmla="*/ 0 w 249"/>
                  <a:gd name="T41" fmla="*/ 51 h 156"/>
                  <a:gd name="T42" fmla="*/ 35 w 249"/>
                  <a:gd name="T43" fmla="*/ 134 h 156"/>
                  <a:gd name="T44" fmla="*/ 107 w 249"/>
                  <a:gd name="T45" fmla="*/ 134 h 156"/>
                  <a:gd name="T46" fmla="*/ 90 w 249"/>
                  <a:gd name="T47" fmla="*/ 24 h 156"/>
                  <a:gd name="T48" fmla="*/ 98 w 249"/>
                  <a:gd name="T49" fmla="*/ 15 h 156"/>
                  <a:gd name="T50" fmla="*/ 150 w 249"/>
                  <a:gd name="T51" fmla="*/ 15 h 156"/>
                  <a:gd name="T52" fmla="*/ 159 w 249"/>
                  <a:gd name="T53" fmla="*/ 24 h 156"/>
                  <a:gd name="T54" fmla="*/ 159 w 249"/>
                  <a:gd name="T55" fmla="*/ 38 h 156"/>
                  <a:gd name="T56" fmla="*/ 90 w 249"/>
                  <a:gd name="T57" fmla="*/ 38 h 156"/>
                  <a:gd name="T58" fmla="*/ 90 w 249"/>
                  <a:gd name="T59" fmla="*/ 2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9" h="156">
                    <a:moveTo>
                      <a:pt x="107" y="134"/>
                    </a:moveTo>
                    <a:cubicBezTo>
                      <a:pt x="109" y="134"/>
                      <a:pt x="110" y="135"/>
                      <a:pt x="112" y="136"/>
                    </a:cubicBezTo>
                    <a:cubicBezTo>
                      <a:pt x="113" y="137"/>
                      <a:pt x="113" y="139"/>
                      <a:pt x="113" y="140"/>
                    </a:cubicBezTo>
                    <a:cubicBezTo>
                      <a:pt x="113" y="156"/>
                      <a:pt x="113" y="156"/>
                      <a:pt x="113" y="156"/>
                    </a:cubicBezTo>
                    <a:cubicBezTo>
                      <a:pt x="125" y="156"/>
                      <a:pt x="125" y="156"/>
                      <a:pt x="125" y="156"/>
                    </a:cubicBezTo>
                    <a:cubicBezTo>
                      <a:pt x="125" y="156"/>
                      <a:pt x="125" y="156"/>
                      <a:pt x="125" y="156"/>
                    </a:cubicBezTo>
                    <a:cubicBezTo>
                      <a:pt x="136" y="156"/>
                      <a:pt x="136" y="156"/>
                      <a:pt x="136" y="156"/>
                    </a:cubicBezTo>
                    <a:cubicBezTo>
                      <a:pt x="136" y="140"/>
                      <a:pt x="136" y="140"/>
                      <a:pt x="136" y="140"/>
                    </a:cubicBezTo>
                    <a:cubicBezTo>
                      <a:pt x="136" y="139"/>
                      <a:pt x="137" y="137"/>
                      <a:pt x="138" y="136"/>
                    </a:cubicBezTo>
                    <a:cubicBezTo>
                      <a:pt x="139" y="135"/>
                      <a:pt x="141" y="134"/>
                      <a:pt x="142" y="134"/>
                    </a:cubicBezTo>
                    <a:cubicBezTo>
                      <a:pt x="214" y="134"/>
                      <a:pt x="214" y="134"/>
                      <a:pt x="214" y="134"/>
                    </a:cubicBezTo>
                    <a:cubicBezTo>
                      <a:pt x="249" y="51"/>
                      <a:pt x="249" y="51"/>
                      <a:pt x="249" y="51"/>
                    </a:cubicBezTo>
                    <a:cubicBezTo>
                      <a:pt x="246" y="43"/>
                      <a:pt x="238" y="38"/>
                      <a:pt x="229" y="38"/>
                    </a:cubicBezTo>
                    <a:cubicBezTo>
                      <a:pt x="174" y="38"/>
                      <a:pt x="174" y="38"/>
                      <a:pt x="174" y="38"/>
                    </a:cubicBezTo>
                    <a:cubicBezTo>
                      <a:pt x="174" y="24"/>
                      <a:pt x="174" y="24"/>
                      <a:pt x="174" y="24"/>
                    </a:cubicBezTo>
                    <a:cubicBezTo>
                      <a:pt x="174" y="10"/>
                      <a:pt x="164" y="0"/>
                      <a:pt x="150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5" y="0"/>
                      <a:pt x="74" y="10"/>
                      <a:pt x="74" y="24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1" y="38"/>
                      <a:pt x="3" y="43"/>
                      <a:pt x="0" y="51"/>
                    </a:cubicBezTo>
                    <a:cubicBezTo>
                      <a:pt x="35" y="134"/>
                      <a:pt x="35" y="134"/>
                      <a:pt x="35" y="134"/>
                    </a:cubicBezTo>
                    <a:lnTo>
                      <a:pt x="107" y="134"/>
                    </a:lnTo>
                    <a:close/>
                    <a:moveTo>
                      <a:pt x="90" y="24"/>
                    </a:moveTo>
                    <a:cubicBezTo>
                      <a:pt x="90" y="19"/>
                      <a:pt x="93" y="15"/>
                      <a:pt x="98" y="15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55" y="15"/>
                      <a:pt x="159" y="19"/>
                      <a:pt x="159" y="24"/>
                    </a:cubicBezTo>
                    <a:cubicBezTo>
                      <a:pt x="159" y="38"/>
                      <a:pt x="159" y="38"/>
                      <a:pt x="159" y="38"/>
                    </a:cubicBezTo>
                    <a:cubicBezTo>
                      <a:pt x="90" y="38"/>
                      <a:pt x="90" y="38"/>
                      <a:pt x="90" y="38"/>
                    </a:cubicBezTo>
                    <a:lnTo>
                      <a:pt x="9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84" name="椭圆 83"/>
          <p:cNvSpPr/>
          <p:nvPr/>
        </p:nvSpPr>
        <p:spPr bwMode="auto">
          <a:xfrm>
            <a:off x="5540160" y="3504881"/>
            <a:ext cx="1121840" cy="1121840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5" name="椭圆 84"/>
          <p:cNvSpPr/>
          <p:nvPr/>
        </p:nvSpPr>
        <p:spPr bwMode="auto">
          <a:xfrm>
            <a:off x="5659420" y="3624141"/>
            <a:ext cx="883322" cy="883322"/>
          </a:xfrm>
          <a:prstGeom prst="ellipse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ffectLst>
            <a:innerShdw blurRad="114300">
              <a:prstClr val="black">
                <a:alpha val="38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椭圆 85"/>
          <p:cNvSpPr/>
          <p:nvPr/>
        </p:nvSpPr>
        <p:spPr bwMode="auto">
          <a:xfrm>
            <a:off x="5792854" y="3756208"/>
            <a:ext cx="619185" cy="619185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5841432" y="3817989"/>
            <a:ext cx="503245" cy="503245"/>
            <a:chOff x="5592763" y="2925763"/>
            <a:chExt cx="1006475" cy="1006475"/>
          </a:xfrm>
          <a:solidFill>
            <a:srgbClr val="FF6E00"/>
          </a:solidFill>
        </p:grpSpPr>
        <p:sp>
          <p:nvSpPr>
            <p:cNvPr id="88" name="Freeform 237"/>
            <p:cNvSpPr>
              <a:spLocks noEditPoints="1"/>
            </p:cNvSpPr>
            <p:nvPr/>
          </p:nvSpPr>
          <p:spPr bwMode="auto">
            <a:xfrm>
              <a:off x="5592763" y="2925763"/>
              <a:ext cx="1006475" cy="1006475"/>
            </a:xfrm>
            <a:custGeom>
              <a:avLst/>
              <a:gdLst>
                <a:gd name="T0" fmla="*/ 118 w 235"/>
                <a:gd name="T1" fmla="*/ 0 h 235"/>
                <a:gd name="T2" fmla="*/ 0 w 235"/>
                <a:gd name="T3" fmla="*/ 118 h 235"/>
                <a:gd name="T4" fmla="*/ 118 w 235"/>
                <a:gd name="T5" fmla="*/ 235 h 235"/>
                <a:gd name="T6" fmla="*/ 235 w 235"/>
                <a:gd name="T7" fmla="*/ 118 h 235"/>
                <a:gd name="T8" fmla="*/ 118 w 235"/>
                <a:gd name="T9" fmla="*/ 0 h 235"/>
                <a:gd name="T10" fmla="*/ 118 w 235"/>
                <a:gd name="T11" fmla="*/ 225 h 235"/>
                <a:gd name="T12" fmla="*/ 10 w 235"/>
                <a:gd name="T13" fmla="*/ 118 h 235"/>
                <a:gd name="T14" fmla="*/ 118 w 235"/>
                <a:gd name="T15" fmla="*/ 10 h 235"/>
                <a:gd name="T16" fmla="*/ 226 w 235"/>
                <a:gd name="T17" fmla="*/ 118 h 235"/>
                <a:gd name="T18" fmla="*/ 118 w 235"/>
                <a:gd name="T19" fmla="*/ 22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5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2"/>
                    <a:pt x="53" y="235"/>
                    <a:pt x="118" y="235"/>
                  </a:cubicBezTo>
                  <a:cubicBezTo>
                    <a:pt x="183" y="235"/>
                    <a:pt x="235" y="182"/>
                    <a:pt x="235" y="118"/>
                  </a:cubicBezTo>
                  <a:cubicBezTo>
                    <a:pt x="235" y="53"/>
                    <a:pt x="183" y="0"/>
                    <a:pt x="118" y="0"/>
                  </a:cubicBezTo>
                  <a:close/>
                  <a:moveTo>
                    <a:pt x="118" y="225"/>
                  </a:moveTo>
                  <a:cubicBezTo>
                    <a:pt x="59" y="225"/>
                    <a:pt x="10" y="177"/>
                    <a:pt x="10" y="118"/>
                  </a:cubicBezTo>
                  <a:cubicBezTo>
                    <a:pt x="10" y="58"/>
                    <a:pt x="59" y="10"/>
                    <a:pt x="118" y="10"/>
                  </a:cubicBezTo>
                  <a:cubicBezTo>
                    <a:pt x="177" y="10"/>
                    <a:pt x="226" y="58"/>
                    <a:pt x="226" y="118"/>
                  </a:cubicBezTo>
                  <a:cubicBezTo>
                    <a:pt x="226" y="177"/>
                    <a:pt x="177" y="225"/>
                    <a:pt x="118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238"/>
            <p:cNvSpPr>
              <a:spLocks/>
            </p:cNvSpPr>
            <p:nvPr/>
          </p:nvSpPr>
          <p:spPr bwMode="auto">
            <a:xfrm>
              <a:off x="6064250" y="3019425"/>
              <a:ext cx="252413" cy="561975"/>
            </a:xfrm>
            <a:custGeom>
              <a:avLst/>
              <a:gdLst>
                <a:gd name="T0" fmla="*/ 57 w 59"/>
                <a:gd name="T1" fmla="*/ 122 h 131"/>
                <a:gd name="T2" fmla="*/ 16 w 59"/>
                <a:gd name="T3" fmla="*/ 95 h 131"/>
                <a:gd name="T4" fmla="*/ 13 w 59"/>
                <a:gd name="T5" fmla="*/ 90 h 131"/>
                <a:gd name="T6" fmla="*/ 13 w 59"/>
                <a:gd name="T7" fmla="*/ 5 h 131"/>
                <a:gd name="T8" fmla="*/ 8 w 59"/>
                <a:gd name="T9" fmla="*/ 0 h 131"/>
                <a:gd name="T10" fmla="*/ 3 w 59"/>
                <a:gd name="T11" fmla="*/ 5 h 131"/>
                <a:gd name="T12" fmla="*/ 3 w 59"/>
                <a:gd name="T13" fmla="*/ 90 h 131"/>
                <a:gd name="T14" fmla="*/ 0 w 59"/>
                <a:gd name="T15" fmla="*/ 96 h 131"/>
                <a:gd name="T16" fmla="*/ 8 w 59"/>
                <a:gd name="T17" fmla="*/ 103 h 131"/>
                <a:gd name="T18" fmla="*/ 10 w 59"/>
                <a:gd name="T19" fmla="*/ 103 h 131"/>
                <a:gd name="T20" fmla="*/ 51 w 59"/>
                <a:gd name="T21" fmla="*/ 131 h 131"/>
                <a:gd name="T22" fmla="*/ 54 w 59"/>
                <a:gd name="T23" fmla="*/ 131 h 131"/>
                <a:gd name="T24" fmla="*/ 58 w 59"/>
                <a:gd name="T25" fmla="*/ 129 h 131"/>
                <a:gd name="T26" fmla="*/ 57 w 59"/>
                <a:gd name="T27" fmla="*/ 12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131">
                  <a:moveTo>
                    <a:pt x="57" y="122"/>
                  </a:moveTo>
                  <a:cubicBezTo>
                    <a:pt x="16" y="95"/>
                    <a:pt x="16" y="95"/>
                    <a:pt x="16" y="95"/>
                  </a:cubicBezTo>
                  <a:cubicBezTo>
                    <a:pt x="15" y="93"/>
                    <a:pt x="14" y="91"/>
                    <a:pt x="13" y="9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3"/>
                    <a:pt x="11" y="0"/>
                    <a:pt x="8" y="0"/>
                  </a:cubicBezTo>
                  <a:cubicBezTo>
                    <a:pt x="5" y="0"/>
                    <a:pt x="3" y="3"/>
                    <a:pt x="3" y="5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1" y="91"/>
                    <a:pt x="0" y="93"/>
                    <a:pt x="0" y="96"/>
                  </a:cubicBezTo>
                  <a:cubicBezTo>
                    <a:pt x="0" y="100"/>
                    <a:pt x="4" y="103"/>
                    <a:pt x="8" y="103"/>
                  </a:cubicBezTo>
                  <a:cubicBezTo>
                    <a:pt x="9" y="103"/>
                    <a:pt x="9" y="103"/>
                    <a:pt x="10" y="103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2" y="131"/>
                    <a:pt x="53" y="131"/>
                    <a:pt x="54" y="131"/>
                  </a:cubicBezTo>
                  <a:cubicBezTo>
                    <a:pt x="55" y="131"/>
                    <a:pt x="57" y="131"/>
                    <a:pt x="58" y="129"/>
                  </a:cubicBezTo>
                  <a:cubicBezTo>
                    <a:pt x="59" y="127"/>
                    <a:pt x="59" y="124"/>
                    <a:pt x="57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1" name="椭圆 90"/>
          <p:cNvSpPr/>
          <p:nvPr/>
        </p:nvSpPr>
        <p:spPr bwMode="auto">
          <a:xfrm>
            <a:off x="8971012" y="5477574"/>
            <a:ext cx="1070955" cy="1070955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椭圆 91"/>
          <p:cNvSpPr/>
          <p:nvPr/>
        </p:nvSpPr>
        <p:spPr bwMode="auto">
          <a:xfrm>
            <a:off x="9084862" y="5591424"/>
            <a:ext cx="843256" cy="843256"/>
          </a:xfrm>
          <a:prstGeom prst="ellipse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ffectLst>
            <a:innerShdw blurRad="114300">
              <a:prstClr val="black">
                <a:alpha val="38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椭圆 92"/>
          <p:cNvSpPr/>
          <p:nvPr/>
        </p:nvSpPr>
        <p:spPr bwMode="auto">
          <a:xfrm>
            <a:off x="9212245" y="5717501"/>
            <a:ext cx="591100" cy="591100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9275455" y="5794947"/>
            <a:ext cx="447995" cy="436206"/>
            <a:chOff x="5554663" y="2900363"/>
            <a:chExt cx="1085850" cy="1057275"/>
          </a:xfrm>
          <a:solidFill>
            <a:srgbClr val="FF6E00"/>
          </a:solidFill>
        </p:grpSpPr>
        <p:sp>
          <p:nvSpPr>
            <p:cNvPr id="95" name="Freeform 242"/>
            <p:cNvSpPr>
              <a:spLocks/>
            </p:cNvSpPr>
            <p:nvPr/>
          </p:nvSpPr>
          <p:spPr bwMode="auto">
            <a:xfrm>
              <a:off x="5773738" y="3238500"/>
              <a:ext cx="644525" cy="534988"/>
            </a:xfrm>
            <a:custGeom>
              <a:avLst/>
              <a:gdLst>
                <a:gd name="T0" fmla="*/ 60 w 150"/>
                <a:gd name="T1" fmla="*/ 22 h 125"/>
                <a:gd name="T2" fmla="*/ 72 w 150"/>
                <a:gd name="T3" fmla="*/ 23 h 125"/>
                <a:gd name="T4" fmla="*/ 83 w 150"/>
                <a:gd name="T5" fmla="*/ 7 h 125"/>
                <a:gd name="T6" fmla="*/ 53 w 150"/>
                <a:gd name="T7" fmla="*/ 0 h 125"/>
                <a:gd name="T8" fmla="*/ 13 w 150"/>
                <a:gd name="T9" fmla="*/ 62 h 125"/>
                <a:gd name="T10" fmla="*/ 98 w 150"/>
                <a:gd name="T11" fmla="*/ 125 h 125"/>
                <a:gd name="T12" fmla="*/ 138 w 150"/>
                <a:gd name="T13" fmla="*/ 62 h 125"/>
                <a:gd name="T14" fmla="*/ 121 w 150"/>
                <a:gd name="T15" fmla="*/ 34 h 125"/>
                <a:gd name="T16" fmla="*/ 110 w 150"/>
                <a:gd name="T17" fmla="*/ 51 h 125"/>
                <a:gd name="T18" fmla="*/ 116 w 150"/>
                <a:gd name="T19" fmla="*/ 62 h 125"/>
                <a:gd name="T20" fmla="*/ 90 w 150"/>
                <a:gd name="T21" fmla="*/ 103 h 125"/>
                <a:gd name="T22" fmla="*/ 34 w 150"/>
                <a:gd name="T23" fmla="*/ 62 h 125"/>
                <a:gd name="T24" fmla="*/ 60 w 150"/>
                <a:gd name="T2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125">
                  <a:moveTo>
                    <a:pt x="60" y="22"/>
                  </a:moveTo>
                  <a:cubicBezTo>
                    <a:pt x="64" y="22"/>
                    <a:pt x="68" y="22"/>
                    <a:pt x="72" y="23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3" y="2"/>
                    <a:pt x="63" y="0"/>
                    <a:pt x="53" y="0"/>
                  </a:cubicBezTo>
                  <a:cubicBezTo>
                    <a:pt x="18" y="0"/>
                    <a:pt x="0" y="28"/>
                    <a:pt x="13" y="62"/>
                  </a:cubicBezTo>
                  <a:cubicBezTo>
                    <a:pt x="25" y="97"/>
                    <a:pt x="64" y="125"/>
                    <a:pt x="98" y="125"/>
                  </a:cubicBezTo>
                  <a:cubicBezTo>
                    <a:pt x="132" y="125"/>
                    <a:pt x="150" y="97"/>
                    <a:pt x="138" y="62"/>
                  </a:cubicBezTo>
                  <a:cubicBezTo>
                    <a:pt x="134" y="52"/>
                    <a:pt x="128" y="43"/>
                    <a:pt x="121" y="34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13" y="54"/>
                    <a:pt x="115" y="58"/>
                    <a:pt x="116" y="62"/>
                  </a:cubicBezTo>
                  <a:cubicBezTo>
                    <a:pt x="124" y="85"/>
                    <a:pt x="113" y="103"/>
                    <a:pt x="90" y="103"/>
                  </a:cubicBezTo>
                  <a:cubicBezTo>
                    <a:pt x="68" y="103"/>
                    <a:pt x="43" y="85"/>
                    <a:pt x="34" y="62"/>
                  </a:cubicBezTo>
                  <a:cubicBezTo>
                    <a:pt x="26" y="40"/>
                    <a:pt x="38" y="22"/>
                    <a:pt x="6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243"/>
            <p:cNvSpPr>
              <a:spLocks/>
            </p:cNvSpPr>
            <p:nvPr/>
          </p:nvSpPr>
          <p:spPr bwMode="auto">
            <a:xfrm>
              <a:off x="5554663" y="3054350"/>
              <a:ext cx="1085850" cy="903288"/>
            </a:xfrm>
            <a:custGeom>
              <a:avLst/>
              <a:gdLst>
                <a:gd name="T0" fmla="*/ 196 w 253"/>
                <a:gd name="T1" fmla="*/ 62 h 211"/>
                <a:gd name="T2" fmla="*/ 196 w 253"/>
                <a:gd name="T3" fmla="*/ 62 h 211"/>
                <a:gd name="T4" fmla="*/ 196 w 253"/>
                <a:gd name="T5" fmla="*/ 62 h 211"/>
                <a:gd name="T6" fmla="*/ 196 w 253"/>
                <a:gd name="T7" fmla="*/ 62 h 211"/>
                <a:gd name="T8" fmla="*/ 194 w 253"/>
                <a:gd name="T9" fmla="*/ 62 h 211"/>
                <a:gd name="T10" fmla="*/ 182 w 253"/>
                <a:gd name="T11" fmla="*/ 61 h 211"/>
                <a:gd name="T12" fmla="*/ 182 w 253"/>
                <a:gd name="T13" fmla="*/ 61 h 211"/>
                <a:gd name="T14" fmla="*/ 210 w 253"/>
                <a:gd name="T15" fmla="*/ 105 h 211"/>
                <a:gd name="T16" fmla="*/ 157 w 253"/>
                <a:gd name="T17" fmla="*/ 189 h 211"/>
                <a:gd name="T18" fmla="*/ 42 w 253"/>
                <a:gd name="T19" fmla="*/ 105 h 211"/>
                <a:gd name="T20" fmla="*/ 96 w 253"/>
                <a:gd name="T21" fmla="*/ 22 h 211"/>
                <a:gd name="T22" fmla="*/ 144 w 253"/>
                <a:gd name="T23" fmla="*/ 34 h 211"/>
                <a:gd name="T24" fmla="*/ 144 w 253"/>
                <a:gd name="T25" fmla="*/ 33 h 211"/>
                <a:gd name="T26" fmla="*/ 139 w 253"/>
                <a:gd name="T27" fmla="*/ 22 h 211"/>
                <a:gd name="T28" fmla="*/ 138 w 253"/>
                <a:gd name="T29" fmla="*/ 20 h 211"/>
                <a:gd name="T30" fmla="*/ 138 w 253"/>
                <a:gd name="T31" fmla="*/ 20 h 211"/>
                <a:gd name="T32" fmla="*/ 138 w 253"/>
                <a:gd name="T33" fmla="*/ 20 h 211"/>
                <a:gd name="T34" fmla="*/ 138 w 253"/>
                <a:gd name="T35" fmla="*/ 11 h 211"/>
                <a:gd name="T36" fmla="*/ 88 w 253"/>
                <a:gd name="T37" fmla="*/ 0 h 211"/>
                <a:gd name="T38" fmla="*/ 21 w 253"/>
                <a:gd name="T39" fmla="*/ 105 h 211"/>
                <a:gd name="T40" fmla="*/ 165 w 253"/>
                <a:gd name="T41" fmla="*/ 211 h 211"/>
                <a:gd name="T42" fmla="*/ 232 w 253"/>
                <a:gd name="T43" fmla="*/ 105 h 211"/>
                <a:gd name="T44" fmla="*/ 204 w 253"/>
                <a:gd name="T45" fmla="*/ 59 h 211"/>
                <a:gd name="T46" fmla="*/ 196 w 253"/>
                <a:gd name="T47" fmla="*/ 6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211">
                  <a:moveTo>
                    <a:pt x="196" y="62"/>
                  </a:moveTo>
                  <a:cubicBezTo>
                    <a:pt x="196" y="62"/>
                    <a:pt x="196" y="62"/>
                    <a:pt x="196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5" y="62"/>
                    <a:pt x="195" y="62"/>
                    <a:pt x="194" y="62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94" y="74"/>
                    <a:pt x="204" y="89"/>
                    <a:pt x="210" y="105"/>
                  </a:cubicBezTo>
                  <a:cubicBezTo>
                    <a:pt x="227" y="152"/>
                    <a:pt x="203" y="189"/>
                    <a:pt x="157" y="189"/>
                  </a:cubicBezTo>
                  <a:cubicBezTo>
                    <a:pt x="111" y="189"/>
                    <a:pt x="59" y="152"/>
                    <a:pt x="42" y="105"/>
                  </a:cubicBezTo>
                  <a:cubicBezTo>
                    <a:pt x="26" y="59"/>
                    <a:pt x="49" y="22"/>
                    <a:pt x="96" y="22"/>
                  </a:cubicBezTo>
                  <a:cubicBezTo>
                    <a:pt x="112" y="22"/>
                    <a:pt x="128" y="26"/>
                    <a:pt x="144" y="34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39" y="21"/>
                    <a:pt x="138" y="21"/>
                    <a:pt x="138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7" y="16"/>
                    <a:pt x="137" y="13"/>
                    <a:pt x="138" y="11"/>
                  </a:cubicBezTo>
                  <a:cubicBezTo>
                    <a:pt x="122" y="4"/>
                    <a:pt x="104" y="0"/>
                    <a:pt x="88" y="0"/>
                  </a:cubicBezTo>
                  <a:cubicBezTo>
                    <a:pt x="30" y="0"/>
                    <a:pt x="0" y="47"/>
                    <a:pt x="21" y="105"/>
                  </a:cubicBezTo>
                  <a:cubicBezTo>
                    <a:pt x="42" y="163"/>
                    <a:pt x="106" y="211"/>
                    <a:pt x="165" y="211"/>
                  </a:cubicBezTo>
                  <a:cubicBezTo>
                    <a:pt x="223" y="211"/>
                    <a:pt x="253" y="163"/>
                    <a:pt x="232" y="105"/>
                  </a:cubicBezTo>
                  <a:cubicBezTo>
                    <a:pt x="226" y="89"/>
                    <a:pt x="216" y="73"/>
                    <a:pt x="204" y="59"/>
                  </a:cubicBezTo>
                  <a:cubicBezTo>
                    <a:pt x="202" y="61"/>
                    <a:pt x="200" y="62"/>
                    <a:pt x="196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244"/>
            <p:cNvSpPr>
              <a:spLocks/>
            </p:cNvSpPr>
            <p:nvPr/>
          </p:nvSpPr>
          <p:spPr bwMode="auto">
            <a:xfrm>
              <a:off x="6040438" y="2900363"/>
              <a:ext cx="496888" cy="650875"/>
            </a:xfrm>
            <a:custGeom>
              <a:avLst/>
              <a:gdLst>
                <a:gd name="T0" fmla="*/ 84 w 116"/>
                <a:gd name="T1" fmla="*/ 29 h 152"/>
                <a:gd name="T2" fmla="*/ 67 w 116"/>
                <a:gd name="T3" fmla="*/ 0 h 152"/>
                <a:gd name="T4" fmla="*/ 54 w 116"/>
                <a:gd name="T5" fmla="*/ 19 h 152"/>
                <a:gd name="T6" fmla="*/ 54 w 116"/>
                <a:gd name="T7" fmla="*/ 23 h 152"/>
                <a:gd name="T8" fmla="*/ 54 w 116"/>
                <a:gd name="T9" fmla="*/ 23 h 152"/>
                <a:gd name="T10" fmla="*/ 55 w 116"/>
                <a:gd name="T11" fmla="*/ 24 h 152"/>
                <a:gd name="T12" fmla="*/ 62 w 116"/>
                <a:gd name="T13" fmla="*/ 40 h 152"/>
                <a:gd name="T14" fmla="*/ 56 w 116"/>
                <a:gd name="T15" fmla="*/ 49 h 152"/>
                <a:gd name="T16" fmla="*/ 46 w 116"/>
                <a:gd name="T17" fmla="*/ 32 h 152"/>
                <a:gd name="T18" fmla="*/ 35 w 116"/>
                <a:gd name="T19" fmla="*/ 51 h 152"/>
                <a:gd name="T20" fmla="*/ 34 w 116"/>
                <a:gd name="T21" fmla="*/ 52 h 152"/>
                <a:gd name="T22" fmla="*/ 34 w 116"/>
                <a:gd name="T23" fmla="*/ 56 h 152"/>
                <a:gd name="T24" fmla="*/ 34 w 116"/>
                <a:gd name="T25" fmla="*/ 56 h 152"/>
                <a:gd name="T26" fmla="*/ 34 w 116"/>
                <a:gd name="T27" fmla="*/ 56 h 152"/>
                <a:gd name="T28" fmla="*/ 42 w 116"/>
                <a:gd name="T29" fmla="*/ 73 h 152"/>
                <a:gd name="T30" fmla="*/ 40 w 116"/>
                <a:gd name="T31" fmla="*/ 75 h 152"/>
                <a:gd name="T32" fmla="*/ 30 w 116"/>
                <a:gd name="T33" fmla="*/ 90 h 152"/>
                <a:gd name="T34" fmla="*/ 20 w 116"/>
                <a:gd name="T35" fmla="*/ 106 h 152"/>
                <a:gd name="T36" fmla="*/ 3 w 116"/>
                <a:gd name="T37" fmla="*/ 134 h 152"/>
                <a:gd name="T38" fmla="*/ 8 w 116"/>
                <a:gd name="T39" fmla="*/ 149 h 152"/>
                <a:gd name="T40" fmla="*/ 17 w 116"/>
                <a:gd name="T41" fmla="*/ 152 h 152"/>
                <a:gd name="T42" fmla="*/ 24 w 116"/>
                <a:gd name="T43" fmla="*/ 149 h 152"/>
                <a:gd name="T44" fmla="*/ 41 w 116"/>
                <a:gd name="T45" fmla="*/ 121 h 152"/>
                <a:gd name="T46" fmla="*/ 51 w 116"/>
                <a:gd name="T47" fmla="*/ 106 h 152"/>
                <a:gd name="T48" fmla="*/ 61 w 116"/>
                <a:gd name="T49" fmla="*/ 90 h 152"/>
                <a:gd name="T50" fmla="*/ 63 w 116"/>
                <a:gd name="T51" fmla="*/ 88 h 152"/>
                <a:gd name="T52" fmla="*/ 79 w 116"/>
                <a:gd name="T53" fmla="*/ 90 h 152"/>
                <a:gd name="T54" fmla="*/ 80 w 116"/>
                <a:gd name="T55" fmla="*/ 90 h 152"/>
                <a:gd name="T56" fmla="*/ 80 w 116"/>
                <a:gd name="T57" fmla="*/ 90 h 152"/>
                <a:gd name="T58" fmla="*/ 80 w 116"/>
                <a:gd name="T59" fmla="*/ 90 h 152"/>
                <a:gd name="T60" fmla="*/ 83 w 116"/>
                <a:gd name="T61" fmla="*/ 88 h 152"/>
                <a:gd name="T62" fmla="*/ 84 w 116"/>
                <a:gd name="T63" fmla="*/ 87 h 152"/>
                <a:gd name="T64" fmla="*/ 96 w 116"/>
                <a:gd name="T65" fmla="*/ 69 h 152"/>
                <a:gd name="T66" fmla="*/ 77 w 116"/>
                <a:gd name="T67" fmla="*/ 65 h 152"/>
                <a:gd name="T68" fmla="*/ 83 w 116"/>
                <a:gd name="T69" fmla="*/ 55 h 152"/>
                <a:gd name="T70" fmla="*/ 100 w 116"/>
                <a:gd name="T71" fmla="*/ 57 h 152"/>
                <a:gd name="T72" fmla="*/ 101 w 116"/>
                <a:gd name="T73" fmla="*/ 57 h 152"/>
                <a:gd name="T74" fmla="*/ 101 w 116"/>
                <a:gd name="T75" fmla="*/ 57 h 152"/>
                <a:gd name="T76" fmla="*/ 101 w 116"/>
                <a:gd name="T77" fmla="*/ 57 h 152"/>
                <a:gd name="T78" fmla="*/ 104 w 116"/>
                <a:gd name="T79" fmla="*/ 56 h 152"/>
                <a:gd name="T80" fmla="*/ 116 w 116"/>
                <a:gd name="T81" fmla="*/ 36 h 152"/>
                <a:gd name="T82" fmla="*/ 84 w 116"/>
                <a:gd name="T83" fmla="*/ 2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6" h="152">
                  <a:moveTo>
                    <a:pt x="84" y="29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0"/>
                    <a:pt x="54" y="22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5" y="23"/>
                    <a:pt x="55" y="24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3" y="53"/>
                    <a:pt x="33" y="54"/>
                    <a:pt x="3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38"/>
                    <a:pt x="3" y="145"/>
                    <a:pt x="8" y="149"/>
                  </a:cubicBezTo>
                  <a:cubicBezTo>
                    <a:pt x="11" y="151"/>
                    <a:pt x="14" y="152"/>
                    <a:pt x="17" y="152"/>
                  </a:cubicBezTo>
                  <a:cubicBezTo>
                    <a:pt x="20" y="152"/>
                    <a:pt x="22" y="151"/>
                    <a:pt x="24" y="149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51" y="106"/>
                    <a:pt x="51" y="106"/>
                    <a:pt x="51" y="106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90"/>
                    <a:pt x="80" y="90"/>
                    <a:pt x="80" y="90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81" y="90"/>
                    <a:pt x="82" y="89"/>
                    <a:pt x="83" y="88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100" y="57"/>
                    <a:pt x="100" y="57"/>
                    <a:pt x="100" y="57"/>
                  </a:cubicBezTo>
                  <a:cubicBezTo>
                    <a:pt x="100" y="57"/>
                    <a:pt x="100" y="57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2" y="57"/>
                    <a:pt x="103" y="57"/>
                    <a:pt x="104" y="56"/>
                  </a:cubicBezTo>
                  <a:cubicBezTo>
                    <a:pt x="116" y="36"/>
                    <a:pt x="116" y="36"/>
                    <a:pt x="116" y="36"/>
                  </a:cubicBezTo>
                  <a:lnTo>
                    <a:pt x="8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7353486" y="1411180"/>
            <a:ext cx="1006970" cy="1006970"/>
            <a:chOff x="2807174" y="2682106"/>
            <a:chExt cx="861363" cy="861363"/>
          </a:xfrm>
        </p:grpSpPr>
        <p:sp>
          <p:nvSpPr>
            <p:cNvPr id="113" name="椭圆 112"/>
            <p:cNvSpPr/>
            <p:nvPr/>
          </p:nvSpPr>
          <p:spPr bwMode="auto">
            <a:xfrm>
              <a:off x="2807174" y="2682106"/>
              <a:ext cx="861363" cy="861363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rgbClr val="6B6B6B"/>
                </a:gs>
              </a:gsLst>
              <a:lin ang="27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椭圆 113"/>
            <p:cNvSpPr/>
            <p:nvPr/>
          </p:nvSpPr>
          <p:spPr bwMode="auto">
            <a:xfrm>
              <a:off x="2898743" y="2773675"/>
              <a:ext cx="678226" cy="678226"/>
            </a:xfrm>
            <a:prstGeom prst="ellipse">
              <a:avLst/>
            </a:prstGeom>
            <a:solidFill>
              <a:srgbClr val="FF6E00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>
                  <a:alpha val="38000"/>
                </a:prst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椭圆 114"/>
            <p:cNvSpPr/>
            <p:nvPr/>
          </p:nvSpPr>
          <p:spPr bwMode="auto">
            <a:xfrm>
              <a:off x="3001196" y="2875078"/>
              <a:ext cx="475418" cy="475418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3130092" y="3018434"/>
              <a:ext cx="215526" cy="188704"/>
              <a:chOff x="4551545" y="4321790"/>
              <a:chExt cx="1084263" cy="949325"/>
            </a:xfrm>
            <a:solidFill>
              <a:srgbClr val="FF6E00"/>
            </a:solidFill>
          </p:grpSpPr>
          <p:sp>
            <p:nvSpPr>
              <p:cNvPr id="117" name="Freeform 232"/>
              <p:cNvSpPr>
                <a:spLocks/>
              </p:cNvSpPr>
              <p:nvPr/>
            </p:nvSpPr>
            <p:spPr bwMode="auto">
              <a:xfrm>
                <a:off x="4551545" y="4661515"/>
                <a:ext cx="1084263" cy="609600"/>
              </a:xfrm>
              <a:custGeom>
                <a:avLst/>
                <a:gdLst>
                  <a:gd name="T0" fmla="*/ 226 w 253"/>
                  <a:gd name="T1" fmla="*/ 64 h 142"/>
                  <a:gd name="T2" fmla="*/ 221 w 253"/>
                  <a:gd name="T3" fmla="*/ 67 h 142"/>
                  <a:gd name="T4" fmla="*/ 150 w 253"/>
                  <a:gd name="T5" fmla="*/ 67 h 142"/>
                  <a:gd name="T6" fmla="*/ 150 w 253"/>
                  <a:gd name="T7" fmla="*/ 84 h 142"/>
                  <a:gd name="T8" fmla="*/ 149 w 253"/>
                  <a:gd name="T9" fmla="*/ 88 h 142"/>
                  <a:gd name="T10" fmla="*/ 144 w 253"/>
                  <a:gd name="T11" fmla="*/ 90 h 142"/>
                  <a:gd name="T12" fmla="*/ 127 w 253"/>
                  <a:gd name="T13" fmla="*/ 90 h 142"/>
                  <a:gd name="T14" fmla="*/ 127 w 253"/>
                  <a:gd name="T15" fmla="*/ 90 h 142"/>
                  <a:gd name="T16" fmla="*/ 109 w 253"/>
                  <a:gd name="T17" fmla="*/ 90 h 142"/>
                  <a:gd name="T18" fmla="*/ 105 w 253"/>
                  <a:gd name="T19" fmla="*/ 88 h 142"/>
                  <a:gd name="T20" fmla="*/ 103 w 253"/>
                  <a:gd name="T21" fmla="*/ 84 h 142"/>
                  <a:gd name="T22" fmla="*/ 103 w 253"/>
                  <a:gd name="T23" fmla="*/ 67 h 142"/>
                  <a:gd name="T24" fmla="*/ 33 w 253"/>
                  <a:gd name="T25" fmla="*/ 67 h 142"/>
                  <a:gd name="T26" fmla="*/ 27 w 253"/>
                  <a:gd name="T27" fmla="*/ 64 h 142"/>
                  <a:gd name="T28" fmla="*/ 0 w 253"/>
                  <a:gd name="T29" fmla="*/ 0 h 142"/>
                  <a:gd name="T30" fmla="*/ 0 w 253"/>
                  <a:gd name="T31" fmla="*/ 120 h 142"/>
                  <a:gd name="T32" fmla="*/ 22 w 253"/>
                  <a:gd name="T33" fmla="*/ 142 h 142"/>
                  <a:gd name="T34" fmla="*/ 231 w 253"/>
                  <a:gd name="T35" fmla="*/ 142 h 142"/>
                  <a:gd name="T36" fmla="*/ 253 w 253"/>
                  <a:gd name="T37" fmla="*/ 120 h 142"/>
                  <a:gd name="T38" fmla="*/ 253 w 253"/>
                  <a:gd name="T39" fmla="*/ 0 h 142"/>
                  <a:gd name="T40" fmla="*/ 226 w 253"/>
                  <a:gd name="T41" fmla="*/ 6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3" h="142">
                    <a:moveTo>
                      <a:pt x="226" y="64"/>
                    </a:moveTo>
                    <a:cubicBezTo>
                      <a:pt x="225" y="66"/>
                      <a:pt x="223" y="67"/>
                      <a:pt x="221" y="67"/>
                    </a:cubicBezTo>
                    <a:cubicBezTo>
                      <a:pt x="150" y="67"/>
                      <a:pt x="150" y="67"/>
                      <a:pt x="150" y="67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0" y="85"/>
                      <a:pt x="150" y="87"/>
                      <a:pt x="149" y="88"/>
                    </a:cubicBezTo>
                    <a:cubicBezTo>
                      <a:pt x="147" y="89"/>
                      <a:pt x="146" y="90"/>
                      <a:pt x="144" y="90"/>
                    </a:cubicBezTo>
                    <a:cubicBezTo>
                      <a:pt x="127" y="90"/>
                      <a:pt x="127" y="90"/>
                      <a:pt x="127" y="90"/>
                    </a:cubicBezTo>
                    <a:cubicBezTo>
                      <a:pt x="127" y="90"/>
                      <a:pt x="127" y="90"/>
                      <a:pt x="127" y="90"/>
                    </a:cubicBezTo>
                    <a:cubicBezTo>
                      <a:pt x="109" y="90"/>
                      <a:pt x="109" y="90"/>
                      <a:pt x="109" y="90"/>
                    </a:cubicBezTo>
                    <a:cubicBezTo>
                      <a:pt x="107" y="90"/>
                      <a:pt x="106" y="89"/>
                      <a:pt x="105" y="88"/>
                    </a:cubicBezTo>
                    <a:cubicBezTo>
                      <a:pt x="103" y="87"/>
                      <a:pt x="103" y="85"/>
                      <a:pt x="103" y="84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30" y="67"/>
                      <a:pt x="28" y="66"/>
                      <a:pt x="27" y="6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32"/>
                      <a:pt x="10" y="142"/>
                      <a:pt x="22" y="142"/>
                    </a:cubicBezTo>
                    <a:cubicBezTo>
                      <a:pt x="231" y="142"/>
                      <a:pt x="231" y="142"/>
                      <a:pt x="231" y="142"/>
                    </a:cubicBezTo>
                    <a:cubicBezTo>
                      <a:pt x="243" y="142"/>
                      <a:pt x="253" y="132"/>
                      <a:pt x="253" y="120"/>
                    </a:cubicBezTo>
                    <a:cubicBezTo>
                      <a:pt x="253" y="0"/>
                      <a:pt x="253" y="0"/>
                      <a:pt x="253" y="0"/>
                    </a:cubicBezTo>
                    <a:lnTo>
                      <a:pt x="226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233"/>
              <p:cNvSpPr>
                <a:spLocks noEditPoints="1"/>
              </p:cNvSpPr>
              <p:nvPr/>
            </p:nvSpPr>
            <p:spPr bwMode="auto">
              <a:xfrm>
                <a:off x="4561070" y="4321790"/>
                <a:ext cx="1066800" cy="669925"/>
              </a:xfrm>
              <a:custGeom>
                <a:avLst/>
                <a:gdLst>
                  <a:gd name="T0" fmla="*/ 107 w 249"/>
                  <a:gd name="T1" fmla="*/ 134 h 156"/>
                  <a:gd name="T2" fmla="*/ 112 w 249"/>
                  <a:gd name="T3" fmla="*/ 136 h 156"/>
                  <a:gd name="T4" fmla="*/ 113 w 249"/>
                  <a:gd name="T5" fmla="*/ 140 h 156"/>
                  <a:gd name="T6" fmla="*/ 113 w 249"/>
                  <a:gd name="T7" fmla="*/ 156 h 156"/>
                  <a:gd name="T8" fmla="*/ 125 w 249"/>
                  <a:gd name="T9" fmla="*/ 156 h 156"/>
                  <a:gd name="T10" fmla="*/ 125 w 249"/>
                  <a:gd name="T11" fmla="*/ 156 h 156"/>
                  <a:gd name="T12" fmla="*/ 136 w 249"/>
                  <a:gd name="T13" fmla="*/ 156 h 156"/>
                  <a:gd name="T14" fmla="*/ 136 w 249"/>
                  <a:gd name="T15" fmla="*/ 140 h 156"/>
                  <a:gd name="T16" fmla="*/ 138 w 249"/>
                  <a:gd name="T17" fmla="*/ 136 h 156"/>
                  <a:gd name="T18" fmla="*/ 142 w 249"/>
                  <a:gd name="T19" fmla="*/ 134 h 156"/>
                  <a:gd name="T20" fmla="*/ 214 w 249"/>
                  <a:gd name="T21" fmla="*/ 134 h 156"/>
                  <a:gd name="T22" fmla="*/ 249 w 249"/>
                  <a:gd name="T23" fmla="*/ 51 h 156"/>
                  <a:gd name="T24" fmla="*/ 229 w 249"/>
                  <a:gd name="T25" fmla="*/ 38 h 156"/>
                  <a:gd name="T26" fmla="*/ 174 w 249"/>
                  <a:gd name="T27" fmla="*/ 38 h 156"/>
                  <a:gd name="T28" fmla="*/ 174 w 249"/>
                  <a:gd name="T29" fmla="*/ 24 h 156"/>
                  <a:gd name="T30" fmla="*/ 150 w 249"/>
                  <a:gd name="T31" fmla="*/ 0 h 156"/>
                  <a:gd name="T32" fmla="*/ 98 w 249"/>
                  <a:gd name="T33" fmla="*/ 0 h 156"/>
                  <a:gd name="T34" fmla="*/ 74 w 249"/>
                  <a:gd name="T35" fmla="*/ 24 h 156"/>
                  <a:gd name="T36" fmla="*/ 74 w 249"/>
                  <a:gd name="T37" fmla="*/ 38 h 156"/>
                  <a:gd name="T38" fmla="*/ 20 w 249"/>
                  <a:gd name="T39" fmla="*/ 38 h 156"/>
                  <a:gd name="T40" fmla="*/ 0 w 249"/>
                  <a:gd name="T41" fmla="*/ 51 h 156"/>
                  <a:gd name="T42" fmla="*/ 35 w 249"/>
                  <a:gd name="T43" fmla="*/ 134 h 156"/>
                  <a:gd name="T44" fmla="*/ 107 w 249"/>
                  <a:gd name="T45" fmla="*/ 134 h 156"/>
                  <a:gd name="T46" fmla="*/ 90 w 249"/>
                  <a:gd name="T47" fmla="*/ 24 h 156"/>
                  <a:gd name="T48" fmla="*/ 98 w 249"/>
                  <a:gd name="T49" fmla="*/ 15 h 156"/>
                  <a:gd name="T50" fmla="*/ 150 w 249"/>
                  <a:gd name="T51" fmla="*/ 15 h 156"/>
                  <a:gd name="T52" fmla="*/ 159 w 249"/>
                  <a:gd name="T53" fmla="*/ 24 h 156"/>
                  <a:gd name="T54" fmla="*/ 159 w 249"/>
                  <a:gd name="T55" fmla="*/ 38 h 156"/>
                  <a:gd name="T56" fmla="*/ 90 w 249"/>
                  <a:gd name="T57" fmla="*/ 38 h 156"/>
                  <a:gd name="T58" fmla="*/ 90 w 249"/>
                  <a:gd name="T59" fmla="*/ 2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9" h="156">
                    <a:moveTo>
                      <a:pt x="107" y="134"/>
                    </a:moveTo>
                    <a:cubicBezTo>
                      <a:pt x="109" y="134"/>
                      <a:pt x="110" y="135"/>
                      <a:pt x="112" y="136"/>
                    </a:cubicBezTo>
                    <a:cubicBezTo>
                      <a:pt x="113" y="137"/>
                      <a:pt x="113" y="139"/>
                      <a:pt x="113" y="140"/>
                    </a:cubicBezTo>
                    <a:cubicBezTo>
                      <a:pt x="113" y="156"/>
                      <a:pt x="113" y="156"/>
                      <a:pt x="113" y="156"/>
                    </a:cubicBezTo>
                    <a:cubicBezTo>
                      <a:pt x="125" y="156"/>
                      <a:pt x="125" y="156"/>
                      <a:pt x="125" y="156"/>
                    </a:cubicBezTo>
                    <a:cubicBezTo>
                      <a:pt x="125" y="156"/>
                      <a:pt x="125" y="156"/>
                      <a:pt x="125" y="156"/>
                    </a:cubicBezTo>
                    <a:cubicBezTo>
                      <a:pt x="136" y="156"/>
                      <a:pt x="136" y="156"/>
                      <a:pt x="136" y="156"/>
                    </a:cubicBezTo>
                    <a:cubicBezTo>
                      <a:pt x="136" y="140"/>
                      <a:pt x="136" y="140"/>
                      <a:pt x="136" y="140"/>
                    </a:cubicBezTo>
                    <a:cubicBezTo>
                      <a:pt x="136" y="139"/>
                      <a:pt x="137" y="137"/>
                      <a:pt x="138" y="136"/>
                    </a:cubicBezTo>
                    <a:cubicBezTo>
                      <a:pt x="139" y="135"/>
                      <a:pt x="141" y="134"/>
                      <a:pt x="142" y="134"/>
                    </a:cubicBezTo>
                    <a:cubicBezTo>
                      <a:pt x="214" y="134"/>
                      <a:pt x="214" y="134"/>
                      <a:pt x="214" y="134"/>
                    </a:cubicBezTo>
                    <a:cubicBezTo>
                      <a:pt x="249" y="51"/>
                      <a:pt x="249" y="51"/>
                      <a:pt x="249" y="51"/>
                    </a:cubicBezTo>
                    <a:cubicBezTo>
                      <a:pt x="246" y="43"/>
                      <a:pt x="238" y="38"/>
                      <a:pt x="229" y="38"/>
                    </a:cubicBezTo>
                    <a:cubicBezTo>
                      <a:pt x="174" y="38"/>
                      <a:pt x="174" y="38"/>
                      <a:pt x="174" y="38"/>
                    </a:cubicBezTo>
                    <a:cubicBezTo>
                      <a:pt x="174" y="24"/>
                      <a:pt x="174" y="24"/>
                      <a:pt x="174" y="24"/>
                    </a:cubicBezTo>
                    <a:cubicBezTo>
                      <a:pt x="174" y="10"/>
                      <a:pt x="164" y="0"/>
                      <a:pt x="150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5" y="0"/>
                      <a:pt x="74" y="10"/>
                      <a:pt x="74" y="24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1" y="38"/>
                      <a:pt x="3" y="43"/>
                      <a:pt x="0" y="51"/>
                    </a:cubicBezTo>
                    <a:cubicBezTo>
                      <a:pt x="35" y="134"/>
                      <a:pt x="35" y="134"/>
                      <a:pt x="35" y="134"/>
                    </a:cubicBezTo>
                    <a:lnTo>
                      <a:pt x="107" y="134"/>
                    </a:lnTo>
                    <a:close/>
                    <a:moveTo>
                      <a:pt x="90" y="24"/>
                    </a:moveTo>
                    <a:cubicBezTo>
                      <a:pt x="90" y="19"/>
                      <a:pt x="93" y="15"/>
                      <a:pt x="98" y="15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55" y="15"/>
                      <a:pt x="159" y="19"/>
                      <a:pt x="159" y="24"/>
                    </a:cubicBezTo>
                    <a:cubicBezTo>
                      <a:pt x="159" y="38"/>
                      <a:pt x="159" y="38"/>
                      <a:pt x="159" y="38"/>
                    </a:cubicBezTo>
                    <a:cubicBezTo>
                      <a:pt x="90" y="38"/>
                      <a:pt x="90" y="38"/>
                      <a:pt x="90" y="38"/>
                    </a:cubicBezTo>
                    <a:lnTo>
                      <a:pt x="9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cxnSp>
        <p:nvCxnSpPr>
          <p:cNvPr id="120" name="直接连接符 119"/>
          <p:cNvCxnSpPr/>
          <p:nvPr/>
        </p:nvCxnSpPr>
        <p:spPr>
          <a:xfrm>
            <a:off x="4361930" y="2419108"/>
            <a:ext cx="0" cy="266807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7845911" y="2419108"/>
            <a:ext cx="0" cy="266807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4361930" y="5086796"/>
            <a:ext cx="3483981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6100039" y="4611250"/>
            <a:ext cx="0" cy="487793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椭圆 125"/>
          <p:cNvSpPr/>
          <p:nvPr/>
        </p:nvSpPr>
        <p:spPr bwMode="auto">
          <a:xfrm>
            <a:off x="6058529" y="5013377"/>
            <a:ext cx="120101" cy="120101"/>
          </a:xfrm>
          <a:prstGeom prst="ellipse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28" name="直接连接符 127"/>
          <p:cNvCxnSpPr/>
          <p:nvPr/>
        </p:nvCxnSpPr>
        <p:spPr>
          <a:xfrm flipV="1">
            <a:off x="2616335" y="3408039"/>
            <a:ext cx="0" cy="21546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>
            <a:off x="1293822" y="3407242"/>
            <a:ext cx="1324284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/>
          <p:nvPr/>
        </p:nvCxnSpPr>
        <p:spPr>
          <a:xfrm flipV="1">
            <a:off x="2616335" y="3408039"/>
            <a:ext cx="0" cy="215469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 flipV="1">
            <a:off x="9491705" y="3408039"/>
            <a:ext cx="0" cy="215469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>
            <a:off x="9495603" y="3407242"/>
            <a:ext cx="1324284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椭圆 133"/>
          <p:cNvSpPr/>
          <p:nvPr/>
        </p:nvSpPr>
        <p:spPr bwMode="auto">
          <a:xfrm>
            <a:off x="10755229" y="3346214"/>
            <a:ext cx="120101" cy="120101"/>
          </a:xfrm>
          <a:prstGeom prst="ellipse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5" name="椭圆 134"/>
          <p:cNvSpPr/>
          <p:nvPr/>
        </p:nvSpPr>
        <p:spPr bwMode="auto">
          <a:xfrm>
            <a:off x="1223273" y="3346214"/>
            <a:ext cx="120101" cy="120101"/>
          </a:xfrm>
          <a:prstGeom prst="ellipse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4376671" y="5344419"/>
            <a:ext cx="3567874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沉淀后，我愿意做一个温暖的人，有自己的喜好有自己的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原则有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自己的信仰，不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急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9215850" y="1969550"/>
            <a:ext cx="2794266" cy="1379247"/>
            <a:chOff x="9215850" y="1969550"/>
            <a:chExt cx="2794266" cy="1379247"/>
          </a:xfrm>
        </p:grpSpPr>
        <p:sp>
          <p:nvSpPr>
            <p:cNvPr id="139" name="文本框 138"/>
            <p:cNvSpPr txBox="1"/>
            <p:nvPr/>
          </p:nvSpPr>
          <p:spPr>
            <a:xfrm>
              <a:off x="9215850" y="2176168"/>
              <a:ext cx="2794266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沉淀后，我愿意做一个温暖的人，有自己的喜好有自己的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原则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40" name="文本框 139"/>
            <p:cNvSpPr txBox="1"/>
            <p:nvPr/>
          </p:nvSpPr>
          <p:spPr>
            <a:xfrm>
              <a:off x="9850244" y="1969550"/>
              <a:ext cx="15254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06566" y="1969550"/>
            <a:ext cx="2794266" cy="1379247"/>
            <a:chOff x="9215850" y="1969550"/>
            <a:chExt cx="2794266" cy="1379247"/>
          </a:xfrm>
        </p:grpSpPr>
        <p:sp>
          <p:nvSpPr>
            <p:cNvPr id="143" name="文本框 142"/>
            <p:cNvSpPr txBox="1"/>
            <p:nvPr/>
          </p:nvSpPr>
          <p:spPr>
            <a:xfrm>
              <a:off x="9215850" y="2176168"/>
              <a:ext cx="2794266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沉淀后，我愿意做一个温暖的人，有自己的喜好有自己的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rPr>
                <a:t>原则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9850244" y="1969550"/>
              <a:ext cx="15254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52387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7" name="Freeform 72"/>
          <p:cNvSpPr>
            <a:spLocks/>
          </p:cNvSpPr>
          <p:nvPr/>
        </p:nvSpPr>
        <p:spPr bwMode="auto">
          <a:xfrm>
            <a:off x="1356541" y="3172192"/>
            <a:ext cx="2086292" cy="527754"/>
          </a:xfrm>
          <a:custGeom>
            <a:avLst/>
            <a:gdLst>
              <a:gd name="T0" fmla="*/ 1717 w 1738"/>
              <a:gd name="T1" fmla="*/ 0 h 437"/>
              <a:gd name="T2" fmla="*/ 1401 w 1738"/>
              <a:gd name="T3" fmla="*/ 316 h 437"/>
              <a:gd name="T4" fmla="*/ 610 w 1738"/>
              <a:gd name="T5" fmla="*/ 317 h 437"/>
              <a:gd name="T6" fmla="*/ 607 w 1738"/>
              <a:gd name="T7" fmla="*/ 310 h 437"/>
              <a:gd name="T8" fmla="*/ 557 w 1738"/>
              <a:gd name="T9" fmla="*/ 223 h 437"/>
              <a:gd name="T10" fmla="*/ 534 w 1738"/>
              <a:gd name="T11" fmla="*/ 210 h 437"/>
              <a:gd name="T12" fmla="*/ 78 w 1738"/>
              <a:gd name="T13" fmla="*/ 210 h 437"/>
              <a:gd name="T14" fmla="*/ 55 w 1738"/>
              <a:gd name="T15" fmla="*/ 223 h 437"/>
              <a:gd name="T16" fmla="*/ 5 w 1738"/>
              <a:gd name="T17" fmla="*/ 310 h 437"/>
              <a:gd name="T18" fmla="*/ 5 w 1738"/>
              <a:gd name="T19" fmla="*/ 337 h 437"/>
              <a:gd name="T20" fmla="*/ 55 w 1738"/>
              <a:gd name="T21" fmla="*/ 424 h 437"/>
              <a:gd name="T22" fmla="*/ 78 w 1738"/>
              <a:gd name="T23" fmla="*/ 437 h 437"/>
              <a:gd name="T24" fmla="*/ 534 w 1738"/>
              <a:gd name="T25" fmla="*/ 437 h 437"/>
              <a:gd name="T26" fmla="*/ 557 w 1738"/>
              <a:gd name="T27" fmla="*/ 424 h 437"/>
              <a:gd name="T28" fmla="*/ 607 w 1738"/>
              <a:gd name="T29" fmla="*/ 337 h 437"/>
              <a:gd name="T30" fmla="*/ 610 w 1738"/>
              <a:gd name="T31" fmla="*/ 330 h 437"/>
              <a:gd name="T32" fmla="*/ 1407 w 1738"/>
              <a:gd name="T33" fmla="*/ 330 h 437"/>
              <a:gd name="T34" fmla="*/ 1738 w 1738"/>
              <a:gd name="T35" fmla="*/ 0 h 437"/>
              <a:gd name="T36" fmla="*/ 1737 w 1738"/>
              <a:gd name="T37" fmla="*/ 0 h 437"/>
              <a:gd name="T38" fmla="*/ 1717 w 1738"/>
              <a:gd name="T39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38" h="437">
                <a:moveTo>
                  <a:pt x="1717" y="0"/>
                </a:moveTo>
                <a:cubicBezTo>
                  <a:pt x="1401" y="316"/>
                  <a:pt x="1401" y="316"/>
                  <a:pt x="1401" y="316"/>
                </a:cubicBezTo>
                <a:cubicBezTo>
                  <a:pt x="610" y="317"/>
                  <a:pt x="610" y="317"/>
                  <a:pt x="610" y="317"/>
                </a:cubicBezTo>
                <a:cubicBezTo>
                  <a:pt x="609" y="315"/>
                  <a:pt x="608" y="312"/>
                  <a:pt x="607" y="310"/>
                </a:cubicBezTo>
                <a:cubicBezTo>
                  <a:pt x="557" y="223"/>
                  <a:pt x="557" y="223"/>
                  <a:pt x="557" y="223"/>
                </a:cubicBezTo>
                <a:cubicBezTo>
                  <a:pt x="552" y="215"/>
                  <a:pt x="543" y="210"/>
                  <a:pt x="534" y="210"/>
                </a:cubicBezTo>
                <a:cubicBezTo>
                  <a:pt x="78" y="210"/>
                  <a:pt x="78" y="210"/>
                  <a:pt x="78" y="210"/>
                </a:cubicBezTo>
                <a:cubicBezTo>
                  <a:pt x="69" y="210"/>
                  <a:pt x="60" y="215"/>
                  <a:pt x="55" y="223"/>
                </a:cubicBezTo>
                <a:cubicBezTo>
                  <a:pt x="5" y="310"/>
                  <a:pt x="5" y="310"/>
                  <a:pt x="5" y="310"/>
                </a:cubicBezTo>
                <a:cubicBezTo>
                  <a:pt x="0" y="318"/>
                  <a:pt x="0" y="329"/>
                  <a:pt x="5" y="337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0" y="432"/>
                  <a:pt x="69" y="437"/>
                  <a:pt x="78" y="437"/>
                </a:cubicBezTo>
                <a:cubicBezTo>
                  <a:pt x="534" y="437"/>
                  <a:pt x="534" y="437"/>
                  <a:pt x="534" y="437"/>
                </a:cubicBezTo>
                <a:cubicBezTo>
                  <a:pt x="543" y="437"/>
                  <a:pt x="552" y="432"/>
                  <a:pt x="557" y="424"/>
                </a:cubicBezTo>
                <a:cubicBezTo>
                  <a:pt x="607" y="337"/>
                  <a:pt x="607" y="337"/>
                  <a:pt x="607" y="337"/>
                </a:cubicBezTo>
                <a:cubicBezTo>
                  <a:pt x="608" y="335"/>
                  <a:pt x="609" y="332"/>
                  <a:pt x="610" y="330"/>
                </a:cubicBezTo>
                <a:cubicBezTo>
                  <a:pt x="1407" y="330"/>
                  <a:pt x="1407" y="330"/>
                  <a:pt x="1407" y="330"/>
                </a:cubicBezTo>
                <a:cubicBezTo>
                  <a:pt x="1738" y="0"/>
                  <a:pt x="1738" y="0"/>
                  <a:pt x="1738" y="0"/>
                </a:cubicBezTo>
                <a:cubicBezTo>
                  <a:pt x="1737" y="0"/>
                  <a:pt x="1737" y="0"/>
                  <a:pt x="1737" y="0"/>
                </a:cubicBezTo>
                <a:lnTo>
                  <a:pt x="1717" y="0"/>
                </a:ln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72"/>
          <p:cNvSpPr>
            <a:spLocks/>
          </p:cNvSpPr>
          <p:nvPr/>
        </p:nvSpPr>
        <p:spPr bwMode="auto">
          <a:xfrm>
            <a:off x="2900378" y="3893972"/>
            <a:ext cx="2086292" cy="527754"/>
          </a:xfrm>
          <a:custGeom>
            <a:avLst/>
            <a:gdLst>
              <a:gd name="T0" fmla="*/ 1717 w 1738"/>
              <a:gd name="T1" fmla="*/ 0 h 437"/>
              <a:gd name="T2" fmla="*/ 1401 w 1738"/>
              <a:gd name="T3" fmla="*/ 316 h 437"/>
              <a:gd name="T4" fmla="*/ 610 w 1738"/>
              <a:gd name="T5" fmla="*/ 317 h 437"/>
              <a:gd name="T6" fmla="*/ 607 w 1738"/>
              <a:gd name="T7" fmla="*/ 310 h 437"/>
              <a:gd name="T8" fmla="*/ 557 w 1738"/>
              <a:gd name="T9" fmla="*/ 223 h 437"/>
              <a:gd name="T10" fmla="*/ 534 w 1738"/>
              <a:gd name="T11" fmla="*/ 210 h 437"/>
              <a:gd name="T12" fmla="*/ 78 w 1738"/>
              <a:gd name="T13" fmla="*/ 210 h 437"/>
              <a:gd name="T14" fmla="*/ 55 w 1738"/>
              <a:gd name="T15" fmla="*/ 223 h 437"/>
              <a:gd name="T16" fmla="*/ 5 w 1738"/>
              <a:gd name="T17" fmla="*/ 310 h 437"/>
              <a:gd name="T18" fmla="*/ 5 w 1738"/>
              <a:gd name="T19" fmla="*/ 337 h 437"/>
              <a:gd name="T20" fmla="*/ 55 w 1738"/>
              <a:gd name="T21" fmla="*/ 424 h 437"/>
              <a:gd name="T22" fmla="*/ 78 w 1738"/>
              <a:gd name="T23" fmla="*/ 437 h 437"/>
              <a:gd name="T24" fmla="*/ 534 w 1738"/>
              <a:gd name="T25" fmla="*/ 437 h 437"/>
              <a:gd name="T26" fmla="*/ 557 w 1738"/>
              <a:gd name="T27" fmla="*/ 424 h 437"/>
              <a:gd name="T28" fmla="*/ 607 w 1738"/>
              <a:gd name="T29" fmla="*/ 337 h 437"/>
              <a:gd name="T30" fmla="*/ 610 w 1738"/>
              <a:gd name="T31" fmla="*/ 330 h 437"/>
              <a:gd name="T32" fmla="*/ 1407 w 1738"/>
              <a:gd name="T33" fmla="*/ 330 h 437"/>
              <a:gd name="T34" fmla="*/ 1738 w 1738"/>
              <a:gd name="T35" fmla="*/ 0 h 437"/>
              <a:gd name="T36" fmla="*/ 1737 w 1738"/>
              <a:gd name="T37" fmla="*/ 0 h 437"/>
              <a:gd name="T38" fmla="*/ 1717 w 1738"/>
              <a:gd name="T39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38" h="437">
                <a:moveTo>
                  <a:pt x="1717" y="0"/>
                </a:moveTo>
                <a:cubicBezTo>
                  <a:pt x="1401" y="316"/>
                  <a:pt x="1401" y="316"/>
                  <a:pt x="1401" y="316"/>
                </a:cubicBezTo>
                <a:cubicBezTo>
                  <a:pt x="610" y="317"/>
                  <a:pt x="610" y="317"/>
                  <a:pt x="610" y="317"/>
                </a:cubicBezTo>
                <a:cubicBezTo>
                  <a:pt x="609" y="315"/>
                  <a:pt x="608" y="312"/>
                  <a:pt x="607" y="310"/>
                </a:cubicBezTo>
                <a:cubicBezTo>
                  <a:pt x="557" y="223"/>
                  <a:pt x="557" y="223"/>
                  <a:pt x="557" y="223"/>
                </a:cubicBezTo>
                <a:cubicBezTo>
                  <a:pt x="552" y="215"/>
                  <a:pt x="543" y="210"/>
                  <a:pt x="534" y="210"/>
                </a:cubicBezTo>
                <a:cubicBezTo>
                  <a:pt x="78" y="210"/>
                  <a:pt x="78" y="210"/>
                  <a:pt x="78" y="210"/>
                </a:cubicBezTo>
                <a:cubicBezTo>
                  <a:pt x="69" y="210"/>
                  <a:pt x="60" y="215"/>
                  <a:pt x="55" y="223"/>
                </a:cubicBezTo>
                <a:cubicBezTo>
                  <a:pt x="5" y="310"/>
                  <a:pt x="5" y="310"/>
                  <a:pt x="5" y="310"/>
                </a:cubicBezTo>
                <a:cubicBezTo>
                  <a:pt x="0" y="318"/>
                  <a:pt x="0" y="329"/>
                  <a:pt x="5" y="337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0" y="432"/>
                  <a:pt x="69" y="437"/>
                  <a:pt x="78" y="437"/>
                </a:cubicBezTo>
                <a:cubicBezTo>
                  <a:pt x="534" y="437"/>
                  <a:pt x="534" y="437"/>
                  <a:pt x="534" y="437"/>
                </a:cubicBezTo>
                <a:cubicBezTo>
                  <a:pt x="543" y="437"/>
                  <a:pt x="552" y="432"/>
                  <a:pt x="557" y="424"/>
                </a:cubicBezTo>
                <a:cubicBezTo>
                  <a:pt x="607" y="337"/>
                  <a:pt x="607" y="337"/>
                  <a:pt x="607" y="337"/>
                </a:cubicBezTo>
                <a:cubicBezTo>
                  <a:pt x="608" y="335"/>
                  <a:pt x="609" y="332"/>
                  <a:pt x="610" y="330"/>
                </a:cubicBezTo>
                <a:cubicBezTo>
                  <a:pt x="1407" y="330"/>
                  <a:pt x="1407" y="330"/>
                  <a:pt x="1407" y="330"/>
                </a:cubicBezTo>
                <a:cubicBezTo>
                  <a:pt x="1738" y="0"/>
                  <a:pt x="1738" y="0"/>
                  <a:pt x="1738" y="0"/>
                </a:cubicBezTo>
                <a:cubicBezTo>
                  <a:pt x="1737" y="0"/>
                  <a:pt x="1737" y="0"/>
                  <a:pt x="1737" y="0"/>
                </a:cubicBezTo>
                <a:lnTo>
                  <a:pt x="1717" y="0"/>
                </a:ln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Freeform 72"/>
          <p:cNvSpPr>
            <a:spLocks/>
          </p:cNvSpPr>
          <p:nvPr/>
        </p:nvSpPr>
        <p:spPr bwMode="auto">
          <a:xfrm>
            <a:off x="4726978" y="4765397"/>
            <a:ext cx="2086292" cy="527754"/>
          </a:xfrm>
          <a:custGeom>
            <a:avLst/>
            <a:gdLst>
              <a:gd name="T0" fmla="*/ 1717 w 1738"/>
              <a:gd name="T1" fmla="*/ 0 h 437"/>
              <a:gd name="T2" fmla="*/ 1401 w 1738"/>
              <a:gd name="T3" fmla="*/ 316 h 437"/>
              <a:gd name="T4" fmla="*/ 610 w 1738"/>
              <a:gd name="T5" fmla="*/ 317 h 437"/>
              <a:gd name="T6" fmla="*/ 607 w 1738"/>
              <a:gd name="T7" fmla="*/ 310 h 437"/>
              <a:gd name="T8" fmla="*/ 557 w 1738"/>
              <a:gd name="T9" fmla="*/ 223 h 437"/>
              <a:gd name="T10" fmla="*/ 534 w 1738"/>
              <a:gd name="T11" fmla="*/ 210 h 437"/>
              <a:gd name="T12" fmla="*/ 78 w 1738"/>
              <a:gd name="T13" fmla="*/ 210 h 437"/>
              <a:gd name="T14" fmla="*/ 55 w 1738"/>
              <a:gd name="T15" fmla="*/ 223 h 437"/>
              <a:gd name="T16" fmla="*/ 5 w 1738"/>
              <a:gd name="T17" fmla="*/ 310 h 437"/>
              <a:gd name="T18" fmla="*/ 5 w 1738"/>
              <a:gd name="T19" fmla="*/ 337 h 437"/>
              <a:gd name="T20" fmla="*/ 55 w 1738"/>
              <a:gd name="T21" fmla="*/ 424 h 437"/>
              <a:gd name="T22" fmla="*/ 78 w 1738"/>
              <a:gd name="T23" fmla="*/ 437 h 437"/>
              <a:gd name="T24" fmla="*/ 534 w 1738"/>
              <a:gd name="T25" fmla="*/ 437 h 437"/>
              <a:gd name="T26" fmla="*/ 557 w 1738"/>
              <a:gd name="T27" fmla="*/ 424 h 437"/>
              <a:gd name="T28" fmla="*/ 607 w 1738"/>
              <a:gd name="T29" fmla="*/ 337 h 437"/>
              <a:gd name="T30" fmla="*/ 610 w 1738"/>
              <a:gd name="T31" fmla="*/ 330 h 437"/>
              <a:gd name="T32" fmla="*/ 1407 w 1738"/>
              <a:gd name="T33" fmla="*/ 330 h 437"/>
              <a:gd name="T34" fmla="*/ 1738 w 1738"/>
              <a:gd name="T35" fmla="*/ 0 h 437"/>
              <a:gd name="T36" fmla="*/ 1737 w 1738"/>
              <a:gd name="T37" fmla="*/ 0 h 437"/>
              <a:gd name="T38" fmla="*/ 1717 w 1738"/>
              <a:gd name="T39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38" h="437">
                <a:moveTo>
                  <a:pt x="1717" y="0"/>
                </a:moveTo>
                <a:cubicBezTo>
                  <a:pt x="1401" y="316"/>
                  <a:pt x="1401" y="316"/>
                  <a:pt x="1401" y="316"/>
                </a:cubicBezTo>
                <a:cubicBezTo>
                  <a:pt x="610" y="317"/>
                  <a:pt x="610" y="317"/>
                  <a:pt x="610" y="317"/>
                </a:cubicBezTo>
                <a:cubicBezTo>
                  <a:pt x="609" y="315"/>
                  <a:pt x="608" y="312"/>
                  <a:pt x="607" y="310"/>
                </a:cubicBezTo>
                <a:cubicBezTo>
                  <a:pt x="557" y="223"/>
                  <a:pt x="557" y="223"/>
                  <a:pt x="557" y="223"/>
                </a:cubicBezTo>
                <a:cubicBezTo>
                  <a:pt x="552" y="215"/>
                  <a:pt x="543" y="210"/>
                  <a:pt x="534" y="210"/>
                </a:cubicBezTo>
                <a:cubicBezTo>
                  <a:pt x="78" y="210"/>
                  <a:pt x="78" y="210"/>
                  <a:pt x="78" y="210"/>
                </a:cubicBezTo>
                <a:cubicBezTo>
                  <a:pt x="69" y="210"/>
                  <a:pt x="60" y="215"/>
                  <a:pt x="55" y="223"/>
                </a:cubicBezTo>
                <a:cubicBezTo>
                  <a:pt x="5" y="310"/>
                  <a:pt x="5" y="310"/>
                  <a:pt x="5" y="310"/>
                </a:cubicBezTo>
                <a:cubicBezTo>
                  <a:pt x="0" y="318"/>
                  <a:pt x="0" y="329"/>
                  <a:pt x="5" y="337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0" y="432"/>
                  <a:pt x="69" y="437"/>
                  <a:pt x="78" y="437"/>
                </a:cubicBezTo>
                <a:cubicBezTo>
                  <a:pt x="534" y="437"/>
                  <a:pt x="534" y="437"/>
                  <a:pt x="534" y="437"/>
                </a:cubicBezTo>
                <a:cubicBezTo>
                  <a:pt x="543" y="437"/>
                  <a:pt x="552" y="432"/>
                  <a:pt x="557" y="424"/>
                </a:cubicBezTo>
                <a:cubicBezTo>
                  <a:pt x="607" y="337"/>
                  <a:pt x="607" y="337"/>
                  <a:pt x="607" y="337"/>
                </a:cubicBezTo>
                <a:cubicBezTo>
                  <a:pt x="608" y="335"/>
                  <a:pt x="609" y="332"/>
                  <a:pt x="610" y="330"/>
                </a:cubicBezTo>
                <a:cubicBezTo>
                  <a:pt x="1407" y="330"/>
                  <a:pt x="1407" y="330"/>
                  <a:pt x="1407" y="330"/>
                </a:cubicBezTo>
                <a:cubicBezTo>
                  <a:pt x="1738" y="0"/>
                  <a:pt x="1738" y="0"/>
                  <a:pt x="1738" y="0"/>
                </a:cubicBezTo>
                <a:cubicBezTo>
                  <a:pt x="1737" y="0"/>
                  <a:pt x="1737" y="0"/>
                  <a:pt x="1737" y="0"/>
                </a:cubicBezTo>
                <a:lnTo>
                  <a:pt x="1717" y="0"/>
                </a:ln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Freeform 72"/>
          <p:cNvSpPr>
            <a:spLocks/>
          </p:cNvSpPr>
          <p:nvPr/>
        </p:nvSpPr>
        <p:spPr bwMode="auto">
          <a:xfrm>
            <a:off x="6554587" y="5689945"/>
            <a:ext cx="2086292" cy="527754"/>
          </a:xfrm>
          <a:custGeom>
            <a:avLst/>
            <a:gdLst>
              <a:gd name="T0" fmla="*/ 1717 w 1738"/>
              <a:gd name="T1" fmla="*/ 0 h 437"/>
              <a:gd name="T2" fmla="*/ 1401 w 1738"/>
              <a:gd name="T3" fmla="*/ 316 h 437"/>
              <a:gd name="T4" fmla="*/ 610 w 1738"/>
              <a:gd name="T5" fmla="*/ 317 h 437"/>
              <a:gd name="T6" fmla="*/ 607 w 1738"/>
              <a:gd name="T7" fmla="*/ 310 h 437"/>
              <a:gd name="T8" fmla="*/ 557 w 1738"/>
              <a:gd name="T9" fmla="*/ 223 h 437"/>
              <a:gd name="T10" fmla="*/ 534 w 1738"/>
              <a:gd name="T11" fmla="*/ 210 h 437"/>
              <a:gd name="T12" fmla="*/ 78 w 1738"/>
              <a:gd name="T13" fmla="*/ 210 h 437"/>
              <a:gd name="T14" fmla="*/ 55 w 1738"/>
              <a:gd name="T15" fmla="*/ 223 h 437"/>
              <a:gd name="T16" fmla="*/ 5 w 1738"/>
              <a:gd name="T17" fmla="*/ 310 h 437"/>
              <a:gd name="T18" fmla="*/ 5 w 1738"/>
              <a:gd name="T19" fmla="*/ 337 h 437"/>
              <a:gd name="T20" fmla="*/ 55 w 1738"/>
              <a:gd name="T21" fmla="*/ 424 h 437"/>
              <a:gd name="T22" fmla="*/ 78 w 1738"/>
              <a:gd name="T23" fmla="*/ 437 h 437"/>
              <a:gd name="T24" fmla="*/ 534 w 1738"/>
              <a:gd name="T25" fmla="*/ 437 h 437"/>
              <a:gd name="T26" fmla="*/ 557 w 1738"/>
              <a:gd name="T27" fmla="*/ 424 h 437"/>
              <a:gd name="T28" fmla="*/ 607 w 1738"/>
              <a:gd name="T29" fmla="*/ 337 h 437"/>
              <a:gd name="T30" fmla="*/ 610 w 1738"/>
              <a:gd name="T31" fmla="*/ 330 h 437"/>
              <a:gd name="T32" fmla="*/ 1407 w 1738"/>
              <a:gd name="T33" fmla="*/ 330 h 437"/>
              <a:gd name="T34" fmla="*/ 1738 w 1738"/>
              <a:gd name="T35" fmla="*/ 0 h 437"/>
              <a:gd name="T36" fmla="*/ 1737 w 1738"/>
              <a:gd name="T37" fmla="*/ 0 h 437"/>
              <a:gd name="T38" fmla="*/ 1717 w 1738"/>
              <a:gd name="T39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38" h="437">
                <a:moveTo>
                  <a:pt x="1717" y="0"/>
                </a:moveTo>
                <a:cubicBezTo>
                  <a:pt x="1401" y="316"/>
                  <a:pt x="1401" y="316"/>
                  <a:pt x="1401" y="316"/>
                </a:cubicBezTo>
                <a:cubicBezTo>
                  <a:pt x="610" y="317"/>
                  <a:pt x="610" y="317"/>
                  <a:pt x="610" y="317"/>
                </a:cubicBezTo>
                <a:cubicBezTo>
                  <a:pt x="609" y="315"/>
                  <a:pt x="608" y="312"/>
                  <a:pt x="607" y="310"/>
                </a:cubicBezTo>
                <a:cubicBezTo>
                  <a:pt x="557" y="223"/>
                  <a:pt x="557" y="223"/>
                  <a:pt x="557" y="223"/>
                </a:cubicBezTo>
                <a:cubicBezTo>
                  <a:pt x="552" y="215"/>
                  <a:pt x="543" y="210"/>
                  <a:pt x="534" y="210"/>
                </a:cubicBezTo>
                <a:cubicBezTo>
                  <a:pt x="78" y="210"/>
                  <a:pt x="78" y="210"/>
                  <a:pt x="78" y="210"/>
                </a:cubicBezTo>
                <a:cubicBezTo>
                  <a:pt x="69" y="210"/>
                  <a:pt x="60" y="215"/>
                  <a:pt x="55" y="223"/>
                </a:cubicBezTo>
                <a:cubicBezTo>
                  <a:pt x="5" y="310"/>
                  <a:pt x="5" y="310"/>
                  <a:pt x="5" y="310"/>
                </a:cubicBezTo>
                <a:cubicBezTo>
                  <a:pt x="0" y="318"/>
                  <a:pt x="0" y="329"/>
                  <a:pt x="5" y="337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0" y="432"/>
                  <a:pt x="69" y="437"/>
                  <a:pt x="78" y="437"/>
                </a:cubicBezTo>
                <a:cubicBezTo>
                  <a:pt x="534" y="437"/>
                  <a:pt x="534" y="437"/>
                  <a:pt x="534" y="437"/>
                </a:cubicBezTo>
                <a:cubicBezTo>
                  <a:pt x="543" y="437"/>
                  <a:pt x="552" y="432"/>
                  <a:pt x="557" y="424"/>
                </a:cubicBezTo>
                <a:cubicBezTo>
                  <a:pt x="607" y="337"/>
                  <a:pt x="607" y="337"/>
                  <a:pt x="607" y="337"/>
                </a:cubicBezTo>
                <a:cubicBezTo>
                  <a:pt x="608" y="335"/>
                  <a:pt x="609" y="332"/>
                  <a:pt x="610" y="330"/>
                </a:cubicBezTo>
                <a:cubicBezTo>
                  <a:pt x="1407" y="330"/>
                  <a:pt x="1407" y="330"/>
                  <a:pt x="1407" y="330"/>
                </a:cubicBezTo>
                <a:cubicBezTo>
                  <a:pt x="1738" y="0"/>
                  <a:pt x="1738" y="0"/>
                  <a:pt x="1738" y="0"/>
                </a:cubicBezTo>
                <a:cubicBezTo>
                  <a:pt x="1737" y="0"/>
                  <a:pt x="1737" y="0"/>
                  <a:pt x="1737" y="0"/>
                </a:cubicBezTo>
                <a:lnTo>
                  <a:pt x="1717" y="0"/>
                </a:ln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Freeform 59"/>
          <p:cNvSpPr>
            <a:spLocks/>
          </p:cNvSpPr>
          <p:nvPr/>
        </p:nvSpPr>
        <p:spPr bwMode="auto">
          <a:xfrm rot="5400000" flipH="1">
            <a:off x="7445381" y="4449697"/>
            <a:ext cx="883657" cy="1546050"/>
          </a:xfrm>
          <a:custGeom>
            <a:avLst/>
            <a:gdLst>
              <a:gd name="T0" fmla="*/ 136 w 1204"/>
              <a:gd name="T1" fmla="*/ 1078 h 1331"/>
              <a:gd name="T2" fmla="*/ 136 w 1204"/>
              <a:gd name="T3" fmla="*/ 0 h 1331"/>
              <a:gd name="T4" fmla="*/ 0 w 1204"/>
              <a:gd name="T5" fmla="*/ 0 h 1331"/>
              <a:gd name="T6" fmla="*/ 0 w 1204"/>
              <a:gd name="T7" fmla="*/ 1127 h 1331"/>
              <a:gd name="T8" fmla="*/ 204 w 1204"/>
              <a:gd name="T9" fmla="*/ 1331 h 1331"/>
              <a:gd name="T10" fmla="*/ 1204 w 1204"/>
              <a:gd name="T11" fmla="*/ 1331 h 1331"/>
              <a:gd name="T12" fmla="*/ 1204 w 1204"/>
              <a:gd name="T13" fmla="*/ 1202 h 1331"/>
              <a:gd name="T14" fmla="*/ 260 w 1204"/>
              <a:gd name="T15" fmla="*/ 1202 h 1331"/>
              <a:gd name="T16" fmla="*/ 136 w 1204"/>
              <a:gd name="T17" fmla="*/ 1078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4" h="1331">
                <a:moveTo>
                  <a:pt x="136" y="1078"/>
                </a:moveTo>
                <a:cubicBezTo>
                  <a:pt x="136" y="0"/>
                  <a:pt x="136" y="0"/>
                  <a:pt x="13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27"/>
                  <a:pt x="0" y="1127"/>
                  <a:pt x="0" y="1127"/>
                </a:cubicBezTo>
                <a:cubicBezTo>
                  <a:pt x="0" y="1240"/>
                  <a:pt x="91" y="1331"/>
                  <a:pt x="204" y="1331"/>
                </a:cubicBezTo>
                <a:cubicBezTo>
                  <a:pt x="1204" y="1331"/>
                  <a:pt x="1204" y="1331"/>
                  <a:pt x="1204" y="1331"/>
                </a:cubicBezTo>
                <a:cubicBezTo>
                  <a:pt x="1204" y="1202"/>
                  <a:pt x="1204" y="1202"/>
                  <a:pt x="1204" y="1202"/>
                </a:cubicBezTo>
                <a:cubicBezTo>
                  <a:pt x="260" y="1202"/>
                  <a:pt x="260" y="1202"/>
                  <a:pt x="260" y="1202"/>
                </a:cubicBezTo>
                <a:cubicBezTo>
                  <a:pt x="192" y="1202"/>
                  <a:pt x="136" y="1146"/>
                  <a:pt x="136" y="1078"/>
                </a:cubicBezTo>
                <a:close/>
              </a:path>
            </a:pathLst>
          </a:cu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9525">
            <a:solidFill>
              <a:srgbClr val="F2F2F2"/>
            </a:solidFill>
          </a:ln>
          <a:effectLst>
            <a:outerShdw blurRad="76200" dist="508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9" name="Freeform 59"/>
          <p:cNvSpPr>
            <a:spLocks/>
          </p:cNvSpPr>
          <p:nvPr/>
        </p:nvSpPr>
        <p:spPr bwMode="auto">
          <a:xfrm rot="5400000" flipH="1">
            <a:off x="5595253" y="3535646"/>
            <a:ext cx="883657" cy="1546050"/>
          </a:xfrm>
          <a:custGeom>
            <a:avLst/>
            <a:gdLst>
              <a:gd name="T0" fmla="*/ 136 w 1204"/>
              <a:gd name="T1" fmla="*/ 1078 h 1331"/>
              <a:gd name="T2" fmla="*/ 136 w 1204"/>
              <a:gd name="T3" fmla="*/ 0 h 1331"/>
              <a:gd name="T4" fmla="*/ 0 w 1204"/>
              <a:gd name="T5" fmla="*/ 0 h 1331"/>
              <a:gd name="T6" fmla="*/ 0 w 1204"/>
              <a:gd name="T7" fmla="*/ 1127 h 1331"/>
              <a:gd name="T8" fmla="*/ 204 w 1204"/>
              <a:gd name="T9" fmla="*/ 1331 h 1331"/>
              <a:gd name="T10" fmla="*/ 1204 w 1204"/>
              <a:gd name="T11" fmla="*/ 1331 h 1331"/>
              <a:gd name="T12" fmla="*/ 1204 w 1204"/>
              <a:gd name="T13" fmla="*/ 1202 h 1331"/>
              <a:gd name="T14" fmla="*/ 260 w 1204"/>
              <a:gd name="T15" fmla="*/ 1202 h 1331"/>
              <a:gd name="T16" fmla="*/ 136 w 1204"/>
              <a:gd name="T17" fmla="*/ 1078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4" h="1331">
                <a:moveTo>
                  <a:pt x="136" y="1078"/>
                </a:moveTo>
                <a:cubicBezTo>
                  <a:pt x="136" y="0"/>
                  <a:pt x="136" y="0"/>
                  <a:pt x="13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27"/>
                  <a:pt x="0" y="1127"/>
                  <a:pt x="0" y="1127"/>
                </a:cubicBezTo>
                <a:cubicBezTo>
                  <a:pt x="0" y="1240"/>
                  <a:pt x="91" y="1331"/>
                  <a:pt x="204" y="1331"/>
                </a:cubicBezTo>
                <a:cubicBezTo>
                  <a:pt x="1204" y="1331"/>
                  <a:pt x="1204" y="1331"/>
                  <a:pt x="1204" y="1331"/>
                </a:cubicBezTo>
                <a:cubicBezTo>
                  <a:pt x="1204" y="1202"/>
                  <a:pt x="1204" y="1202"/>
                  <a:pt x="1204" y="1202"/>
                </a:cubicBezTo>
                <a:cubicBezTo>
                  <a:pt x="260" y="1202"/>
                  <a:pt x="260" y="1202"/>
                  <a:pt x="260" y="1202"/>
                </a:cubicBezTo>
                <a:cubicBezTo>
                  <a:pt x="192" y="1202"/>
                  <a:pt x="136" y="1146"/>
                  <a:pt x="136" y="1078"/>
                </a:cubicBezTo>
                <a:close/>
              </a:path>
            </a:pathLst>
          </a:cu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9525">
            <a:solidFill>
              <a:srgbClr val="F2F2F2"/>
            </a:solidFill>
          </a:ln>
          <a:effectLst>
            <a:outerShdw blurRad="76200" dist="508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273" name="Freeform 59"/>
          <p:cNvSpPr>
            <a:spLocks/>
          </p:cNvSpPr>
          <p:nvPr/>
        </p:nvSpPr>
        <p:spPr bwMode="auto">
          <a:xfrm rot="5400000" flipH="1">
            <a:off x="3757223" y="2674770"/>
            <a:ext cx="883657" cy="1546050"/>
          </a:xfrm>
          <a:custGeom>
            <a:avLst/>
            <a:gdLst>
              <a:gd name="T0" fmla="*/ 136 w 1204"/>
              <a:gd name="T1" fmla="*/ 1078 h 1331"/>
              <a:gd name="T2" fmla="*/ 136 w 1204"/>
              <a:gd name="T3" fmla="*/ 0 h 1331"/>
              <a:gd name="T4" fmla="*/ 0 w 1204"/>
              <a:gd name="T5" fmla="*/ 0 h 1331"/>
              <a:gd name="T6" fmla="*/ 0 w 1204"/>
              <a:gd name="T7" fmla="*/ 1127 h 1331"/>
              <a:gd name="T8" fmla="*/ 204 w 1204"/>
              <a:gd name="T9" fmla="*/ 1331 h 1331"/>
              <a:gd name="T10" fmla="*/ 1204 w 1204"/>
              <a:gd name="T11" fmla="*/ 1331 h 1331"/>
              <a:gd name="T12" fmla="*/ 1204 w 1204"/>
              <a:gd name="T13" fmla="*/ 1202 h 1331"/>
              <a:gd name="T14" fmla="*/ 260 w 1204"/>
              <a:gd name="T15" fmla="*/ 1202 h 1331"/>
              <a:gd name="T16" fmla="*/ 136 w 1204"/>
              <a:gd name="T17" fmla="*/ 1078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4" h="1331">
                <a:moveTo>
                  <a:pt x="136" y="1078"/>
                </a:moveTo>
                <a:cubicBezTo>
                  <a:pt x="136" y="0"/>
                  <a:pt x="136" y="0"/>
                  <a:pt x="13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27"/>
                  <a:pt x="0" y="1127"/>
                  <a:pt x="0" y="1127"/>
                </a:cubicBezTo>
                <a:cubicBezTo>
                  <a:pt x="0" y="1240"/>
                  <a:pt x="91" y="1331"/>
                  <a:pt x="204" y="1331"/>
                </a:cubicBezTo>
                <a:cubicBezTo>
                  <a:pt x="1204" y="1331"/>
                  <a:pt x="1204" y="1331"/>
                  <a:pt x="1204" y="1331"/>
                </a:cubicBezTo>
                <a:cubicBezTo>
                  <a:pt x="1204" y="1202"/>
                  <a:pt x="1204" y="1202"/>
                  <a:pt x="1204" y="1202"/>
                </a:cubicBezTo>
                <a:cubicBezTo>
                  <a:pt x="260" y="1202"/>
                  <a:pt x="260" y="1202"/>
                  <a:pt x="260" y="1202"/>
                </a:cubicBezTo>
                <a:cubicBezTo>
                  <a:pt x="192" y="1202"/>
                  <a:pt x="136" y="1146"/>
                  <a:pt x="136" y="1078"/>
                </a:cubicBezTo>
                <a:close/>
              </a:path>
            </a:pathLst>
          </a:cu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9525">
            <a:solidFill>
              <a:srgbClr val="F2F2F2"/>
            </a:solidFill>
          </a:ln>
          <a:effectLst>
            <a:outerShdw blurRad="76200" dist="508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43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868680" y="1432560"/>
            <a:ext cx="0" cy="515112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858520" y="6578600"/>
            <a:ext cx="1078484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13"/>
          <p:cNvSpPr>
            <a:spLocks/>
          </p:cNvSpPr>
          <p:nvPr/>
        </p:nvSpPr>
        <p:spPr bwMode="auto">
          <a:xfrm rot="20401433">
            <a:off x="9087364" y="5167431"/>
            <a:ext cx="1283686" cy="1275971"/>
          </a:xfrm>
          <a:custGeom>
            <a:avLst/>
            <a:gdLst>
              <a:gd name="T0" fmla="*/ 104 w 1123"/>
              <a:gd name="T1" fmla="*/ 0 h 1116"/>
              <a:gd name="T2" fmla="*/ 104 w 1123"/>
              <a:gd name="T3" fmla="*/ 104 h 1116"/>
              <a:gd name="T4" fmla="*/ 52 w 1123"/>
              <a:gd name="T5" fmla="*/ 126 h 1116"/>
              <a:gd name="T6" fmla="*/ 0 w 1123"/>
              <a:gd name="T7" fmla="*/ 104 h 1116"/>
              <a:gd name="T8" fmla="*/ 0 w 1123"/>
              <a:gd name="T9" fmla="*/ 104 h 1116"/>
              <a:gd name="T10" fmla="*/ 0 w 1123"/>
              <a:gd name="T11" fmla="*/ 104 h 1116"/>
              <a:gd name="T12" fmla="*/ 990 w 1123"/>
              <a:gd name="T13" fmla="*/ 1094 h 1116"/>
              <a:gd name="T14" fmla="*/ 1042 w 1123"/>
              <a:gd name="T15" fmla="*/ 1116 h 1116"/>
              <a:gd name="T16" fmla="*/ 1095 w 1123"/>
              <a:gd name="T17" fmla="*/ 1094 h 1116"/>
              <a:gd name="T18" fmla="*/ 1095 w 1123"/>
              <a:gd name="T19" fmla="*/ 990 h 1116"/>
              <a:gd name="T20" fmla="*/ 104 w 1123"/>
              <a:gd name="T21" fmla="*/ 0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23" h="1116">
                <a:moveTo>
                  <a:pt x="104" y="0"/>
                </a:moveTo>
                <a:cubicBezTo>
                  <a:pt x="133" y="28"/>
                  <a:pt x="133" y="75"/>
                  <a:pt x="104" y="104"/>
                </a:cubicBezTo>
                <a:cubicBezTo>
                  <a:pt x="90" y="119"/>
                  <a:pt x="71" y="126"/>
                  <a:pt x="52" y="126"/>
                </a:cubicBezTo>
                <a:cubicBezTo>
                  <a:pt x="33" y="126"/>
                  <a:pt x="14" y="119"/>
                  <a:pt x="0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990" y="1094"/>
                  <a:pt x="990" y="1094"/>
                  <a:pt x="990" y="1094"/>
                </a:cubicBezTo>
                <a:cubicBezTo>
                  <a:pt x="1004" y="1109"/>
                  <a:pt x="1023" y="1116"/>
                  <a:pt x="1042" y="1116"/>
                </a:cubicBezTo>
                <a:cubicBezTo>
                  <a:pt x="1061" y="1116"/>
                  <a:pt x="1080" y="1109"/>
                  <a:pt x="1095" y="1094"/>
                </a:cubicBezTo>
                <a:cubicBezTo>
                  <a:pt x="1123" y="1065"/>
                  <a:pt x="1123" y="1019"/>
                  <a:pt x="1095" y="990"/>
                </a:cubicBezTo>
                <a:cubicBezTo>
                  <a:pt x="104" y="0"/>
                  <a:pt x="104" y="0"/>
                  <a:pt x="104" y="0"/>
                </a:cubicBezTo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14"/>
          <p:cNvSpPr>
            <a:spLocks/>
          </p:cNvSpPr>
          <p:nvPr/>
        </p:nvSpPr>
        <p:spPr bwMode="auto">
          <a:xfrm rot="20401433">
            <a:off x="7356974" y="4293470"/>
            <a:ext cx="1529280" cy="1521993"/>
          </a:xfrm>
          <a:custGeom>
            <a:avLst/>
            <a:gdLst>
              <a:gd name="T0" fmla="*/ 1257 w 1338"/>
              <a:gd name="T1" fmla="*/ 1331 h 1331"/>
              <a:gd name="T2" fmla="*/ 1205 w 1338"/>
              <a:gd name="T3" fmla="*/ 1309 h 1331"/>
              <a:gd name="T4" fmla="*/ 29 w 1338"/>
              <a:gd name="T5" fmla="*/ 133 h 1331"/>
              <a:gd name="T6" fmla="*/ 29 w 1338"/>
              <a:gd name="T7" fmla="*/ 28 h 1331"/>
              <a:gd name="T8" fmla="*/ 133 w 1338"/>
              <a:gd name="T9" fmla="*/ 28 h 1331"/>
              <a:gd name="T10" fmla="*/ 1309 w 1338"/>
              <a:gd name="T11" fmla="*/ 1205 h 1331"/>
              <a:gd name="T12" fmla="*/ 1309 w 1338"/>
              <a:gd name="T13" fmla="*/ 1309 h 1331"/>
              <a:gd name="T14" fmla="*/ 1257 w 1338"/>
              <a:gd name="T15" fmla="*/ 1331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8" h="1331">
                <a:moveTo>
                  <a:pt x="1257" y="1331"/>
                </a:moveTo>
                <a:cubicBezTo>
                  <a:pt x="1238" y="1331"/>
                  <a:pt x="1219" y="1324"/>
                  <a:pt x="1205" y="1309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0" y="104"/>
                  <a:pt x="0" y="57"/>
                  <a:pt x="29" y="28"/>
                </a:cubicBezTo>
                <a:cubicBezTo>
                  <a:pt x="58" y="0"/>
                  <a:pt x="104" y="0"/>
                  <a:pt x="133" y="28"/>
                </a:cubicBezTo>
                <a:cubicBezTo>
                  <a:pt x="1309" y="1205"/>
                  <a:pt x="1309" y="1205"/>
                  <a:pt x="1309" y="1205"/>
                </a:cubicBezTo>
                <a:cubicBezTo>
                  <a:pt x="1338" y="1233"/>
                  <a:pt x="1338" y="1280"/>
                  <a:pt x="1309" y="1309"/>
                </a:cubicBezTo>
                <a:cubicBezTo>
                  <a:pt x="1295" y="1324"/>
                  <a:pt x="1276" y="1331"/>
                  <a:pt x="1257" y="1331"/>
                </a:cubicBezTo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15"/>
          <p:cNvSpPr>
            <a:spLocks/>
          </p:cNvSpPr>
          <p:nvPr/>
        </p:nvSpPr>
        <p:spPr bwMode="auto">
          <a:xfrm rot="20401433">
            <a:off x="5645239" y="3505336"/>
            <a:ext cx="1483847" cy="1484276"/>
          </a:xfrm>
          <a:custGeom>
            <a:avLst/>
            <a:gdLst>
              <a:gd name="T0" fmla="*/ 105 w 1298"/>
              <a:gd name="T1" fmla="*/ 0 h 1298"/>
              <a:gd name="T2" fmla="*/ 105 w 1298"/>
              <a:gd name="T3" fmla="*/ 105 h 1298"/>
              <a:gd name="T4" fmla="*/ 53 w 1298"/>
              <a:gd name="T5" fmla="*/ 126 h 1298"/>
              <a:gd name="T6" fmla="*/ 0 w 1298"/>
              <a:gd name="T7" fmla="*/ 105 h 1298"/>
              <a:gd name="T8" fmla="*/ 0 w 1298"/>
              <a:gd name="T9" fmla="*/ 105 h 1298"/>
              <a:gd name="T10" fmla="*/ 0 w 1298"/>
              <a:gd name="T11" fmla="*/ 105 h 1298"/>
              <a:gd name="T12" fmla="*/ 1194 w 1298"/>
              <a:gd name="T13" fmla="*/ 1298 h 1298"/>
              <a:gd name="T14" fmla="*/ 1194 w 1298"/>
              <a:gd name="T15" fmla="*/ 1193 h 1298"/>
              <a:gd name="T16" fmla="*/ 1246 w 1298"/>
              <a:gd name="T17" fmla="*/ 1172 h 1298"/>
              <a:gd name="T18" fmla="*/ 1298 w 1298"/>
              <a:gd name="T19" fmla="*/ 1193 h 1298"/>
              <a:gd name="T20" fmla="*/ 1298 w 1298"/>
              <a:gd name="T21" fmla="*/ 1193 h 1298"/>
              <a:gd name="T22" fmla="*/ 1298 w 1298"/>
              <a:gd name="T23" fmla="*/ 1193 h 1298"/>
              <a:gd name="T24" fmla="*/ 105 w 1298"/>
              <a:gd name="T25" fmla="*/ 0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98" h="1298">
                <a:moveTo>
                  <a:pt x="105" y="0"/>
                </a:moveTo>
                <a:cubicBezTo>
                  <a:pt x="134" y="29"/>
                  <a:pt x="134" y="76"/>
                  <a:pt x="105" y="105"/>
                </a:cubicBezTo>
                <a:cubicBezTo>
                  <a:pt x="90" y="119"/>
                  <a:pt x="71" y="126"/>
                  <a:pt x="53" y="126"/>
                </a:cubicBezTo>
                <a:cubicBezTo>
                  <a:pt x="34" y="126"/>
                  <a:pt x="15" y="119"/>
                  <a:pt x="0" y="105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05"/>
                  <a:pt x="0" y="105"/>
                  <a:pt x="0" y="105"/>
                </a:cubicBezTo>
                <a:cubicBezTo>
                  <a:pt x="1194" y="1298"/>
                  <a:pt x="1194" y="1298"/>
                  <a:pt x="1194" y="1298"/>
                </a:cubicBezTo>
                <a:cubicBezTo>
                  <a:pt x="1165" y="1269"/>
                  <a:pt x="1165" y="1222"/>
                  <a:pt x="1194" y="1193"/>
                </a:cubicBezTo>
                <a:cubicBezTo>
                  <a:pt x="1208" y="1179"/>
                  <a:pt x="1227" y="1172"/>
                  <a:pt x="1246" y="1172"/>
                </a:cubicBezTo>
                <a:cubicBezTo>
                  <a:pt x="1265" y="1172"/>
                  <a:pt x="1284" y="1179"/>
                  <a:pt x="1298" y="1193"/>
                </a:cubicBezTo>
                <a:cubicBezTo>
                  <a:pt x="1298" y="1193"/>
                  <a:pt x="1298" y="1193"/>
                  <a:pt x="1298" y="1193"/>
                </a:cubicBezTo>
                <a:cubicBezTo>
                  <a:pt x="1298" y="1193"/>
                  <a:pt x="1298" y="1193"/>
                  <a:pt x="1298" y="1193"/>
                </a:cubicBezTo>
                <a:cubicBezTo>
                  <a:pt x="105" y="0"/>
                  <a:pt x="105" y="0"/>
                  <a:pt x="105" y="0"/>
                </a:cubicBezTo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17"/>
          <p:cNvSpPr>
            <a:spLocks/>
          </p:cNvSpPr>
          <p:nvPr/>
        </p:nvSpPr>
        <p:spPr bwMode="auto">
          <a:xfrm rot="20401433">
            <a:off x="3898378" y="2680443"/>
            <a:ext cx="1518993" cy="1510849"/>
          </a:xfrm>
          <a:custGeom>
            <a:avLst/>
            <a:gdLst>
              <a:gd name="T0" fmla="*/ 1248 w 1329"/>
              <a:gd name="T1" fmla="*/ 1321 h 1321"/>
              <a:gd name="T2" fmla="*/ 1195 w 1329"/>
              <a:gd name="T3" fmla="*/ 1300 h 1321"/>
              <a:gd name="T4" fmla="*/ 29 w 1329"/>
              <a:gd name="T5" fmla="*/ 133 h 1321"/>
              <a:gd name="T6" fmla="*/ 29 w 1329"/>
              <a:gd name="T7" fmla="*/ 28 h 1321"/>
              <a:gd name="T8" fmla="*/ 133 w 1329"/>
              <a:gd name="T9" fmla="*/ 28 h 1321"/>
              <a:gd name="T10" fmla="*/ 1300 w 1329"/>
              <a:gd name="T11" fmla="*/ 1195 h 1321"/>
              <a:gd name="T12" fmla="*/ 1300 w 1329"/>
              <a:gd name="T13" fmla="*/ 1300 h 1321"/>
              <a:gd name="T14" fmla="*/ 1248 w 1329"/>
              <a:gd name="T15" fmla="*/ 1321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1">
                <a:moveTo>
                  <a:pt x="1248" y="1321"/>
                </a:moveTo>
                <a:cubicBezTo>
                  <a:pt x="1229" y="1321"/>
                  <a:pt x="1210" y="1314"/>
                  <a:pt x="1195" y="1300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0" y="104"/>
                  <a:pt x="0" y="57"/>
                  <a:pt x="29" y="28"/>
                </a:cubicBezTo>
                <a:cubicBezTo>
                  <a:pt x="58" y="0"/>
                  <a:pt x="104" y="0"/>
                  <a:pt x="133" y="28"/>
                </a:cubicBezTo>
                <a:cubicBezTo>
                  <a:pt x="1300" y="1195"/>
                  <a:pt x="1300" y="1195"/>
                  <a:pt x="1300" y="1195"/>
                </a:cubicBezTo>
                <a:cubicBezTo>
                  <a:pt x="1329" y="1224"/>
                  <a:pt x="1329" y="1271"/>
                  <a:pt x="1300" y="1300"/>
                </a:cubicBezTo>
                <a:cubicBezTo>
                  <a:pt x="1285" y="1314"/>
                  <a:pt x="1266" y="1321"/>
                  <a:pt x="1248" y="1321"/>
                </a:cubicBezTo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18"/>
          <p:cNvSpPr>
            <a:spLocks/>
          </p:cNvSpPr>
          <p:nvPr/>
        </p:nvSpPr>
        <p:spPr bwMode="auto">
          <a:xfrm rot="20401433">
            <a:off x="2372087" y="2019071"/>
            <a:ext cx="1322261" cy="1323118"/>
          </a:xfrm>
          <a:custGeom>
            <a:avLst/>
            <a:gdLst>
              <a:gd name="T0" fmla="*/ 105 w 1157"/>
              <a:gd name="T1" fmla="*/ 0 h 1157"/>
              <a:gd name="T2" fmla="*/ 0 w 1157"/>
              <a:gd name="T3" fmla="*/ 0 h 1157"/>
              <a:gd name="T4" fmla="*/ 0 w 1157"/>
              <a:gd name="T5" fmla="*/ 105 h 1157"/>
              <a:gd name="T6" fmla="*/ 1053 w 1157"/>
              <a:gd name="T7" fmla="*/ 1157 h 1157"/>
              <a:gd name="T8" fmla="*/ 1053 w 1157"/>
              <a:gd name="T9" fmla="*/ 1052 h 1157"/>
              <a:gd name="T10" fmla="*/ 1105 w 1157"/>
              <a:gd name="T11" fmla="*/ 1031 h 1157"/>
              <a:gd name="T12" fmla="*/ 1157 w 1157"/>
              <a:gd name="T13" fmla="*/ 1052 h 1157"/>
              <a:gd name="T14" fmla="*/ 1157 w 1157"/>
              <a:gd name="T15" fmla="*/ 1052 h 1157"/>
              <a:gd name="T16" fmla="*/ 1157 w 1157"/>
              <a:gd name="T17" fmla="*/ 1052 h 1157"/>
              <a:gd name="T18" fmla="*/ 105 w 1157"/>
              <a:gd name="T19" fmla="*/ 0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7" h="1157">
                <a:moveTo>
                  <a:pt x="10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5"/>
                  <a:pt x="0" y="105"/>
                  <a:pt x="0" y="105"/>
                </a:cubicBezTo>
                <a:cubicBezTo>
                  <a:pt x="1053" y="1157"/>
                  <a:pt x="1053" y="1157"/>
                  <a:pt x="1053" y="1157"/>
                </a:cubicBezTo>
                <a:cubicBezTo>
                  <a:pt x="1024" y="1128"/>
                  <a:pt x="1024" y="1081"/>
                  <a:pt x="1053" y="1052"/>
                </a:cubicBezTo>
                <a:cubicBezTo>
                  <a:pt x="1067" y="1038"/>
                  <a:pt x="1086" y="1031"/>
                  <a:pt x="1105" y="1031"/>
                </a:cubicBezTo>
                <a:cubicBezTo>
                  <a:pt x="1124" y="1031"/>
                  <a:pt x="1143" y="1038"/>
                  <a:pt x="1157" y="1052"/>
                </a:cubicBezTo>
                <a:cubicBezTo>
                  <a:pt x="1157" y="1052"/>
                  <a:pt x="1157" y="1052"/>
                  <a:pt x="1157" y="1052"/>
                </a:cubicBezTo>
                <a:cubicBezTo>
                  <a:pt x="1157" y="1052"/>
                  <a:pt x="1157" y="1052"/>
                  <a:pt x="1157" y="1052"/>
                </a:cubicBezTo>
                <a:cubicBezTo>
                  <a:pt x="105" y="0"/>
                  <a:pt x="105" y="0"/>
                  <a:pt x="105" y="0"/>
                </a:cubicBezTo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20"/>
          <p:cNvSpPr>
            <a:spLocks/>
          </p:cNvSpPr>
          <p:nvPr/>
        </p:nvSpPr>
        <p:spPr bwMode="auto">
          <a:xfrm rot="20401433">
            <a:off x="2056436" y="2049232"/>
            <a:ext cx="682347" cy="675060"/>
          </a:xfrm>
          <a:custGeom>
            <a:avLst/>
            <a:gdLst>
              <a:gd name="T0" fmla="*/ 523 w 597"/>
              <a:gd name="T1" fmla="*/ 0 h 590"/>
              <a:gd name="T2" fmla="*/ 82 w 597"/>
              <a:gd name="T3" fmla="*/ 0 h 590"/>
              <a:gd name="T4" fmla="*/ 8 w 597"/>
              <a:gd name="T5" fmla="*/ 74 h 590"/>
              <a:gd name="T6" fmla="*/ 8 w 597"/>
              <a:gd name="T7" fmla="*/ 516 h 590"/>
              <a:gd name="T8" fmla="*/ 82 w 597"/>
              <a:gd name="T9" fmla="*/ 590 h 590"/>
              <a:gd name="T10" fmla="*/ 155 w 597"/>
              <a:gd name="T11" fmla="*/ 516 h 590"/>
              <a:gd name="T12" fmla="*/ 155 w 597"/>
              <a:gd name="T13" fmla="*/ 253 h 590"/>
              <a:gd name="T14" fmla="*/ 29 w 597"/>
              <a:gd name="T15" fmla="*/ 127 h 590"/>
              <a:gd name="T16" fmla="*/ 29 w 597"/>
              <a:gd name="T17" fmla="*/ 22 h 590"/>
              <a:gd name="T18" fmla="*/ 82 w 597"/>
              <a:gd name="T19" fmla="*/ 0 h 590"/>
              <a:gd name="T20" fmla="*/ 134 w 597"/>
              <a:gd name="T21" fmla="*/ 22 h 590"/>
              <a:gd name="T22" fmla="*/ 260 w 597"/>
              <a:gd name="T23" fmla="*/ 148 h 590"/>
              <a:gd name="T24" fmla="*/ 523 w 597"/>
              <a:gd name="T25" fmla="*/ 148 h 590"/>
              <a:gd name="T26" fmla="*/ 597 w 597"/>
              <a:gd name="T27" fmla="*/ 74 h 590"/>
              <a:gd name="T28" fmla="*/ 523 w 597"/>
              <a:gd name="T29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97" h="590">
                <a:moveTo>
                  <a:pt x="523" y="0"/>
                </a:moveTo>
                <a:cubicBezTo>
                  <a:pt x="82" y="0"/>
                  <a:pt x="82" y="0"/>
                  <a:pt x="82" y="0"/>
                </a:cubicBezTo>
                <a:cubicBezTo>
                  <a:pt x="41" y="0"/>
                  <a:pt x="8" y="33"/>
                  <a:pt x="8" y="74"/>
                </a:cubicBezTo>
                <a:cubicBezTo>
                  <a:pt x="8" y="516"/>
                  <a:pt x="8" y="516"/>
                  <a:pt x="8" y="516"/>
                </a:cubicBezTo>
                <a:cubicBezTo>
                  <a:pt x="8" y="557"/>
                  <a:pt x="41" y="590"/>
                  <a:pt x="82" y="590"/>
                </a:cubicBezTo>
                <a:cubicBezTo>
                  <a:pt x="122" y="590"/>
                  <a:pt x="155" y="557"/>
                  <a:pt x="155" y="516"/>
                </a:cubicBezTo>
                <a:cubicBezTo>
                  <a:pt x="155" y="253"/>
                  <a:pt x="155" y="253"/>
                  <a:pt x="155" y="253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0" y="98"/>
                  <a:pt x="0" y="51"/>
                  <a:pt x="29" y="22"/>
                </a:cubicBezTo>
                <a:cubicBezTo>
                  <a:pt x="44" y="8"/>
                  <a:pt x="63" y="0"/>
                  <a:pt x="82" y="0"/>
                </a:cubicBezTo>
                <a:cubicBezTo>
                  <a:pt x="100" y="0"/>
                  <a:pt x="119" y="8"/>
                  <a:pt x="134" y="22"/>
                </a:cubicBezTo>
                <a:cubicBezTo>
                  <a:pt x="260" y="148"/>
                  <a:pt x="260" y="148"/>
                  <a:pt x="260" y="148"/>
                </a:cubicBezTo>
                <a:cubicBezTo>
                  <a:pt x="523" y="148"/>
                  <a:pt x="523" y="148"/>
                  <a:pt x="523" y="148"/>
                </a:cubicBezTo>
                <a:cubicBezTo>
                  <a:pt x="564" y="148"/>
                  <a:pt x="597" y="115"/>
                  <a:pt x="597" y="74"/>
                </a:cubicBezTo>
                <a:cubicBezTo>
                  <a:pt x="597" y="33"/>
                  <a:pt x="564" y="0"/>
                  <a:pt x="523" y="0"/>
                </a:cubicBezTo>
              </a:path>
            </a:pathLst>
          </a:custGeom>
          <a:solidFill>
            <a:srgbClr val="58595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21"/>
          <p:cNvSpPr>
            <a:spLocks/>
          </p:cNvSpPr>
          <p:nvPr/>
        </p:nvSpPr>
        <p:spPr bwMode="auto">
          <a:xfrm rot="20401433">
            <a:off x="2002136" y="2126654"/>
            <a:ext cx="297027" cy="289312"/>
          </a:xfrm>
          <a:custGeom>
            <a:avLst/>
            <a:gdLst>
              <a:gd name="T0" fmla="*/ 82 w 260"/>
              <a:gd name="T1" fmla="*/ 0 h 253"/>
              <a:gd name="T2" fmla="*/ 29 w 260"/>
              <a:gd name="T3" fmla="*/ 22 h 253"/>
              <a:gd name="T4" fmla="*/ 29 w 260"/>
              <a:gd name="T5" fmla="*/ 127 h 253"/>
              <a:gd name="T6" fmla="*/ 155 w 260"/>
              <a:gd name="T7" fmla="*/ 253 h 253"/>
              <a:gd name="T8" fmla="*/ 155 w 260"/>
              <a:gd name="T9" fmla="*/ 148 h 253"/>
              <a:gd name="T10" fmla="*/ 260 w 260"/>
              <a:gd name="T11" fmla="*/ 148 h 253"/>
              <a:gd name="T12" fmla="*/ 134 w 260"/>
              <a:gd name="T13" fmla="*/ 22 h 253"/>
              <a:gd name="T14" fmla="*/ 82 w 260"/>
              <a:gd name="T15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0" h="253">
                <a:moveTo>
                  <a:pt x="82" y="0"/>
                </a:moveTo>
                <a:cubicBezTo>
                  <a:pt x="63" y="0"/>
                  <a:pt x="44" y="8"/>
                  <a:pt x="29" y="22"/>
                </a:cubicBezTo>
                <a:cubicBezTo>
                  <a:pt x="0" y="51"/>
                  <a:pt x="0" y="98"/>
                  <a:pt x="29" y="127"/>
                </a:cubicBezTo>
                <a:cubicBezTo>
                  <a:pt x="155" y="253"/>
                  <a:pt x="155" y="253"/>
                  <a:pt x="155" y="253"/>
                </a:cubicBezTo>
                <a:cubicBezTo>
                  <a:pt x="155" y="148"/>
                  <a:pt x="155" y="148"/>
                  <a:pt x="155" y="148"/>
                </a:cubicBezTo>
                <a:cubicBezTo>
                  <a:pt x="260" y="148"/>
                  <a:pt x="260" y="148"/>
                  <a:pt x="260" y="148"/>
                </a:cubicBezTo>
                <a:cubicBezTo>
                  <a:pt x="134" y="22"/>
                  <a:pt x="134" y="22"/>
                  <a:pt x="134" y="22"/>
                </a:cubicBezTo>
                <a:cubicBezTo>
                  <a:pt x="119" y="8"/>
                  <a:pt x="100" y="0"/>
                  <a:pt x="82" y="0"/>
                </a:cubicBezTo>
              </a:path>
            </a:pathLst>
          </a:custGeom>
          <a:solidFill>
            <a:srgbClr val="58595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Rectangle 29"/>
          <p:cNvSpPr>
            <a:spLocks noChangeArrowheads="1"/>
          </p:cNvSpPr>
          <p:nvPr/>
        </p:nvSpPr>
        <p:spPr bwMode="auto">
          <a:xfrm>
            <a:off x="9155766" y="5109104"/>
            <a:ext cx="2204252" cy="822380"/>
          </a:xfrm>
          <a:prstGeom prst="rect">
            <a:avLst/>
          </a:prstGeom>
          <a:solidFill>
            <a:srgbClr val="008CFF"/>
          </a:solidFill>
          <a:ln>
            <a:noFill/>
          </a:ln>
          <a:effectLst>
            <a:outerShdw blurRad="88900" dist="762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640059" y="5072027"/>
            <a:ext cx="896536" cy="896536"/>
            <a:chOff x="8812814" y="5228852"/>
            <a:chExt cx="553720" cy="553720"/>
          </a:xfrm>
        </p:grpSpPr>
        <p:sp>
          <p:nvSpPr>
            <p:cNvPr id="35" name="椭圆 34"/>
            <p:cNvSpPr/>
            <p:nvPr/>
          </p:nvSpPr>
          <p:spPr bwMode="auto">
            <a:xfrm>
              <a:off x="8812814" y="5228852"/>
              <a:ext cx="553720" cy="553720"/>
            </a:xfrm>
            <a:prstGeom prst="ellipse">
              <a:avLst/>
            </a:pr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008CFF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  <a:round/>
              <a:headEnd/>
              <a:tailEnd/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椭圆 33"/>
            <p:cNvSpPr/>
            <p:nvPr/>
          </p:nvSpPr>
          <p:spPr bwMode="auto">
            <a:xfrm>
              <a:off x="8855994" y="5272032"/>
              <a:ext cx="467360" cy="467360"/>
            </a:xfrm>
            <a:prstGeom prst="ellipse">
              <a:avLst/>
            </a:prstGeom>
            <a:solidFill>
              <a:srgbClr val="008CFF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椭圆 31"/>
            <p:cNvSpPr/>
            <p:nvPr/>
          </p:nvSpPr>
          <p:spPr bwMode="auto">
            <a:xfrm>
              <a:off x="8908026" y="5324064"/>
              <a:ext cx="363296" cy="36329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8961585" y="5362126"/>
              <a:ext cx="236645" cy="298405"/>
            </a:xfrm>
            <a:custGeom>
              <a:avLst/>
              <a:gdLst>
                <a:gd name="T0" fmla="*/ 280 w 287"/>
                <a:gd name="T1" fmla="*/ 305 h 363"/>
                <a:gd name="T2" fmla="*/ 242 w 287"/>
                <a:gd name="T3" fmla="*/ 262 h 363"/>
                <a:gd name="T4" fmla="*/ 214 w 287"/>
                <a:gd name="T5" fmla="*/ 252 h 363"/>
                <a:gd name="T6" fmla="*/ 193 w 287"/>
                <a:gd name="T7" fmla="*/ 244 h 363"/>
                <a:gd name="T8" fmla="*/ 197 w 287"/>
                <a:gd name="T9" fmla="*/ 226 h 363"/>
                <a:gd name="T10" fmla="*/ 215 w 287"/>
                <a:gd name="T11" fmla="*/ 196 h 363"/>
                <a:gd name="T12" fmla="*/ 221 w 287"/>
                <a:gd name="T13" fmla="*/ 179 h 363"/>
                <a:gd name="T14" fmla="*/ 248 w 287"/>
                <a:gd name="T15" fmla="*/ 136 h 363"/>
                <a:gd name="T16" fmla="*/ 245 w 287"/>
                <a:gd name="T17" fmla="*/ 120 h 363"/>
                <a:gd name="T18" fmla="*/ 232 w 287"/>
                <a:gd name="T19" fmla="*/ 107 h 363"/>
                <a:gd name="T20" fmla="*/ 231 w 287"/>
                <a:gd name="T21" fmla="*/ 68 h 363"/>
                <a:gd name="T22" fmla="*/ 213 w 287"/>
                <a:gd name="T23" fmla="*/ 28 h 363"/>
                <a:gd name="T24" fmla="*/ 186 w 287"/>
                <a:gd name="T25" fmla="*/ 17 h 363"/>
                <a:gd name="T26" fmla="*/ 149 w 287"/>
                <a:gd name="T27" fmla="*/ 0 h 363"/>
                <a:gd name="T28" fmla="*/ 93 w 287"/>
                <a:gd name="T29" fmla="*/ 11 h 363"/>
                <a:gd name="T30" fmla="*/ 60 w 287"/>
                <a:gd name="T31" fmla="*/ 48 h 363"/>
                <a:gd name="T32" fmla="*/ 55 w 287"/>
                <a:gd name="T33" fmla="*/ 107 h 363"/>
                <a:gd name="T34" fmla="*/ 43 w 287"/>
                <a:gd name="T35" fmla="*/ 118 h 363"/>
                <a:gd name="T36" fmla="*/ 38 w 287"/>
                <a:gd name="T37" fmla="*/ 120 h 363"/>
                <a:gd name="T38" fmla="*/ 44 w 287"/>
                <a:gd name="T39" fmla="*/ 157 h 363"/>
                <a:gd name="T40" fmla="*/ 65 w 287"/>
                <a:gd name="T41" fmla="*/ 179 h 363"/>
                <a:gd name="T42" fmla="*/ 78 w 287"/>
                <a:gd name="T43" fmla="*/ 211 h 363"/>
                <a:gd name="T44" fmla="*/ 94 w 287"/>
                <a:gd name="T45" fmla="*/ 228 h 363"/>
                <a:gd name="T46" fmla="*/ 83 w 287"/>
                <a:gd name="T47" fmla="*/ 249 h 363"/>
                <a:gd name="T48" fmla="*/ 65 w 287"/>
                <a:gd name="T49" fmla="*/ 255 h 363"/>
                <a:gd name="T50" fmla="*/ 18 w 287"/>
                <a:gd name="T51" fmla="*/ 282 h 363"/>
                <a:gd name="T52" fmla="*/ 2 w 287"/>
                <a:gd name="T53" fmla="*/ 323 h 363"/>
                <a:gd name="T54" fmla="*/ 35 w 287"/>
                <a:gd name="T55" fmla="*/ 352 h 363"/>
                <a:gd name="T56" fmla="*/ 252 w 287"/>
                <a:gd name="T57" fmla="*/ 352 h 363"/>
                <a:gd name="T58" fmla="*/ 285 w 287"/>
                <a:gd name="T59" fmla="*/ 323 h 363"/>
                <a:gd name="T60" fmla="*/ 28 w 287"/>
                <a:gd name="T61" fmla="*/ 323 h 363"/>
                <a:gd name="T62" fmla="*/ 74 w 287"/>
                <a:gd name="T63" fmla="*/ 279 h 363"/>
                <a:gd name="T64" fmla="*/ 119 w 287"/>
                <a:gd name="T65" fmla="*/ 248 h 363"/>
                <a:gd name="T66" fmla="*/ 115 w 287"/>
                <a:gd name="T67" fmla="*/ 211 h 363"/>
                <a:gd name="T68" fmla="*/ 95 w 287"/>
                <a:gd name="T69" fmla="*/ 188 h 363"/>
                <a:gd name="T70" fmla="*/ 77 w 287"/>
                <a:gd name="T71" fmla="*/ 155 h 363"/>
                <a:gd name="T72" fmla="*/ 65 w 287"/>
                <a:gd name="T73" fmla="*/ 131 h 363"/>
                <a:gd name="T74" fmla="*/ 70 w 287"/>
                <a:gd name="T75" fmla="*/ 130 h 363"/>
                <a:gd name="T76" fmla="*/ 78 w 287"/>
                <a:gd name="T77" fmla="*/ 127 h 363"/>
                <a:gd name="T78" fmla="*/ 85 w 287"/>
                <a:gd name="T79" fmla="*/ 54 h 363"/>
                <a:gd name="T80" fmla="*/ 147 w 287"/>
                <a:gd name="T81" fmla="*/ 25 h 363"/>
                <a:gd name="T82" fmla="*/ 175 w 287"/>
                <a:gd name="T83" fmla="*/ 43 h 363"/>
                <a:gd name="T84" fmla="*/ 202 w 287"/>
                <a:gd name="T85" fmla="*/ 56 h 363"/>
                <a:gd name="T86" fmla="*/ 208 w 287"/>
                <a:gd name="T87" fmla="*/ 127 h 363"/>
                <a:gd name="T88" fmla="*/ 218 w 287"/>
                <a:gd name="T89" fmla="*/ 130 h 363"/>
                <a:gd name="T90" fmla="*/ 221 w 287"/>
                <a:gd name="T91" fmla="*/ 131 h 363"/>
                <a:gd name="T92" fmla="*/ 209 w 287"/>
                <a:gd name="T93" fmla="*/ 155 h 363"/>
                <a:gd name="T94" fmla="*/ 191 w 287"/>
                <a:gd name="T95" fmla="*/ 186 h 363"/>
                <a:gd name="T96" fmla="*/ 167 w 287"/>
                <a:gd name="T97" fmla="*/ 219 h 363"/>
                <a:gd name="T98" fmla="*/ 205 w 287"/>
                <a:gd name="T99" fmla="*/ 277 h 363"/>
                <a:gd name="T100" fmla="*/ 255 w 287"/>
                <a:gd name="T101" fmla="*/ 312 h 363"/>
                <a:gd name="T102" fmla="*/ 143 w 287"/>
                <a:gd name="T103" fmla="*/ 33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7" h="363">
                  <a:moveTo>
                    <a:pt x="285" y="323"/>
                  </a:moveTo>
                  <a:cubicBezTo>
                    <a:pt x="280" y="305"/>
                    <a:pt x="280" y="305"/>
                    <a:pt x="280" y="305"/>
                  </a:cubicBezTo>
                  <a:cubicBezTo>
                    <a:pt x="278" y="296"/>
                    <a:pt x="274" y="288"/>
                    <a:pt x="268" y="282"/>
                  </a:cubicBezTo>
                  <a:cubicBezTo>
                    <a:pt x="262" y="274"/>
                    <a:pt x="253" y="267"/>
                    <a:pt x="242" y="262"/>
                  </a:cubicBezTo>
                  <a:cubicBezTo>
                    <a:pt x="235" y="259"/>
                    <a:pt x="227" y="257"/>
                    <a:pt x="221" y="255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07" y="250"/>
                    <a:pt x="200" y="248"/>
                    <a:pt x="196" y="246"/>
                  </a:cubicBezTo>
                  <a:cubicBezTo>
                    <a:pt x="195" y="245"/>
                    <a:pt x="194" y="245"/>
                    <a:pt x="193" y="244"/>
                  </a:cubicBezTo>
                  <a:cubicBezTo>
                    <a:pt x="193" y="228"/>
                    <a:pt x="193" y="228"/>
                    <a:pt x="193" y="228"/>
                  </a:cubicBezTo>
                  <a:cubicBezTo>
                    <a:pt x="194" y="227"/>
                    <a:pt x="195" y="227"/>
                    <a:pt x="197" y="226"/>
                  </a:cubicBezTo>
                  <a:cubicBezTo>
                    <a:pt x="201" y="222"/>
                    <a:pt x="205" y="216"/>
                    <a:pt x="209" y="210"/>
                  </a:cubicBezTo>
                  <a:cubicBezTo>
                    <a:pt x="211" y="206"/>
                    <a:pt x="213" y="201"/>
                    <a:pt x="215" y="196"/>
                  </a:cubicBezTo>
                  <a:cubicBezTo>
                    <a:pt x="215" y="195"/>
                    <a:pt x="215" y="195"/>
                    <a:pt x="215" y="195"/>
                  </a:cubicBezTo>
                  <a:cubicBezTo>
                    <a:pt x="217" y="189"/>
                    <a:pt x="219" y="183"/>
                    <a:pt x="221" y="179"/>
                  </a:cubicBezTo>
                  <a:cubicBezTo>
                    <a:pt x="225" y="178"/>
                    <a:pt x="233" y="174"/>
                    <a:pt x="239" y="165"/>
                  </a:cubicBezTo>
                  <a:cubicBezTo>
                    <a:pt x="244" y="158"/>
                    <a:pt x="247" y="148"/>
                    <a:pt x="248" y="136"/>
                  </a:cubicBezTo>
                  <a:cubicBezTo>
                    <a:pt x="248" y="136"/>
                    <a:pt x="248" y="135"/>
                    <a:pt x="248" y="134"/>
                  </a:cubicBezTo>
                  <a:cubicBezTo>
                    <a:pt x="248" y="129"/>
                    <a:pt x="247" y="124"/>
                    <a:pt x="245" y="120"/>
                  </a:cubicBezTo>
                  <a:cubicBezTo>
                    <a:pt x="243" y="117"/>
                    <a:pt x="241" y="114"/>
                    <a:pt x="239" y="112"/>
                  </a:cubicBezTo>
                  <a:cubicBezTo>
                    <a:pt x="237" y="110"/>
                    <a:pt x="235" y="108"/>
                    <a:pt x="232" y="107"/>
                  </a:cubicBezTo>
                  <a:cubicBezTo>
                    <a:pt x="232" y="101"/>
                    <a:pt x="233" y="96"/>
                    <a:pt x="233" y="90"/>
                  </a:cubicBezTo>
                  <a:cubicBezTo>
                    <a:pt x="233" y="82"/>
                    <a:pt x="232" y="75"/>
                    <a:pt x="231" y="68"/>
                  </a:cubicBezTo>
                  <a:cubicBezTo>
                    <a:pt x="230" y="59"/>
                    <a:pt x="229" y="52"/>
                    <a:pt x="226" y="46"/>
                  </a:cubicBezTo>
                  <a:cubicBezTo>
                    <a:pt x="223" y="39"/>
                    <a:pt x="219" y="32"/>
                    <a:pt x="213" y="28"/>
                  </a:cubicBezTo>
                  <a:cubicBezTo>
                    <a:pt x="207" y="22"/>
                    <a:pt x="199" y="19"/>
                    <a:pt x="190" y="18"/>
                  </a:cubicBezTo>
                  <a:cubicBezTo>
                    <a:pt x="189" y="18"/>
                    <a:pt x="187" y="18"/>
                    <a:pt x="186" y="17"/>
                  </a:cubicBezTo>
                  <a:cubicBezTo>
                    <a:pt x="184" y="14"/>
                    <a:pt x="181" y="11"/>
                    <a:pt x="178" y="9"/>
                  </a:cubicBezTo>
                  <a:cubicBezTo>
                    <a:pt x="171" y="4"/>
                    <a:pt x="161" y="1"/>
                    <a:pt x="149" y="0"/>
                  </a:cubicBezTo>
                  <a:cubicBezTo>
                    <a:pt x="147" y="0"/>
                    <a:pt x="144" y="0"/>
                    <a:pt x="142" y="0"/>
                  </a:cubicBezTo>
                  <a:cubicBezTo>
                    <a:pt x="125" y="0"/>
                    <a:pt x="108" y="4"/>
                    <a:pt x="93" y="11"/>
                  </a:cubicBezTo>
                  <a:cubicBezTo>
                    <a:pt x="85" y="15"/>
                    <a:pt x="78" y="20"/>
                    <a:pt x="73" y="25"/>
                  </a:cubicBezTo>
                  <a:cubicBezTo>
                    <a:pt x="66" y="32"/>
                    <a:pt x="62" y="40"/>
                    <a:pt x="60" y="48"/>
                  </a:cubicBezTo>
                  <a:cubicBezTo>
                    <a:pt x="56" y="62"/>
                    <a:pt x="54" y="78"/>
                    <a:pt x="54" y="96"/>
                  </a:cubicBezTo>
                  <a:cubicBezTo>
                    <a:pt x="54" y="100"/>
                    <a:pt x="54" y="104"/>
                    <a:pt x="55" y="107"/>
                  </a:cubicBezTo>
                  <a:cubicBezTo>
                    <a:pt x="54" y="107"/>
                    <a:pt x="54" y="108"/>
                    <a:pt x="53" y="108"/>
                  </a:cubicBezTo>
                  <a:cubicBezTo>
                    <a:pt x="49" y="110"/>
                    <a:pt x="45" y="114"/>
                    <a:pt x="43" y="118"/>
                  </a:cubicBezTo>
                  <a:cubicBezTo>
                    <a:pt x="42" y="120"/>
                    <a:pt x="41" y="122"/>
                    <a:pt x="40" y="125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0" y="144"/>
                    <a:pt x="41" y="151"/>
                    <a:pt x="44" y="157"/>
                  </a:cubicBezTo>
                  <a:cubicBezTo>
                    <a:pt x="47" y="166"/>
                    <a:pt x="53" y="172"/>
                    <a:pt x="60" y="176"/>
                  </a:cubicBezTo>
                  <a:cubicBezTo>
                    <a:pt x="61" y="177"/>
                    <a:pt x="63" y="178"/>
                    <a:pt x="65" y="179"/>
                  </a:cubicBezTo>
                  <a:cubicBezTo>
                    <a:pt x="67" y="185"/>
                    <a:pt x="69" y="191"/>
                    <a:pt x="71" y="196"/>
                  </a:cubicBezTo>
                  <a:cubicBezTo>
                    <a:pt x="73" y="202"/>
                    <a:pt x="75" y="207"/>
                    <a:pt x="78" y="211"/>
                  </a:cubicBezTo>
                  <a:cubicBezTo>
                    <a:pt x="82" y="218"/>
                    <a:pt x="87" y="223"/>
                    <a:pt x="91" y="226"/>
                  </a:cubicBezTo>
                  <a:cubicBezTo>
                    <a:pt x="92" y="226"/>
                    <a:pt x="93" y="227"/>
                    <a:pt x="94" y="228"/>
                  </a:cubicBezTo>
                  <a:cubicBezTo>
                    <a:pt x="94" y="245"/>
                    <a:pt x="94" y="245"/>
                    <a:pt x="94" y="245"/>
                  </a:cubicBezTo>
                  <a:cubicBezTo>
                    <a:pt x="91" y="246"/>
                    <a:pt x="88" y="247"/>
                    <a:pt x="83" y="249"/>
                  </a:cubicBezTo>
                  <a:cubicBezTo>
                    <a:pt x="80" y="250"/>
                    <a:pt x="77" y="251"/>
                    <a:pt x="74" y="252"/>
                  </a:cubicBezTo>
                  <a:cubicBezTo>
                    <a:pt x="65" y="255"/>
                    <a:pt x="65" y="255"/>
                    <a:pt x="65" y="255"/>
                  </a:cubicBezTo>
                  <a:cubicBezTo>
                    <a:pt x="56" y="258"/>
                    <a:pt x="46" y="261"/>
                    <a:pt x="36" y="267"/>
                  </a:cubicBezTo>
                  <a:cubicBezTo>
                    <a:pt x="29" y="271"/>
                    <a:pt x="23" y="276"/>
                    <a:pt x="18" y="282"/>
                  </a:cubicBezTo>
                  <a:cubicBezTo>
                    <a:pt x="13" y="288"/>
                    <a:pt x="9" y="296"/>
                    <a:pt x="7" y="305"/>
                  </a:cubicBezTo>
                  <a:cubicBezTo>
                    <a:pt x="2" y="323"/>
                    <a:pt x="2" y="323"/>
                    <a:pt x="2" y="323"/>
                  </a:cubicBezTo>
                  <a:cubicBezTo>
                    <a:pt x="0" y="328"/>
                    <a:pt x="1" y="334"/>
                    <a:pt x="5" y="338"/>
                  </a:cubicBezTo>
                  <a:cubicBezTo>
                    <a:pt x="8" y="341"/>
                    <a:pt x="16" y="347"/>
                    <a:pt x="35" y="352"/>
                  </a:cubicBezTo>
                  <a:cubicBezTo>
                    <a:pt x="61" y="360"/>
                    <a:pt x="97" y="363"/>
                    <a:pt x="143" y="363"/>
                  </a:cubicBezTo>
                  <a:cubicBezTo>
                    <a:pt x="190" y="363"/>
                    <a:pt x="226" y="360"/>
                    <a:pt x="252" y="352"/>
                  </a:cubicBezTo>
                  <a:cubicBezTo>
                    <a:pt x="271" y="347"/>
                    <a:pt x="279" y="341"/>
                    <a:pt x="282" y="338"/>
                  </a:cubicBezTo>
                  <a:cubicBezTo>
                    <a:pt x="285" y="334"/>
                    <a:pt x="287" y="328"/>
                    <a:pt x="285" y="323"/>
                  </a:cubicBezTo>
                  <a:close/>
                  <a:moveTo>
                    <a:pt x="143" y="337"/>
                  </a:moveTo>
                  <a:cubicBezTo>
                    <a:pt x="70" y="337"/>
                    <a:pt x="40" y="328"/>
                    <a:pt x="28" y="323"/>
                  </a:cubicBezTo>
                  <a:cubicBezTo>
                    <a:pt x="31" y="312"/>
                    <a:pt x="31" y="312"/>
                    <a:pt x="31" y="312"/>
                  </a:cubicBezTo>
                  <a:cubicBezTo>
                    <a:pt x="37" y="291"/>
                    <a:pt x="55" y="285"/>
                    <a:pt x="74" y="279"/>
                  </a:cubicBezTo>
                  <a:cubicBezTo>
                    <a:pt x="82" y="277"/>
                    <a:pt x="82" y="277"/>
                    <a:pt x="82" y="277"/>
                  </a:cubicBezTo>
                  <a:cubicBezTo>
                    <a:pt x="100" y="271"/>
                    <a:pt x="119" y="265"/>
                    <a:pt x="119" y="248"/>
                  </a:cubicBezTo>
                  <a:cubicBezTo>
                    <a:pt x="119" y="219"/>
                    <a:pt x="119" y="219"/>
                    <a:pt x="119" y="219"/>
                  </a:cubicBezTo>
                  <a:cubicBezTo>
                    <a:pt x="119" y="216"/>
                    <a:pt x="118" y="213"/>
                    <a:pt x="115" y="211"/>
                  </a:cubicBezTo>
                  <a:cubicBezTo>
                    <a:pt x="113" y="210"/>
                    <a:pt x="112" y="208"/>
                    <a:pt x="110" y="207"/>
                  </a:cubicBezTo>
                  <a:cubicBezTo>
                    <a:pt x="104" y="204"/>
                    <a:pt x="100" y="201"/>
                    <a:pt x="95" y="188"/>
                  </a:cubicBezTo>
                  <a:cubicBezTo>
                    <a:pt x="90" y="175"/>
                    <a:pt x="88" y="165"/>
                    <a:pt x="88" y="163"/>
                  </a:cubicBezTo>
                  <a:cubicBezTo>
                    <a:pt x="86" y="159"/>
                    <a:pt x="82" y="155"/>
                    <a:pt x="77" y="155"/>
                  </a:cubicBezTo>
                  <a:cubicBezTo>
                    <a:pt x="70" y="155"/>
                    <a:pt x="66" y="148"/>
                    <a:pt x="65" y="135"/>
                  </a:cubicBezTo>
                  <a:cubicBezTo>
                    <a:pt x="65" y="132"/>
                    <a:pt x="65" y="131"/>
                    <a:pt x="65" y="131"/>
                  </a:cubicBezTo>
                  <a:cubicBezTo>
                    <a:pt x="66" y="130"/>
                    <a:pt x="66" y="130"/>
                    <a:pt x="68" y="130"/>
                  </a:cubicBezTo>
                  <a:cubicBezTo>
                    <a:pt x="69" y="130"/>
                    <a:pt x="69" y="130"/>
                    <a:pt x="70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4" y="130"/>
                    <a:pt x="76" y="129"/>
                    <a:pt x="78" y="127"/>
                  </a:cubicBezTo>
                  <a:cubicBezTo>
                    <a:pt x="81" y="125"/>
                    <a:pt x="82" y="122"/>
                    <a:pt x="81" y="118"/>
                  </a:cubicBezTo>
                  <a:cubicBezTo>
                    <a:pt x="81" y="117"/>
                    <a:pt x="77" y="85"/>
                    <a:pt x="85" y="54"/>
                  </a:cubicBezTo>
                  <a:cubicBezTo>
                    <a:pt x="89" y="37"/>
                    <a:pt x="118" y="25"/>
                    <a:pt x="142" y="25"/>
                  </a:cubicBezTo>
                  <a:cubicBezTo>
                    <a:pt x="143" y="25"/>
                    <a:pt x="145" y="25"/>
                    <a:pt x="147" y="25"/>
                  </a:cubicBezTo>
                  <a:cubicBezTo>
                    <a:pt x="164" y="27"/>
                    <a:pt x="165" y="33"/>
                    <a:pt x="165" y="33"/>
                  </a:cubicBezTo>
                  <a:cubicBezTo>
                    <a:pt x="165" y="38"/>
                    <a:pt x="169" y="42"/>
                    <a:pt x="175" y="43"/>
                  </a:cubicBezTo>
                  <a:cubicBezTo>
                    <a:pt x="176" y="43"/>
                    <a:pt x="177" y="43"/>
                    <a:pt x="179" y="43"/>
                  </a:cubicBezTo>
                  <a:cubicBezTo>
                    <a:pt x="190" y="43"/>
                    <a:pt x="198" y="44"/>
                    <a:pt x="202" y="56"/>
                  </a:cubicBezTo>
                  <a:cubicBezTo>
                    <a:pt x="209" y="73"/>
                    <a:pt x="207" y="107"/>
                    <a:pt x="205" y="119"/>
                  </a:cubicBezTo>
                  <a:cubicBezTo>
                    <a:pt x="205" y="121"/>
                    <a:pt x="206" y="124"/>
                    <a:pt x="208" y="127"/>
                  </a:cubicBezTo>
                  <a:cubicBezTo>
                    <a:pt x="210" y="129"/>
                    <a:pt x="212" y="130"/>
                    <a:pt x="216" y="130"/>
                  </a:cubicBezTo>
                  <a:cubicBezTo>
                    <a:pt x="216" y="130"/>
                    <a:pt x="218" y="130"/>
                    <a:pt x="218" y="130"/>
                  </a:cubicBezTo>
                  <a:cubicBezTo>
                    <a:pt x="218" y="130"/>
                    <a:pt x="218" y="130"/>
                    <a:pt x="219" y="130"/>
                  </a:cubicBezTo>
                  <a:cubicBezTo>
                    <a:pt x="220" y="130"/>
                    <a:pt x="221" y="130"/>
                    <a:pt x="221" y="131"/>
                  </a:cubicBezTo>
                  <a:cubicBezTo>
                    <a:pt x="222" y="131"/>
                    <a:pt x="222" y="132"/>
                    <a:pt x="222" y="135"/>
                  </a:cubicBezTo>
                  <a:cubicBezTo>
                    <a:pt x="221" y="153"/>
                    <a:pt x="214" y="155"/>
                    <a:pt x="209" y="155"/>
                  </a:cubicBezTo>
                  <a:cubicBezTo>
                    <a:pt x="205" y="155"/>
                    <a:pt x="201" y="158"/>
                    <a:pt x="200" y="162"/>
                  </a:cubicBezTo>
                  <a:cubicBezTo>
                    <a:pt x="200" y="162"/>
                    <a:pt x="196" y="172"/>
                    <a:pt x="191" y="186"/>
                  </a:cubicBezTo>
                  <a:cubicBezTo>
                    <a:pt x="186" y="199"/>
                    <a:pt x="184" y="205"/>
                    <a:pt x="174" y="210"/>
                  </a:cubicBezTo>
                  <a:cubicBezTo>
                    <a:pt x="170" y="212"/>
                    <a:pt x="167" y="215"/>
                    <a:pt x="167" y="219"/>
                  </a:cubicBezTo>
                  <a:cubicBezTo>
                    <a:pt x="167" y="248"/>
                    <a:pt x="167" y="248"/>
                    <a:pt x="167" y="248"/>
                  </a:cubicBezTo>
                  <a:cubicBezTo>
                    <a:pt x="167" y="265"/>
                    <a:pt x="187" y="271"/>
                    <a:pt x="205" y="277"/>
                  </a:cubicBezTo>
                  <a:cubicBezTo>
                    <a:pt x="213" y="279"/>
                    <a:pt x="213" y="279"/>
                    <a:pt x="213" y="279"/>
                  </a:cubicBezTo>
                  <a:cubicBezTo>
                    <a:pt x="232" y="285"/>
                    <a:pt x="249" y="291"/>
                    <a:pt x="255" y="312"/>
                  </a:cubicBezTo>
                  <a:cubicBezTo>
                    <a:pt x="258" y="323"/>
                    <a:pt x="258" y="323"/>
                    <a:pt x="258" y="323"/>
                  </a:cubicBezTo>
                  <a:cubicBezTo>
                    <a:pt x="248" y="327"/>
                    <a:pt x="218" y="337"/>
                    <a:pt x="143" y="337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7" name="Rectangle 29"/>
          <p:cNvSpPr>
            <a:spLocks noChangeArrowheads="1"/>
          </p:cNvSpPr>
          <p:nvPr/>
        </p:nvSpPr>
        <p:spPr bwMode="auto">
          <a:xfrm>
            <a:off x="7286818" y="4167275"/>
            <a:ext cx="2204252" cy="822380"/>
          </a:xfrm>
          <a:prstGeom prst="rect">
            <a:avLst/>
          </a:prstGeom>
          <a:solidFill>
            <a:srgbClr val="FF2A00"/>
          </a:solidFill>
          <a:ln>
            <a:noFill/>
          </a:ln>
          <a:effectLst>
            <a:outerShdw blurRad="88900" dist="762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6771111" y="4130198"/>
            <a:ext cx="896536" cy="896536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008CFF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椭圆 49"/>
          <p:cNvSpPr/>
          <p:nvPr/>
        </p:nvSpPr>
        <p:spPr bwMode="auto">
          <a:xfrm>
            <a:off x="6841024" y="4200111"/>
            <a:ext cx="756709" cy="756709"/>
          </a:xfrm>
          <a:prstGeom prst="ellipse">
            <a:avLst/>
          </a:prstGeom>
          <a:solidFill>
            <a:srgbClr val="FF2A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6925270" y="4284357"/>
            <a:ext cx="588218" cy="588218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4" name="Rectangle 29"/>
          <p:cNvSpPr>
            <a:spLocks noChangeArrowheads="1"/>
          </p:cNvSpPr>
          <p:nvPr/>
        </p:nvSpPr>
        <p:spPr bwMode="auto">
          <a:xfrm>
            <a:off x="5417871" y="3225447"/>
            <a:ext cx="2204252" cy="822380"/>
          </a:xfrm>
          <a:prstGeom prst="rect">
            <a:avLst/>
          </a:prstGeom>
          <a:solidFill>
            <a:srgbClr val="DB3396"/>
          </a:solidFill>
          <a:ln>
            <a:noFill/>
          </a:ln>
          <a:effectLst>
            <a:outerShdw blurRad="88900" dist="762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椭圆 55"/>
          <p:cNvSpPr/>
          <p:nvPr/>
        </p:nvSpPr>
        <p:spPr bwMode="auto">
          <a:xfrm>
            <a:off x="4902164" y="3188370"/>
            <a:ext cx="896536" cy="896536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008CFF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7" name="椭圆 56"/>
          <p:cNvSpPr/>
          <p:nvPr/>
        </p:nvSpPr>
        <p:spPr bwMode="auto">
          <a:xfrm>
            <a:off x="4972077" y="3258283"/>
            <a:ext cx="756709" cy="756709"/>
          </a:xfrm>
          <a:prstGeom prst="ellipse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椭圆 57"/>
          <p:cNvSpPr/>
          <p:nvPr/>
        </p:nvSpPr>
        <p:spPr bwMode="auto">
          <a:xfrm>
            <a:off x="5056323" y="3342529"/>
            <a:ext cx="588218" cy="588218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1" name="Rectangle 29"/>
          <p:cNvSpPr>
            <a:spLocks noChangeArrowheads="1"/>
          </p:cNvSpPr>
          <p:nvPr/>
        </p:nvSpPr>
        <p:spPr bwMode="auto">
          <a:xfrm>
            <a:off x="3548924" y="2283619"/>
            <a:ext cx="2204252" cy="822380"/>
          </a:xfrm>
          <a:prstGeom prst="rect">
            <a:avLst/>
          </a:prstGeom>
          <a:solidFill>
            <a:srgbClr val="FF6E00"/>
          </a:solidFill>
          <a:ln>
            <a:noFill/>
          </a:ln>
          <a:effectLst>
            <a:outerShdw blurRad="88900" dist="762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椭圆 62"/>
          <p:cNvSpPr/>
          <p:nvPr/>
        </p:nvSpPr>
        <p:spPr bwMode="auto">
          <a:xfrm>
            <a:off x="3033217" y="2246542"/>
            <a:ext cx="896536" cy="896536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008CFF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  <a:round/>
            <a:headEnd/>
            <a:tailEnd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4" name="椭圆 63"/>
          <p:cNvSpPr/>
          <p:nvPr/>
        </p:nvSpPr>
        <p:spPr bwMode="auto">
          <a:xfrm>
            <a:off x="3103130" y="2316455"/>
            <a:ext cx="756709" cy="756709"/>
          </a:xfrm>
          <a:prstGeom prst="ellipse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椭圆 64"/>
          <p:cNvSpPr/>
          <p:nvPr/>
        </p:nvSpPr>
        <p:spPr bwMode="auto">
          <a:xfrm>
            <a:off x="3187376" y="2400701"/>
            <a:ext cx="588218" cy="588218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1" name="Freeform 34"/>
          <p:cNvSpPr>
            <a:spLocks noEditPoints="1"/>
          </p:cNvSpPr>
          <p:nvPr/>
        </p:nvSpPr>
        <p:spPr bwMode="auto">
          <a:xfrm>
            <a:off x="3245928" y="2576977"/>
            <a:ext cx="460520" cy="235110"/>
          </a:xfrm>
          <a:custGeom>
            <a:avLst/>
            <a:gdLst>
              <a:gd name="T0" fmla="*/ 332 w 371"/>
              <a:gd name="T1" fmla="*/ 0 h 189"/>
              <a:gd name="T2" fmla="*/ 292 w 371"/>
              <a:gd name="T3" fmla="*/ 40 h 189"/>
              <a:gd name="T4" fmla="*/ 295 w 371"/>
              <a:gd name="T5" fmla="*/ 54 h 189"/>
              <a:gd name="T6" fmla="*/ 239 w 371"/>
              <a:gd name="T7" fmla="*/ 106 h 189"/>
              <a:gd name="T8" fmla="*/ 221 w 371"/>
              <a:gd name="T9" fmla="*/ 102 h 189"/>
              <a:gd name="T10" fmla="*/ 205 w 371"/>
              <a:gd name="T11" fmla="*/ 105 h 189"/>
              <a:gd name="T12" fmla="*/ 172 w 371"/>
              <a:gd name="T13" fmla="*/ 72 h 189"/>
              <a:gd name="T14" fmla="*/ 175 w 371"/>
              <a:gd name="T15" fmla="*/ 56 h 189"/>
              <a:gd name="T16" fmla="*/ 136 w 371"/>
              <a:gd name="T17" fmla="*/ 17 h 189"/>
              <a:gd name="T18" fmla="*/ 96 w 371"/>
              <a:gd name="T19" fmla="*/ 56 h 189"/>
              <a:gd name="T20" fmla="*/ 100 w 371"/>
              <a:gd name="T21" fmla="*/ 73 h 189"/>
              <a:gd name="T22" fmla="*/ 56 w 371"/>
              <a:gd name="T23" fmla="*/ 114 h 189"/>
              <a:gd name="T24" fmla="*/ 40 w 371"/>
              <a:gd name="T25" fmla="*/ 110 h 189"/>
              <a:gd name="T26" fmla="*/ 0 w 371"/>
              <a:gd name="T27" fmla="*/ 150 h 189"/>
              <a:gd name="T28" fmla="*/ 40 w 371"/>
              <a:gd name="T29" fmla="*/ 189 h 189"/>
              <a:gd name="T30" fmla="*/ 79 w 371"/>
              <a:gd name="T31" fmla="*/ 150 h 189"/>
              <a:gd name="T32" fmla="*/ 76 w 371"/>
              <a:gd name="T33" fmla="*/ 135 h 189"/>
              <a:gd name="T34" fmla="*/ 120 w 371"/>
              <a:gd name="T35" fmla="*/ 93 h 189"/>
              <a:gd name="T36" fmla="*/ 136 w 371"/>
              <a:gd name="T37" fmla="*/ 96 h 189"/>
              <a:gd name="T38" fmla="*/ 152 w 371"/>
              <a:gd name="T39" fmla="*/ 92 h 189"/>
              <a:gd name="T40" fmla="*/ 185 w 371"/>
              <a:gd name="T41" fmla="*/ 126 h 189"/>
              <a:gd name="T42" fmla="*/ 182 w 371"/>
              <a:gd name="T43" fmla="*/ 141 h 189"/>
              <a:gd name="T44" fmla="*/ 221 w 371"/>
              <a:gd name="T45" fmla="*/ 181 h 189"/>
              <a:gd name="T46" fmla="*/ 261 w 371"/>
              <a:gd name="T47" fmla="*/ 141 h 189"/>
              <a:gd name="T48" fmla="*/ 259 w 371"/>
              <a:gd name="T49" fmla="*/ 128 h 189"/>
              <a:gd name="T50" fmla="*/ 315 w 371"/>
              <a:gd name="T51" fmla="*/ 75 h 189"/>
              <a:gd name="T52" fmla="*/ 332 w 371"/>
              <a:gd name="T53" fmla="*/ 79 h 189"/>
              <a:gd name="T54" fmla="*/ 371 w 371"/>
              <a:gd name="T55" fmla="*/ 40 h 189"/>
              <a:gd name="T56" fmla="*/ 332 w 371"/>
              <a:gd name="T57" fmla="*/ 0 h 189"/>
              <a:gd name="T58" fmla="*/ 50 w 371"/>
              <a:gd name="T59" fmla="*/ 160 h 189"/>
              <a:gd name="T60" fmla="*/ 29 w 371"/>
              <a:gd name="T61" fmla="*/ 160 h 189"/>
              <a:gd name="T62" fmla="*/ 30 w 371"/>
              <a:gd name="T63" fmla="*/ 140 h 189"/>
              <a:gd name="T64" fmla="*/ 39 w 371"/>
              <a:gd name="T65" fmla="*/ 131 h 189"/>
              <a:gd name="T66" fmla="*/ 40 w 371"/>
              <a:gd name="T67" fmla="*/ 131 h 189"/>
              <a:gd name="T68" fmla="*/ 59 w 371"/>
              <a:gd name="T69" fmla="*/ 150 h 189"/>
              <a:gd name="T70" fmla="*/ 58 w 371"/>
              <a:gd name="T71" fmla="*/ 152 h 189"/>
              <a:gd name="T72" fmla="*/ 50 w 371"/>
              <a:gd name="T73" fmla="*/ 160 h 189"/>
              <a:gd name="T74" fmla="*/ 136 w 371"/>
              <a:gd name="T75" fmla="*/ 75 h 189"/>
              <a:gd name="T76" fmla="*/ 117 w 371"/>
              <a:gd name="T77" fmla="*/ 56 h 189"/>
              <a:gd name="T78" fmla="*/ 127 w 371"/>
              <a:gd name="T79" fmla="*/ 46 h 189"/>
              <a:gd name="T80" fmla="*/ 147 w 371"/>
              <a:gd name="T81" fmla="*/ 47 h 189"/>
              <a:gd name="T82" fmla="*/ 154 w 371"/>
              <a:gd name="T83" fmla="*/ 54 h 189"/>
              <a:gd name="T84" fmla="*/ 155 w 371"/>
              <a:gd name="T85" fmla="*/ 56 h 189"/>
              <a:gd name="T86" fmla="*/ 136 w 371"/>
              <a:gd name="T87" fmla="*/ 75 h 189"/>
              <a:gd name="T88" fmla="*/ 232 w 371"/>
              <a:gd name="T89" fmla="*/ 153 h 189"/>
              <a:gd name="T90" fmla="*/ 212 w 371"/>
              <a:gd name="T91" fmla="*/ 152 h 189"/>
              <a:gd name="T92" fmla="*/ 203 w 371"/>
              <a:gd name="T93" fmla="*/ 143 h 189"/>
              <a:gd name="T94" fmla="*/ 202 w 371"/>
              <a:gd name="T95" fmla="*/ 141 h 189"/>
              <a:gd name="T96" fmla="*/ 221 w 371"/>
              <a:gd name="T97" fmla="*/ 122 h 189"/>
              <a:gd name="T98" fmla="*/ 240 w 371"/>
              <a:gd name="T99" fmla="*/ 141 h 189"/>
              <a:gd name="T100" fmla="*/ 240 w 371"/>
              <a:gd name="T101" fmla="*/ 145 h 189"/>
              <a:gd name="T102" fmla="*/ 232 w 371"/>
              <a:gd name="T103" fmla="*/ 153 h 189"/>
              <a:gd name="T104" fmla="*/ 332 w 371"/>
              <a:gd name="T105" fmla="*/ 59 h 189"/>
              <a:gd name="T106" fmla="*/ 313 w 371"/>
              <a:gd name="T107" fmla="*/ 40 h 189"/>
              <a:gd name="T108" fmla="*/ 313 w 371"/>
              <a:gd name="T109" fmla="*/ 38 h 189"/>
              <a:gd name="T110" fmla="*/ 322 w 371"/>
              <a:gd name="T111" fmla="*/ 29 h 189"/>
              <a:gd name="T112" fmla="*/ 342 w 371"/>
              <a:gd name="T113" fmla="*/ 30 h 189"/>
              <a:gd name="T114" fmla="*/ 342 w 371"/>
              <a:gd name="T115" fmla="*/ 50 h 189"/>
              <a:gd name="T116" fmla="*/ 333 w 371"/>
              <a:gd name="T117" fmla="*/ 59 h 189"/>
              <a:gd name="T118" fmla="*/ 332 w 371"/>
              <a:gd name="T119" fmla="*/ 5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1" h="189">
                <a:moveTo>
                  <a:pt x="332" y="0"/>
                </a:moveTo>
                <a:cubicBezTo>
                  <a:pt x="310" y="0"/>
                  <a:pt x="292" y="18"/>
                  <a:pt x="292" y="40"/>
                </a:cubicBezTo>
                <a:cubicBezTo>
                  <a:pt x="292" y="45"/>
                  <a:pt x="293" y="50"/>
                  <a:pt x="295" y="54"/>
                </a:cubicBezTo>
                <a:cubicBezTo>
                  <a:pt x="239" y="106"/>
                  <a:pt x="239" y="106"/>
                  <a:pt x="239" y="106"/>
                </a:cubicBezTo>
                <a:cubicBezTo>
                  <a:pt x="234" y="103"/>
                  <a:pt x="228" y="102"/>
                  <a:pt x="221" y="102"/>
                </a:cubicBezTo>
                <a:cubicBezTo>
                  <a:pt x="216" y="102"/>
                  <a:pt x="210" y="103"/>
                  <a:pt x="205" y="105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74" y="67"/>
                  <a:pt x="175" y="62"/>
                  <a:pt x="175" y="56"/>
                </a:cubicBezTo>
                <a:cubicBezTo>
                  <a:pt x="175" y="34"/>
                  <a:pt x="157" y="17"/>
                  <a:pt x="136" y="17"/>
                </a:cubicBezTo>
                <a:cubicBezTo>
                  <a:pt x="114" y="17"/>
                  <a:pt x="96" y="34"/>
                  <a:pt x="96" y="56"/>
                </a:cubicBezTo>
                <a:cubicBezTo>
                  <a:pt x="96" y="62"/>
                  <a:pt x="97" y="68"/>
                  <a:pt x="100" y="73"/>
                </a:cubicBezTo>
                <a:cubicBezTo>
                  <a:pt x="56" y="114"/>
                  <a:pt x="56" y="114"/>
                  <a:pt x="56" y="114"/>
                </a:cubicBezTo>
                <a:cubicBezTo>
                  <a:pt x="51" y="112"/>
                  <a:pt x="46" y="110"/>
                  <a:pt x="40" y="110"/>
                </a:cubicBezTo>
                <a:cubicBezTo>
                  <a:pt x="18" y="110"/>
                  <a:pt x="0" y="128"/>
                  <a:pt x="0" y="150"/>
                </a:cubicBezTo>
                <a:cubicBezTo>
                  <a:pt x="0" y="172"/>
                  <a:pt x="18" y="189"/>
                  <a:pt x="40" y="189"/>
                </a:cubicBezTo>
                <a:cubicBezTo>
                  <a:pt x="61" y="189"/>
                  <a:pt x="79" y="172"/>
                  <a:pt x="79" y="150"/>
                </a:cubicBezTo>
                <a:cubicBezTo>
                  <a:pt x="79" y="145"/>
                  <a:pt x="78" y="139"/>
                  <a:pt x="76" y="135"/>
                </a:cubicBezTo>
                <a:cubicBezTo>
                  <a:pt x="120" y="93"/>
                  <a:pt x="120" y="93"/>
                  <a:pt x="120" y="93"/>
                </a:cubicBezTo>
                <a:cubicBezTo>
                  <a:pt x="125" y="95"/>
                  <a:pt x="130" y="96"/>
                  <a:pt x="136" y="96"/>
                </a:cubicBezTo>
                <a:cubicBezTo>
                  <a:pt x="141" y="96"/>
                  <a:pt x="147" y="94"/>
                  <a:pt x="152" y="92"/>
                </a:cubicBezTo>
                <a:cubicBezTo>
                  <a:pt x="185" y="126"/>
                  <a:pt x="185" y="126"/>
                  <a:pt x="185" y="126"/>
                </a:cubicBezTo>
                <a:cubicBezTo>
                  <a:pt x="183" y="130"/>
                  <a:pt x="182" y="136"/>
                  <a:pt x="182" y="141"/>
                </a:cubicBezTo>
                <a:cubicBezTo>
                  <a:pt x="182" y="163"/>
                  <a:pt x="200" y="181"/>
                  <a:pt x="221" y="181"/>
                </a:cubicBezTo>
                <a:cubicBezTo>
                  <a:pt x="243" y="181"/>
                  <a:pt x="261" y="163"/>
                  <a:pt x="261" y="141"/>
                </a:cubicBezTo>
                <a:cubicBezTo>
                  <a:pt x="261" y="137"/>
                  <a:pt x="260" y="132"/>
                  <a:pt x="259" y="128"/>
                </a:cubicBezTo>
                <a:cubicBezTo>
                  <a:pt x="315" y="75"/>
                  <a:pt x="315" y="75"/>
                  <a:pt x="315" y="75"/>
                </a:cubicBezTo>
                <a:cubicBezTo>
                  <a:pt x="320" y="78"/>
                  <a:pt x="326" y="79"/>
                  <a:pt x="332" y="79"/>
                </a:cubicBezTo>
                <a:cubicBezTo>
                  <a:pt x="354" y="79"/>
                  <a:pt x="371" y="62"/>
                  <a:pt x="371" y="40"/>
                </a:cubicBezTo>
                <a:cubicBezTo>
                  <a:pt x="371" y="18"/>
                  <a:pt x="354" y="0"/>
                  <a:pt x="332" y="0"/>
                </a:cubicBezTo>
                <a:close/>
                <a:moveTo>
                  <a:pt x="50" y="160"/>
                </a:moveTo>
                <a:cubicBezTo>
                  <a:pt x="44" y="166"/>
                  <a:pt x="35" y="166"/>
                  <a:pt x="29" y="160"/>
                </a:cubicBezTo>
                <a:cubicBezTo>
                  <a:pt x="24" y="154"/>
                  <a:pt x="24" y="145"/>
                  <a:pt x="30" y="140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9" y="131"/>
                  <a:pt x="39" y="131"/>
                  <a:pt x="40" y="131"/>
                </a:cubicBezTo>
                <a:cubicBezTo>
                  <a:pt x="50" y="131"/>
                  <a:pt x="59" y="139"/>
                  <a:pt x="59" y="150"/>
                </a:cubicBezTo>
                <a:cubicBezTo>
                  <a:pt x="59" y="151"/>
                  <a:pt x="58" y="151"/>
                  <a:pt x="58" y="152"/>
                </a:cubicBezTo>
                <a:lnTo>
                  <a:pt x="50" y="160"/>
                </a:lnTo>
                <a:close/>
                <a:moveTo>
                  <a:pt x="136" y="75"/>
                </a:moveTo>
                <a:cubicBezTo>
                  <a:pt x="125" y="75"/>
                  <a:pt x="117" y="67"/>
                  <a:pt x="117" y="56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32" y="41"/>
                  <a:pt x="141" y="41"/>
                  <a:pt x="147" y="47"/>
                </a:cubicBezTo>
                <a:cubicBezTo>
                  <a:pt x="154" y="54"/>
                  <a:pt x="154" y="54"/>
                  <a:pt x="154" y="54"/>
                </a:cubicBezTo>
                <a:cubicBezTo>
                  <a:pt x="154" y="55"/>
                  <a:pt x="155" y="55"/>
                  <a:pt x="155" y="56"/>
                </a:cubicBezTo>
                <a:cubicBezTo>
                  <a:pt x="155" y="67"/>
                  <a:pt x="146" y="75"/>
                  <a:pt x="136" y="75"/>
                </a:cubicBezTo>
                <a:close/>
                <a:moveTo>
                  <a:pt x="232" y="153"/>
                </a:moveTo>
                <a:cubicBezTo>
                  <a:pt x="226" y="158"/>
                  <a:pt x="217" y="158"/>
                  <a:pt x="212" y="152"/>
                </a:cubicBezTo>
                <a:cubicBezTo>
                  <a:pt x="203" y="143"/>
                  <a:pt x="203" y="143"/>
                  <a:pt x="203" y="143"/>
                </a:cubicBezTo>
                <a:cubicBezTo>
                  <a:pt x="203" y="143"/>
                  <a:pt x="202" y="142"/>
                  <a:pt x="202" y="141"/>
                </a:cubicBezTo>
                <a:cubicBezTo>
                  <a:pt x="203" y="131"/>
                  <a:pt x="211" y="122"/>
                  <a:pt x="221" y="122"/>
                </a:cubicBezTo>
                <a:cubicBezTo>
                  <a:pt x="232" y="122"/>
                  <a:pt x="240" y="131"/>
                  <a:pt x="240" y="141"/>
                </a:cubicBezTo>
                <a:cubicBezTo>
                  <a:pt x="240" y="143"/>
                  <a:pt x="240" y="144"/>
                  <a:pt x="240" y="145"/>
                </a:cubicBezTo>
                <a:lnTo>
                  <a:pt x="232" y="153"/>
                </a:lnTo>
                <a:close/>
                <a:moveTo>
                  <a:pt x="332" y="59"/>
                </a:moveTo>
                <a:cubicBezTo>
                  <a:pt x="321" y="59"/>
                  <a:pt x="313" y="50"/>
                  <a:pt x="313" y="40"/>
                </a:cubicBezTo>
                <a:cubicBezTo>
                  <a:pt x="313" y="39"/>
                  <a:pt x="313" y="38"/>
                  <a:pt x="313" y="38"/>
                </a:cubicBezTo>
                <a:cubicBezTo>
                  <a:pt x="322" y="29"/>
                  <a:pt x="322" y="29"/>
                  <a:pt x="322" y="29"/>
                </a:cubicBezTo>
                <a:cubicBezTo>
                  <a:pt x="328" y="24"/>
                  <a:pt x="337" y="24"/>
                  <a:pt x="342" y="30"/>
                </a:cubicBezTo>
                <a:cubicBezTo>
                  <a:pt x="348" y="36"/>
                  <a:pt x="348" y="45"/>
                  <a:pt x="342" y="50"/>
                </a:cubicBezTo>
                <a:cubicBezTo>
                  <a:pt x="333" y="59"/>
                  <a:pt x="333" y="59"/>
                  <a:pt x="333" y="59"/>
                </a:cubicBezTo>
                <a:cubicBezTo>
                  <a:pt x="332" y="59"/>
                  <a:pt x="332" y="59"/>
                  <a:pt x="332" y="59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38"/>
          <p:cNvSpPr>
            <a:spLocks/>
          </p:cNvSpPr>
          <p:nvPr/>
        </p:nvSpPr>
        <p:spPr bwMode="auto">
          <a:xfrm>
            <a:off x="5216763" y="3789709"/>
            <a:ext cx="60592" cy="35923"/>
          </a:xfrm>
          <a:custGeom>
            <a:avLst/>
            <a:gdLst>
              <a:gd name="T0" fmla="*/ 48 w 52"/>
              <a:gd name="T1" fmla="*/ 0 h 31"/>
              <a:gd name="T2" fmla="*/ 4 w 52"/>
              <a:gd name="T3" fmla="*/ 0 h 31"/>
              <a:gd name="T4" fmla="*/ 0 w 52"/>
              <a:gd name="T5" fmla="*/ 3 h 31"/>
              <a:gd name="T6" fmla="*/ 0 w 52"/>
              <a:gd name="T7" fmla="*/ 27 h 31"/>
              <a:gd name="T8" fmla="*/ 4 w 52"/>
              <a:gd name="T9" fmla="*/ 31 h 31"/>
              <a:gd name="T10" fmla="*/ 48 w 52"/>
              <a:gd name="T11" fmla="*/ 31 h 31"/>
              <a:gd name="T12" fmla="*/ 52 w 52"/>
              <a:gd name="T13" fmla="*/ 27 h 31"/>
              <a:gd name="T14" fmla="*/ 52 w 52"/>
              <a:gd name="T15" fmla="*/ 3 h 31"/>
              <a:gd name="T16" fmla="*/ 48 w 52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1">
                <a:moveTo>
                  <a:pt x="48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9"/>
                  <a:pt x="2" y="31"/>
                  <a:pt x="4" y="31"/>
                </a:cubicBezTo>
                <a:cubicBezTo>
                  <a:pt x="48" y="31"/>
                  <a:pt x="48" y="31"/>
                  <a:pt x="48" y="31"/>
                </a:cubicBezTo>
                <a:cubicBezTo>
                  <a:pt x="50" y="31"/>
                  <a:pt x="52" y="29"/>
                  <a:pt x="52" y="27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2"/>
                  <a:pt x="50" y="0"/>
                  <a:pt x="48" y="0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Freeform 39"/>
          <p:cNvSpPr>
            <a:spLocks/>
          </p:cNvSpPr>
          <p:nvPr/>
        </p:nvSpPr>
        <p:spPr bwMode="auto">
          <a:xfrm>
            <a:off x="5298130" y="3759413"/>
            <a:ext cx="61891" cy="66219"/>
          </a:xfrm>
          <a:custGeom>
            <a:avLst/>
            <a:gdLst>
              <a:gd name="T0" fmla="*/ 49 w 53"/>
              <a:gd name="T1" fmla="*/ 0 h 57"/>
              <a:gd name="T2" fmla="*/ 5 w 53"/>
              <a:gd name="T3" fmla="*/ 0 h 57"/>
              <a:gd name="T4" fmla="*/ 0 w 53"/>
              <a:gd name="T5" fmla="*/ 3 h 57"/>
              <a:gd name="T6" fmla="*/ 0 w 53"/>
              <a:gd name="T7" fmla="*/ 53 h 57"/>
              <a:gd name="T8" fmla="*/ 5 w 53"/>
              <a:gd name="T9" fmla="*/ 57 h 57"/>
              <a:gd name="T10" fmla="*/ 49 w 53"/>
              <a:gd name="T11" fmla="*/ 57 h 57"/>
              <a:gd name="T12" fmla="*/ 53 w 53"/>
              <a:gd name="T13" fmla="*/ 53 h 57"/>
              <a:gd name="T14" fmla="*/ 53 w 53"/>
              <a:gd name="T15" fmla="*/ 3 h 57"/>
              <a:gd name="T16" fmla="*/ 49 w 53"/>
              <a:gd name="T1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" h="57">
                <a:moveTo>
                  <a:pt x="49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5"/>
                  <a:pt x="2" y="57"/>
                  <a:pt x="5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51" y="57"/>
                  <a:pt x="53" y="55"/>
                  <a:pt x="53" y="53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2"/>
                  <a:pt x="51" y="0"/>
                  <a:pt x="49" y="0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40"/>
          <p:cNvSpPr>
            <a:spLocks/>
          </p:cNvSpPr>
          <p:nvPr/>
        </p:nvSpPr>
        <p:spPr bwMode="auto">
          <a:xfrm>
            <a:off x="5381228" y="3687135"/>
            <a:ext cx="61891" cy="138497"/>
          </a:xfrm>
          <a:custGeom>
            <a:avLst/>
            <a:gdLst>
              <a:gd name="T0" fmla="*/ 49 w 53"/>
              <a:gd name="T1" fmla="*/ 0 h 119"/>
              <a:gd name="T2" fmla="*/ 5 w 53"/>
              <a:gd name="T3" fmla="*/ 0 h 119"/>
              <a:gd name="T4" fmla="*/ 0 w 53"/>
              <a:gd name="T5" fmla="*/ 3 h 119"/>
              <a:gd name="T6" fmla="*/ 0 w 53"/>
              <a:gd name="T7" fmla="*/ 115 h 119"/>
              <a:gd name="T8" fmla="*/ 5 w 53"/>
              <a:gd name="T9" fmla="*/ 119 h 119"/>
              <a:gd name="T10" fmla="*/ 49 w 53"/>
              <a:gd name="T11" fmla="*/ 119 h 119"/>
              <a:gd name="T12" fmla="*/ 53 w 53"/>
              <a:gd name="T13" fmla="*/ 115 h 119"/>
              <a:gd name="T14" fmla="*/ 53 w 53"/>
              <a:gd name="T15" fmla="*/ 3 h 119"/>
              <a:gd name="T16" fmla="*/ 49 w 53"/>
              <a:gd name="T1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" h="119">
                <a:moveTo>
                  <a:pt x="49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7"/>
                  <a:pt x="2" y="119"/>
                  <a:pt x="5" y="119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51" y="119"/>
                  <a:pt x="53" y="117"/>
                  <a:pt x="53" y="115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1"/>
                  <a:pt x="51" y="0"/>
                  <a:pt x="49" y="0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Freeform 41"/>
          <p:cNvSpPr>
            <a:spLocks/>
          </p:cNvSpPr>
          <p:nvPr/>
        </p:nvSpPr>
        <p:spPr bwMode="auto">
          <a:xfrm>
            <a:off x="5463893" y="3621782"/>
            <a:ext cx="61891" cy="203850"/>
          </a:xfrm>
          <a:custGeom>
            <a:avLst/>
            <a:gdLst>
              <a:gd name="T0" fmla="*/ 48 w 53"/>
              <a:gd name="T1" fmla="*/ 0 h 175"/>
              <a:gd name="T2" fmla="*/ 5 w 53"/>
              <a:gd name="T3" fmla="*/ 0 h 175"/>
              <a:gd name="T4" fmla="*/ 0 w 53"/>
              <a:gd name="T5" fmla="*/ 3 h 175"/>
              <a:gd name="T6" fmla="*/ 0 w 53"/>
              <a:gd name="T7" fmla="*/ 171 h 175"/>
              <a:gd name="T8" fmla="*/ 5 w 53"/>
              <a:gd name="T9" fmla="*/ 175 h 175"/>
              <a:gd name="T10" fmla="*/ 48 w 53"/>
              <a:gd name="T11" fmla="*/ 175 h 175"/>
              <a:gd name="T12" fmla="*/ 53 w 53"/>
              <a:gd name="T13" fmla="*/ 171 h 175"/>
              <a:gd name="T14" fmla="*/ 53 w 53"/>
              <a:gd name="T15" fmla="*/ 3 h 175"/>
              <a:gd name="T16" fmla="*/ 48 w 53"/>
              <a:gd name="T17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" h="175">
                <a:moveTo>
                  <a:pt x="48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3"/>
                  <a:pt x="2" y="175"/>
                  <a:pt x="5" y="175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51" y="175"/>
                  <a:pt x="53" y="173"/>
                  <a:pt x="53" y="171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1"/>
                  <a:pt x="51" y="0"/>
                  <a:pt x="48" y="0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42"/>
          <p:cNvSpPr>
            <a:spLocks/>
          </p:cNvSpPr>
          <p:nvPr/>
        </p:nvSpPr>
        <p:spPr bwMode="auto">
          <a:xfrm>
            <a:off x="5306353" y="3408843"/>
            <a:ext cx="59727" cy="77904"/>
          </a:xfrm>
          <a:custGeom>
            <a:avLst/>
            <a:gdLst>
              <a:gd name="T0" fmla="*/ 31 w 51"/>
              <a:gd name="T1" fmla="*/ 65 h 67"/>
              <a:gd name="T2" fmla="*/ 51 w 51"/>
              <a:gd name="T3" fmla="*/ 28 h 67"/>
              <a:gd name="T4" fmla="*/ 28 w 51"/>
              <a:gd name="T5" fmla="*/ 1 h 67"/>
              <a:gd name="T6" fmla="*/ 0 w 51"/>
              <a:gd name="T7" fmla="*/ 28 h 67"/>
              <a:gd name="T8" fmla="*/ 31 w 51"/>
              <a:gd name="T9" fmla="*/ 6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67">
                <a:moveTo>
                  <a:pt x="31" y="65"/>
                </a:moveTo>
                <a:cubicBezTo>
                  <a:pt x="46" y="63"/>
                  <a:pt x="50" y="44"/>
                  <a:pt x="51" y="28"/>
                </a:cubicBezTo>
                <a:cubicBezTo>
                  <a:pt x="51" y="13"/>
                  <a:pt x="40" y="1"/>
                  <a:pt x="28" y="1"/>
                </a:cubicBezTo>
                <a:cubicBezTo>
                  <a:pt x="12" y="0"/>
                  <a:pt x="1" y="12"/>
                  <a:pt x="0" y="28"/>
                </a:cubicBezTo>
                <a:cubicBezTo>
                  <a:pt x="1" y="54"/>
                  <a:pt x="20" y="67"/>
                  <a:pt x="31" y="65"/>
                </a:cubicBez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Freeform 43"/>
          <p:cNvSpPr>
            <a:spLocks/>
          </p:cNvSpPr>
          <p:nvPr/>
        </p:nvSpPr>
        <p:spPr bwMode="auto">
          <a:xfrm>
            <a:off x="5205077" y="3624379"/>
            <a:ext cx="96948" cy="132438"/>
          </a:xfrm>
          <a:custGeom>
            <a:avLst/>
            <a:gdLst>
              <a:gd name="T0" fmla="*/ 74 w 83"/>
              <a:gd name="T1" fmla="*/ 11 h 114"/>
              <a:gd name="T2" fmla="*/ 59 w 83"/>
              <a:gd name="T3" fmla="*/ 0 h 114"/>
              <a:gd name="T4" fmla="*/ 50 w 83"/>
              <a:gd name="T5" fmla="*/ 42 h 114"/>
              <a:gd name="T6" fmla="*/ 5 w 83"/>
              <a:gd name="T7" fmla="*/ 89 h 114"/>
              <a:gd name="T8" fmla="*/ 6 w 83"/>
              <a:gd name="T9" fmla="*/ 109 h 114"/>
              <a:gd name="T10" fmla="*/ 26 w 83"/>
              <a:gd name="T11" fmla="*/ 108 h 114"/>
              <a:gd name="T12" fmla="*/ 73 w 83"/>
              <a:gd name="T13" fmla="*/ 58 h 114"/>
              <a:gd name="T14" fmla="*/ 77 w 83"/>
              <a:gd name="T15" fmla="*/ 52 h 114"/>
              <a:gd name="T16" fmla="*/ 83 w 83"/>
              <a:gd name="T17" fmla="*/ 21 h 114"/>
              <a:gd name="T18" fmla="*/ 74 w 83"/>
              <a:gd name="T19" fmla="*/ 11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114">
                <a:moveTo>
                  <a:pt x="74" y="11"/>
                </a:moveTo>
                <a:cubicBezTo>
                  <a:pt x="69" y="8"/>
                  <a:pt x="63" y="4"/>
                  <a:pt x="59" y="0"/>
                </a:cubicBezTo>
                <a:cubicBezTo>
                  <a:pt x="50" y="42"/>
                  <a:pt x="50" y="42"/>
                  <a:pt x="50" y="42"/>
                </a:cubicBezTo>
                <a:cubicBezTo>
                  <a:pt x="5" y="89"/>
                  <a:pt x="5" y="89"/>
                  <a:pt x="5" y="89"/>
                </a:cubicBezTo>
                <a:cubicBezTo>
                  <a:pt x="0" y="94"/>
                  <a:pt x="0" y="103"/>
                  <a:pt x="6" y="109"/>
                </a:cubicBezTo>
                <a:cubicBezTo>
                  <a:pt x="12" y="114"/>
                  <a:pt x="20" y="114"/>
                  <a:pt x="26" y="108"/>
                </a:cubicBezTo>
                <a:cubicBezTo>
                  <a:pt x="73" y="58"/>
                  <a:pt x="73" y="58"/>
                  <a:pt x="73" y="58"/>
                </a:cubicBezTo>
                <a:cubicBezTo>
                  <a:pt x="75" y="56"/>
                  <a:pt x="76" y="54"/>
                  <a:pt x="77" y="52"/>
                </a:cubicBezTo>
                <a:cubicBezTo>
                  <a:pt x="83" y="21"/>
                  <a:pt x="83" y="21"/>
                  <a:pt x="83" y="21"/>
                </a:cubicBezTo>
                <a:cubicBezTo>
                  <a:pt x="80" y="18"/>
                  <a:pt x="77" y="14"/>
                  <a:pt x="74" y="11"/>
                </a:cubicBez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44"/>
          <p:cNvSpPr>
            <a:spLocks/>
          </p:cNvSpPr>
          <p:nvPr/>
        </p:nvSpPr>
        <p:spPr bwMode="auto">
          <a:xfrm>
            <a:off x="5349633" y="3492807"/>
            <a:ext cx="90888" cy="55832"/>
          </a:xfrm>
          <a:custGeom>
            <a:avLst/>
            <a:gdLst>
              <a:gd name="T0" fmla="*/ 37 w 78"/>
              <a:gd name="T1" fmla="*/ 46 h 48"/>
              <a:gd name="T2" fmla="*/ 72 w 78"/>
              <a:gd name="T3" fmla="*/ 22 h 48"/>
              <a:gd name="T4" fmla="*/ 75 w 78"/>
              <a:gd name="T5" fmla="*/ 6 h 48"/>
              <a:gd name="T6" fmla="*/ 59 w 78"/>
              <a:gd name="T7" fmla="*/ 3 h 48"/>
              <a:gd name="T8" fmla="*/ 29 w 78"/>
              <a:gd name="T9" fmla="*/ 24 h 48"/>
              <a:gd name="T10" fmla="*/ 2 w 78"/>
              <a:gd name="T11" fmla="*/ 16 h 48"/>
              <a:gd name="T12" fmla="*/ 3 w 78"/>
              <a:gd name="T13" fmla="*/ 27 h 48"/>
              <a:gd name="T14" fmla="*/ 0 w 78"/>
              <a:gd name="T15" fmla="*/ 39 h 48"/>
              <a:gd name="T16" fmla="*/ 27 w 78"/>
              <a:gd name="T17" fmla="*/ 47 h 48"/>
              <a:gd name="T18" fmla="*/ 37 w 78"/>
              <a:gd name="T19" fmla="*/ 4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48">
                <a:moveTo>
                  <a:pt x="37" y="46"/>
                </a:moveTo>
                <a:cubicBezTo>
                  <a:pt x="72" y="22"/>
                  <a:pt x="72" y="22"/>
                  <a:pt x="72" y="22"/>
                </a:cubicBezTo>
                <a:cubicBezTo>
                  <a:pt x="77" y="18"/>
                  <a:pt x="78" y="11"/>
                  <a:pt x="75" y="6"/>
                </a:cubicBezTo>
                <a:cubicBezTo>
                  <a:pt x="71" y="1"/>
                  <a:pt x="64" y="0"/>
                  <a:pt x="59" y="3"/>
                </a:cubicBezTo>
                <a:cubicBezTo>
                  <a:pt x="29" y="24"/>
                  <a:pt x="29" y="24"/>
                  <a:pt x="29" y="24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4" y="23"/>
                  <a:pt x="3" y="27"/>
                </a:cubicBezTo>
                <a:cubicBezTo>
                  <a:pt x="3" y="32"/>
                  <a:pt x="0" y="39"/>
                  <a:pt x="0" y="39"/>
                </a:cubicBezTo>
                <a:cubicBezTo>
                  <a:pt x="27" y="47"/>
                  <a:pt x="27" y="47"/>
                  <a:pt x="27" y="47"/>
                </a:cubicBezTo>
                <a:cubicBezTo>
                  <a:pt x="31" y="48"/>
                  <a:pt x="34" y="48"/>
                  <a:pt x="37" y="46"/>
                </a:cubicBez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Freeform 45"/>
          <p:cNvSpPr>
            <a:spLocks/>
          </p:cNvSpPr>
          <p:nvPr/>
        </p:nvSpPr>
        <p:spPr bwMode="auto">
          <a:xfrm>
            <a:off x="5196854" y="3486747"/>
            <a:ext cx="167927" cy="258383"/>
          </a:xfrm>
          <a:custGeom>
            <a:avLst/>
            <a:gdLst>
              <a:gd name="T0" fmla="*/ 109 w 144"/>
              <a:gd name="T1" fmla="*/ 105 h 222"/>
              <a:gd name="T2" fmla="*/ 131 w 144"/>
              <a:gd name="T3" fmla="*/ 31 h 222"/>
              <a:gd name="T4" fmla="*/ 126 w 144"/>
              <a:gd name="T5" fmla="*/ 14 h 222"/>
              <a:gd name="T6" fmla="*/ 125 w 144"/>
              <a:gd name="T7" fmla="*/ 16 h 222"/>
              <a:gd name="T8" fmla="*/ 119 w 144"/>
              <a:gd name="T9" fmla="*/ 47 h 222"/>
              <a:gd name="T10" fmla="*/ 120 w 144"/>
              <a:gd name="T11" fmla="*/ 19 h 222"/>
              <a:gd name="T12" fmla="*/ 122 w 144"/>
              <a:gd name="T13" fmla="*/ 15 h 222"/>
              <a:gd name="T14" fmla="*/ 120 w 144"/>
              <a:gd name="T15" fmla="*/ 10 h 222"/>
              <a:gd name="T16" fmla="*/ 117 w 144"/>
              <a:gd name="T17" fmla="*/ 9 h 222"/>
              <a:gd name="T18" fmla="*/ 113 w 144"/>
              <a:gd name="T19" fmla="*/ 13 h 222"/>
              <a:gd name="T20" fmla="*/ 115 w 144"/>
              <a:gd name="T21" fmla="*/ 18 h 222"/>
              <a:gd name="T22" fmla="*/ 110 w 144"/>
              <a:gd name="T23" fmla="*/ 39 h 222"/>
              <a:gd name="T24" fmla="*/ 102 w 144"/>
              <a:gd name="T25" fmla="*/ 1 h 222"/>
              <a:gd name="T26" fmla="*/ 90 w 144"/>
              <a:gd name="T27" fmla="*/ 0 h 222"/>
              <a:gd name="T28" fmla="*/ 47 w 144"/>
              <a:gd name="T29" fmla="*/ 5 h 222"/>
              <a:gd name="T30" fmla="*/ 5 w 144"/>
              <a:gd name="T31" fmla="*/ 34 h 222"/>
              <a:gd name="T32" fmla="*/ 4 w 144"/>
              <a:gd name="T33" fmla="*/ 50 h 222"/>
              <a:gd name="T34" fmla="*/ 21 w 144"/>
              <a:gd name="T35" fmla="*/ 51 h 222"/>
              <a:gd name="T36" fmla="*/ 54 w 144"/>
              <a:gd name="T37" fmla="*/ 26 h 222"/>
              <a:gd name="T38" fmla="*/ 82 w 144"/>
              <a:gd name="T39" fmla="*/ 27 h 222"/>
              <a:gd name="T40" fmla="*/ 73 w 144"/>
              <a:gd name="T41" fmla="*/ 29 h 222"/>
              <a:gd name="T42" fmla="*/ 56 w 144"/>
              <a:gd name="T43" fmla="*/ 95 h 222"/>
              <a:gd name="T44" fmla="*/ 60 w 144"/>
              <a:gd name="T45" fmla="*/ 100 h 222"/>
              <a:gd name="T46" fmla="*/ 84 w 144"/>
              <a:gd name="T47" fmla="*/ 124 h 222"/>
              <a:gd name="T48" fmla="*/ 113 w 144"/>
              <a:gd name="T49" fmla="*/ 152 h 222"/>
              <a:gd name="T50" fmla="*/ 105 w 144"/>
              <a:gd name="T51" fmla="*/ 204 h 222"/>
              <a:gd name="T52" fmla="*/ 117 w 144"/>
              <a:gd name="T53" fmla="*/ 221 h 222"/>
              <a:gd name="T54" fmla="*/ 133 w 144"/>
              <a:gd name="T55" fmla="*/ 208 h 222"/>
              <a:gd name="T56" fmla="*/ 142 w 144"/>
              <a:gd name="T57" fmla="*/ 152 h 222"/>
              <a:gd name="T58" fmla="*/ 139 w 144"/>
              <a:gd name="T59" fmla="*/ 138 h 222"/>
              <a:gd name="T60" fmla="*/ 109 w 144"/>
              <a:gd name="T61" fmla="*/ 10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4" h="222">
                <a:moveTo>
                  <a:pt x="109" y="105"/>
                </a:moveTo>
                <a:cubicBezTo>
                  <a:pt x="114" y="64"/>
                  <a:pt x="131" y="37"/>
                  <a:pt x="131" y="31"/>
                </a:cubicBezTo>
                <a:cubicBezTo>
                  <a:pt x="130" y="18"/>
                  <a:pt x="126" y="14"/>
                  <a:pt x="126" y="14"/>
                </a:cubicBezTo>
                <a:cubicBezTo>
                  <a:pt x="125" y="16"/>
                  <a:pt x="125" y="16"/>
                  <a:pt x="125" y="16"/>
                </a:cubicBezTo>
                <a:cubicBezTo>
                  <a:pt x="125" y="33"/>
                  <a:pt x="119" y="47"/>
                  <a:pt x="119" y="47"/>
                </a:cubicBezTo>
                <a:cubicBezTo>
                  <a:pt x="119" y="47"/>
                  <a:pt x="121" y="26"/>
                  <a:pt x="120" y="19"/>
                </a:cubicBezTo>
                <a:cubicBezTo>
                  <a:pt x="121" y="17"/>
                  <a:pt x="122" y="15"/>
                  <a:pt x="122" y="15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20" y="10"/>
                  <a:pt x="119" y="9"/>
                  <a:pt x="117" y="9"/>
                </a:cubicBezTo>
                <a:cubicBezTo>
                  <a:pt x="115" y="10"/>
                  <a:pt x="113" y="13"/>
                  <a:pt x="113" y="13"/>
                </a:cubicBezTo>
                <a:cubicBezTo>
                  <a:pt x="113" y="13"/>
                  <a:pt x="114" y="16"/>
                  <a:pt x="115" y="18"/>
                </a:cubicBezTo>
                <a:cubicBezTo>
                  <a:pt x="115" y="19"/>
                  <a:pt x="113" y="29"/>
                  <a:pt x="110" y="39"/>
                </a:cubicBezTo>
                <a:cubicBezTo>
                  <a:pt x="110" y="10"/>
                  <a:pt x="104" y="3"/>
                  <a:pt x="102" y="1"/>
                </a:cubicBezTo>
                <a:cubicBezTo>
                  <a:pt x="99" y="0"/>
                  <a:pt x="90" y="0"/>
                  <a:pt x="90" y="0"/>
                </a:cubicBezTo>
                <a:cubicBezTo>
                  <a:pt x="82" y="1"/>
                  <a:pt x="66" y="2"/>
                  <a:pt x="47" y="5"/>
                </a:cubicBezTo>
                <a:cubicBezTo>
                  <a:pt x="46" y="5"/>
                  <a:pt x="5" y="34"/>
                  <a:pt x="5" y="34"/>
                </a:cubicBezTo>
                <a:cubicBezTo>
                  <a:pt x="0" y="38"/>
                  <a:pt x="0" y="45"/>
                  <a:pt x="4" y="50"/>
                </a:cubicBezTo>
                <a:cubicBezTo>
                  <a:pt x="9" y="55"/>
                  <a:pt x="16" y="55"/>
                  <a:pt x="21" y="51"/>
                </a:cubicBezTo>
                <a:cubicBezTo>
                  <a:pt x="22" y="50"/>
                  <a:pt x="52" y="26"/>
                  <a:pt x="54" y="26"/>
                </a:cubicBezTo>
                <a:cubicBezTo>
                  <a:pt x="56" y="25"/>
                  <a:pt x="82" y="27"/>
                  <a:pt x="82" y="27"/>
                </a:cubicBezTo>
                <a:cubicBezTo>
                  <a:pt x="73" y="29"/>
                  <a:pt x="73" y="29"/>
                  <a:pt x="73" y="29"/>
                </a:cubicBezTo>
                <a:cubicBezTo>
                  <a:pt x="68" y="46"/>
                  <a:pt x="58" y="80"/>
                  <a:pt x="56" y="95"/>
                </a:cubicBezTo>
                <a:cubicBezTo>
                  <a:pt x="56" y="97"/>
                  <a:pt x="60" y="98"/>
                  <a:pt x="60" y="100"/>
                </a:cubicBezTo>
                <a:cubicBezTo>
                  <a:pt x="60" y="103"/>
                  <a:pt x="66" y="115"/>
                  <a:pt x="84" y="124"/>
                </a:cubicBezTo>
                <a:cubicBezTo>
                  <a:pt x="88" y="128"/>
                  <a:pt x="112" y="152"/>
                  <a:pt x="113" y="152"/>
                </a:cubicBezTo>
                <a:cubicBezTo>
                  <a:pt x="113" y="153"/>
                  <a:pt x="105" y="204"/>
                  <a:pt x="105" y="204"/>
                </a:cubicBezTo>
                <a:cubicBezTo>
                  <a:pt x="104" y="212"/>
                  <a:pt x="108" y="220"/>
                  <a:pt x="117" y="221"/>
                </a:cubicBezTo>
                <a:cubicBezTo>
                  <a:pt x="125" y="222"/>
                  <a:pt x="132" y="216"/>
                  <a:pt x="133" y="208"/>
                </a:cubicBezTo>
                <a:cubicBezTo>
                  <a:pt x="133" y="208"/>
                  <a:pt x="141" y="154"/>
                  <a:pt x="142" y="152"/>
                </a:cubicBezTo>
                <a:cubicBezTo>
                  <a:pt x="144" y="144"/>
                  <a:pt x="140" y="141"/>
                  <a:pt x="139" y="138"/>
                </a:cubicBezTo>
                <a:cubicBezTo>
                  <a:pt x="137" y="136"/>
                  <a:pt x="110" y="106"/>
                  <a:pt x="109" y="105"/>
                </a:cubicBez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Freeform 49"/>
          <p:cNvSpPr>
            <a:spLocks noEditPoints="1"/>
          </p:cNvSpPr>
          <p:nvPr/>
        </p:nvSpPr>
        <p:spPr bwMode="auto">
          <a:xfrm>
            <a:off x="7231730" y="4337122"/>
            <a:ext cx="229460" cy="229943"/>
          </a:xfrm>
          <a:custGeom>
            <a:avLst/>
            <a:gdLst>
              <a:gd name="T0" fmla="*/ 12 w 177"/>
              <a:gd name="T1" fmla="*/ 0 h 177"/>
              <a:gd name="T2" fmla="*/ 4 w 177"/>
              <a:gd name="T3" fmla="*/ 3 h 177"/>
              <a:gd name="T4" fmla="*/ 0 w 177"/>
              <a:gd name="T5" fmla="*/ 11 h 177"/>
              <a:gd name="T6" fmla="*/ 0 w 177"/>
              <a:gd name="T7" fmla="*/ 165 h 177"/>
              <a:gd name="T8" fmla="*/ 4 w 177"/>
              <a:gd name="T9" fmla="*/ 173 h 177"/>
              <a:gd name="T10" fmla="*/ 11 w 177"/>
              <a:gd name="T11" fmla="*/ 177 h 177"/>
              <a:gd name="T12" fmla="*/ 165 w 177"/>
              <a:gd name="T13" fmla="*/ 177 h 177"/>
              <a:gd name="T14" fmla="*/ 174 w 177"/>
              <a:gd name="T15" fmla="*/ 173 h 177"/>
              <a:gd name="T16" fmla="*/ 177 w 177"/>
              <a:gd name="T17" fmla="*/ 165 h 177"/>
              <a:gd name="T18" fmla="*/ 12 w 177"/>
              <a:gd name="T19" fmla="*/ 0 h 177"/>
              <a:gd name="T20" fmla="*/ 153 w 177"/>
              <a:gd name="T21" fmla="*/ 154 h 177"/>
              <a:gd name="T22" fmla="*/ 23 w 177"/>
              <a:gd name="T23" fmla="*/ 154 h 177"/>
              <a:gd name="T24" fmla="*/ 23 w 177"/>
              <a:gd name="T25" fmla="*/ 24 h 177"/>
              <a:gd name="T26" fmla="*/ 153 w 177"/>
              <a:gd name="T27" fmla="*/ 154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177">
                <a:moveTo>
                  <a:pt x="12" y="0"/>
                </a:moveTo>
                <a:cubicBezTo>
                  <a:pt x="9" y="0"/>
                  <a:pt x="6" y="1"/>
                  <a:pt x="4" y="3"/>
                </a:cubicBezTo>
                <a:cubicBezTo>
                  <a:pt x="2" y="5"/>
                  <a:pt x="0" y="8"/>
                  <a:pt x="0" y="11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68"/>
                  <a:pt x="2" y="171"/>
                  <a:pt x="4" y="173"/>
                </a:cubicBezTo>
                <a:cubicBezTo>
                  <a:pt x="6" y="175"/>
                  <a:pt x="9" y="177"/>
                  <a:pt x="11" y="177"/>
                </a:cubicBezTo>
                <a:cubicBezTo>
                  <a:pt x="165" y="177"/>
                  <a:pt x="165" y="177"/>
                  <a:pt x="165" y="177"/>
                </a:cubicBezTo>
                <a:cubicBezTo>
                  <a:pt x="168" y="177"/>
                  <a:pt x="171" y="175"/>
                  <a:pt x="174" y="173"/>
                </a:cubicBezTo>
                <a:cubicBezTo>
                  <a:pt x="176" y="171"/>
                  <a:pt x="177" y="168"/>
                  <a:pt x="177" y="165"/>
                </a:cubicBezTo>
                <a:cubicBezTo>
                  <a:pt x="170" y="77"/>
                  <a:pt x="100" y="7"/>
                  <a:pt x="12" y="0"/>
                </a:cubicBezTo>
                <a:close/>
                <a:moveTo>
                  <a:pt x="153" y="154"/>
                </a:moveTo>
                <a:cubicBezTo>
                  <a:pt x="23" y="154"/>
                  <a:pt x="23" y="154"/>
                  <a:pt x="23" y="154"/>
                </a:cubicBezTo>
                <a:cubicBezTo>
                  <a:pt x="23" y="24"/>
                  <a:pt x="23" y="24"/>
                  <a:pt x="23" y="24"/>
                </a:cubicBezTo>
                <a:cubicBezTo>
                  <a:pt x="90" y="34"/>
                  <a:pt x="142" y="87"/>
                  <a:pt x="153" y="154"/>
                </a:cubicBezTo>
                <a:close/>
              </a:path>
            </a:pathLst>
          </a:custGeom>
          <a:solidFill>
            <a:srgbClr val="5FBA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Freeform 50"/>
          <p:cNvSpPr>
            <a:spLocks noEditPoints="1"/>
          </p:cNvSpPr>
          <p:nvPr/>
        </p:nvSpPr>
        <p:spPr bwMode="auto">
          <a:xfrm>
            <a:off x="7231730" y="4337122"/>
            <a:ext cx="229460" cy="229943"/>
          </a:xfrm>
          <a:custGeom>
            <a:avLst/>
            <a:gdLst>
              <a:gd name="T0" fmla="*/ 12 w 177"/>
              <a:gd name="T1" fmla="*/ 0 h 177"/>
              <a:gd name="T2" fmla="*/ 4 w 177"/>
              <a:gd name="T3" fmla="*/ 3 h 177"/>
              <a:gd name="T4" fmla="*/ 0 w 177"/>
              <a:gd name="T5" fmla="*/ 11 h 177"/>
              <a:gd name="T6" fmla="*/ 0 w 177"/>
              <a:gd name="T7" fmla="*/ 165 h 177"/>
              <a:gd name="T8" fmla="*/ 4 w 177"/>
              <a:gd name="T9" fmla="*/ 173 h 177"/>
              <a:gd name="T10" fmla="*/ 11 w 177"/>
              <a:gd name="T11" fmla="*/ 177 h 177"/>
              <a:gd name="T12" fmla="*/ 165 w 177"/>
              <a:gd name="T13" fmla="*/ 177 h 177"/>
              <a:gd name="T14" fmla="*/ 174 w 177"/>
              <a:gd name="T15" fmla="*/ 173 h 177"/>
              <a:gd name="T16" fmla="*/ 177 w 177"/>
              <a:gd name="T17" fmla="*/ 165 h 177"/>
              <a:gd name="T18" fmla="*/ 12 w 177"/>
              <a:gd name="T19" fmla="*/ 0 h 177"/>
              <a:gd name="T20" fmla="*/ 153 w 177"/>
              <a:gd name="T21" fmla="*/ 154 h 177"/>
              <a:gd name="T22" fmla="*/ 23 w 177"/>
              <a:gd name="T23" fmla="*/ 154 h 177"/>
              <a:gd name="T24" fmla="*/ 23 w 177"/>
              <a:gd name="T25" fmla="*/ 24 h 177"/>
              <a:gd name="T26" fmla="*/ 153 w 177"/>
              <a:gd name="T27" fmla="*/ 154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7" h="177">
                <a:moveTo>
                  <a:pt x="12" y="0"/>
                </a:moveTo>
                <a:cubicBezTo>
                  <a:pt x="9" y="0"/>
                  <a:pt x="6" y="1"/>
                  <a:pt x="4" y="3"/>
                </a:cubicBezTo>
                <a:cubicBezTo>
                  <a:pt x="2" y="5"/>
                  <a:pt x="0" y="8"/>
                  <a:pt x="0" y="11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68"/>
                  <a:pt x="2" y="171"/>
                  <a:pt x="4" y="173"/>
                </a:cubicBezTo>
                <a:cubicBezTo>
                  <a:pt x="6" y="175"/>
                  <a:pt x="9" y="177"/>
                  <a:pt x="11" y="177"/>
                </a:cubicBezTo>
                <a:cubicBezTo>
                  <a:pt x="165" y="177"/>
                  <a:pt x="165" y="177"/>
                  <a:pt x="165" y="177"/>
                </a:cubicBezTo>
                <a:cubicBezTo>
                  <a:pt x="168" y="177"/>
                  <a:pt x="171" y="175"/>
                  <a:pt x="174" y="173"/>
                </a:cubicBezTo>
                <a:cubicBezTo>
                  <a:pt x="176" y="171"/>
                  <a:pt x="177" y="168"/>
                  <a:pt x="177" y="165"/>
                </a:cubicBezTo>
                <a:cubicBezTo>
                  <a:pt x="170" y="77"/>
                  <a:pt x="100" y="7"/>
                  <a:pt x="12" y="0"/>
                </a:cubicBezTo>
                <a:close/>
                <a:moveTo>
                  <a:pt x="153" y="154"/>
                </a:moveTo>
                <a:cubicBezTo>
                  <a:pt x="23" y="154"/>
                  <a:pt x="23" y="154"/>
                  <a:pt x="23" y="154"/>
                </a:cubicBezTo>
                <a:cubicBezTo>
                  <a:pt x="23" y="24"/>
                  <a:pt x="23" y="24"/>
                  <a:pt x="23" y="24"/>
                </a:cubicBezTo>
                <a:cubicBezTo>
                  <a:pt x="90" y="34"/>
                  <a:pt x="142" y="87"/>
                  <a:pt x="153" y="154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Freeform 51"/>
          <p:cNvSpPr>
            <a:spLocks noEditPoints="1"/>
          </p:cNvSpPr>
          <p:nvPr/>
        </p:nvSpPr>
        <p:spPr bwMode="auto">
          <a:xfrm>
            <a:off x="6965557" y="4364657"/>
            <a:ext cx="464716" cy="464717"/>
          </a:xfrm>
          <a:custGeom>
            <a:avLst/>
            <a:gdLst>
              <a:gd name="T0" fmla="*/ 182 w 358"/>
              <a:gd name="T1" fmla="*/ 176 h 358"/>
              <a:gd name="T2" fmla="*/ 178 w 358"/>
              <a:gd name="T3" fmla="*/ 4 h 358"/>
              <a:gd name="T4" fmla="*/ 60 w 358"/>
              <a:gd name="T5" fmla="*/ 46 h 358"/>
              <a:gd name="T6" fmla="*/ 0 w 358"/>
              <a:gd name="T7" fmla="*/ 179 h 358"/>
              <a:gd name="T8" fmla="*/ 44 w 358"/>
              <a:gd name="T9" fmla="*/ 295 h 358"/>
              <a:gd name="T10" fmla="*/ 53 w 358"/>
              <a:gd name="T11" fmla="*/ 305 h 358"/>
              <a:gd name="T12" fmla="*/ 93 w 358"/>
              <a:gd name="T13" fmla="*/ 335 h 358"/>
              <a:gd name="T14" fmla="*/ 103 w 358"/>
              <a:gd name="T15" fmla="*/ 341 h 358"/>
              <a:gd name="T16" fmla="*/ 104 w 358"/>
              <a:gd name="T17" fmla="*/ 341 h 358"/>
              <a:gd name="T18" fmla="*/ 125 w 358"/>
              <a:gd name="T19" fmla="*/ 349 h 358"/>
              <a:gd name="T20" fmla="*/ 162 w 358"/>
              <a:gd name="T21" fmla="*/ 357 h 358"/>
              <a:gd name="T22" fmla="*/ 176 w 358"/>
              <a:gd name="T23" fmla="*/ 357 h 358"/>
              <a:gd name="T24" fmla="*/ 264 w 358"/>
              <a:gd name="T25" fmla="*/ 336 h 358"/>
              <a:gd name="T26" fmla="*/ 282 w 358"/>
              <a:gd name="T27" fmla="*/ 325 h 358"/>
              <a:gd name="T28" fmla="*/ 293 w 358"/>
              <a:gd name="T29" fmla="*/ 316 h 358"/>
              <a:gd name="T30" fmla="*/ 302 w 358"/>
              <a:gd name="T31" fmla="*/ 308 h 358"/>
              <a:gd name="T32" fmla="*/ 310 w 358"/>
              <a:gd name="T33" fmla="*/ 300 h 358"/>
              <a:gd name="T34" fmla="*/ 317 w 358"/>
              <a:gd name="T35" fmla="*/ 292 h 358"/>
              <a:gd name="T36" fmla="*/ 324 w 358"/>
              <a:gd name="T37" fmla="*/ 284 h 358"/>
              <a:gd name="T38" fmla="*/ 354 w 358"/>
              <a:gd name="T39" fmla="*/ 180 h 358"/>
              <a:gd name="T40" fmla="*/ 306 w 358"/>
              <a:gd name="T41" fmla="*/ 270 h 358"/>
              <a:gd name="T42" fmla="*/ 300 w 358"/>
              <a:gd name="T43" fmla="*/ 278 h 358"/>
              <a:gd name="T44" fmla="*/ 294 w 358"/>
              <a:gd name="T45" fmla="*/ 285 h 358"/>
              <a:gd name="T46" fmla="*/ 287 w 358"/>
              <a:gd name="T47" fmla="*/ 292 h 358"/>
              <a:gd name="T48" fmla="*/ 279 w 358"/>
              <a:gd name="T49" fmla="*/ 299 h 358"/>
              <a:gd name="T50" fmla="*/ 270 w 358"/>
              <a:gd name="T51" fmla="*/ 306 h 358"/>
              <a:gd name="T52" fmla="*/ 252 w 358"/>
              <a:gd name="T53" fmla="*/ 317 h 358"/>
              <a:gd name="T54" fmla="*/ 176 w 358"/>
              <a:gd name="T55" fmla="*/ 335 h 358"/>
              <a:gd name="T56" fmla="*/ 165 w 358"/>
              <a:gd name="T57" fmla="*/ 334 h 358"/>
              <a:gd name="T58" fmla="*/ 132 w 358"/>
              <a:gd name="T59" fmla="*/ 328 h 358"/>
              <a:gd name="T60" fmla="*/ 113 w 358"/>
              <a:gd name="T61" fmla="*/ 321 h 358"/>
              <a:gd name="T62" fmla="*/ 69 w 358"/>
              <a:gd name="T63" fmla="*/ 290 h 358"/>
              <a:gd name="T64" fmla="*/ 62 w 358"/>
              <a:gd name="T65" fmla="*/ 283 h 358"/>
              <a:gd name="T66" fmla="*/ 59 w 358"/>
              <a:gd name="T67" fmla="*/ 279 h 358"/>
              <a:gd name="T68" fmla="*/ 73 w 358"/>
              <a:gd name="T69" fmla="*/ 64 h 358"/>
              <a:gd name="T70" fmla="*/ 159 w 358"/>
              <a:gd name="T71" fmla="*/ 24 h 358"/>
              <a:gd name="T72" fmla="*/ 163 w 358"/>
              <a:gd name="T73" fmla="*/ 195 h 358"/>
              <a:gd name="T74" fmla="*/ 334 w 358"/>
              <a:gd name="T75" fmla="*/ 19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8" h="358">
                <a:moveTo>
                  <a:pt x="346" y="176"/>
                </a:moveTo>
                <a:cubicBezTo>
                  <a:pt x="182" y="176"/>
                  <a:pt x="182" y="176"/>
                  <a:pt x="182" y="176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9"/>
                  <a:pt x="181" y="6"/>
                  <a:pt x="178" y="4"/>
                </a:cubicBezTo>
                <a:cubicBezTo>
                  <a:pt x="176" y="1"/>
                  <a:pt x="173" y="0"/>
                  <a:pt x="170" y="1"/>
                </a:cubicBezTo>
                <a:cubicBezTo>
                  <a:pt x="128" y="3"/>
                  <a:pt x="90" y="19"/>
                  <a:pt x="60" y="46"/>
                </a:cubicBezTo>
                <a:cubicBezTo>
                  <a:pt x="59" y="46"/>
                  <a:pt x="59" y="47"/>
                  <a:pt x="58" y="47"/>
                </a:cubicBezTo>
                <a:cubicBezTo>
                  <a:pt x="20" y="82"/>
                  <a:pt x="0" y="130"/>
                  <a:pt x="0" y="179"/>
                </a:cubicBezTo>
                <a:cubicBezTo>
                  <a:pt x="0" y="219"/>
                  <a:pt x="14" y="260"/>
                  <a:pt x="41" y="293"/>
                </a:cubicBezTo>
                <a:cubicBezTo>
                  <a:pt x="43" y="294"/>
                  <a:pt x="43" y="295"/>
                  <a:pt x="44" y="295"/>
                </a:cubicBezTo>
                <a:cubicBezTo>
                  <a:pt x="45" y="296"/>
                  <a:pt x="45" y="297"/>
                  <a:pt x="46" y="298"/>
                </a:cubicBezTo>
                <a:cubicBezTo>
                  <a:pt x="48" y="300"/>
                  <a:pt x="50" y="303"/>
                  <a:pt x="53" y="305"/>
                </a:cubicBezTo>
                <a:cubicBezTo>
                  <a:pt x="53" y="305"/>
                  <a:pt x="54" y="306"/>
                  <a:pt x="54" y="306"/>
                </a:cubicBezTo>
                <a:cubicBezTo>
                  <a:pt x="65" y="318"/>
                  <a:pt x="79" y="327"/>
                  <a:pt x="93" y="335"/>
                </a:cubicBezTo>
                <a:cubicBezTo>
                  <a:pt x="93" y="335"/>
                  <a:pt x="93" y="336"/>
                  <a:pt x="93" y="336"/>
                </a:cubicBezTo>
                <a:cubicBezTo>
                  <a:pt x="97" y="337"/>
                  <a:pt x="100" y="339"/>
                  <a:pt x="103" y="341"/>
                </a:cubicBezTo>
                <a:cubicBezTo>
                  <a:pt x="104" y="341"/>
                  <a:pt x="104" y="341"/>
                  <a:pt x="104" y="341"/>
                </a:cubicBezTo>
                <a:cubicBezTo>
                  <a:pt x="104" y="341"/>
                  <a:pt x="104" y="341"/>
                  <a:pt x="104" y="341"/>
                </a:cubicBezTo>
                <a:cubicBezTo>
                  <a:pt x="111" y="344"/>
                  <a:pt x="118" y="347"/>
                  <a:pt x="125" y="349"/>
                </a:cubicBezTo>
                <a:cubicBezTo>
                  <a:pt x="125" y="349"/>
                  <a:pt x="125" y="349"/>
                  <a:pt x="125" y="349"/>
                </a:cubicBezTo>
                <a:cubicBezTo>
                  <a:pt x="137" y="353"/>
                  <a:pt x="149" y="355"/>
                  <a:pt x="162" y="357"/>
                </a:cubicBezTo>
                <a:cubicBezTo>
                  <a:pt x="162" y="357"/>
                  <a:pt x="162" y="357"/>
                  <a:pt x="162" y="357"/>
                </a:cubicBezTo>
                <a:cubicBezTo>
                  <a:pt x="166" y="357"/>
                  <a:pt x="170" y="357"/>
                  <a:pt x="173" y="357"/>
                </a:cubicBezTo>
                <a:cubicBezTo>
                  <a:pt x="174" y="357"/>
                  <a:pt x="174" y="357"/>
                  <a:pt x="176" y="357"/>
                </a:cubicBezTo>
                <a:cubicBezTo>
                  <a:pt x="176" y="357"/>
                  <a:pt x="177" y="358"/>
                  <a:pt x="179" y="358"/>
                </a:cubicBezTo>
                <a:cubicBezTo>
                  <a:pt x="210" y="358"/>
                  <a:pt x="239" y="350"/>
                  <a:pt x="264" y="336"/>
                </a:cubicBezTo>
                <a:cubicBezTo>
                  <a:pt x="265" y="336"/>
                  <a:pt x="265" y="335"/>
                  <a:pt x="266" y="335"/>
                </a:cubicBezTo>
                <a:cubicBezTo>
                  <a:pt x="271" y="332"/>
                  <a:pt x="277" y="328"/>
                  <a:pt x="282" y="325"/>
                </a:cubicBezTo>
                <a:cubicBezTo>
                  <a:pt x="283" y="324"/>
                  <a:pt x="283" y="324"/>
                  <a:pt x="283" y="324"/>
                </a:cubicBezTo>
                <a:cubicBezTo>
                  <a:pt x="287" y="321"/>
                  <a:pt x="290" y="319"/>
                  <a:pt x="293" y="316"/>
                </a:cubicBezTo>
                <a:cubicBezTo>
                  <a:pt x="296" y="314"/>
                  <a:pt x="298" y="312"/>
                  <a:pt x="301" y="309"/>
                </a:cubicBezTo>
                <a:cubicBezTo>
                  <a:pt x="301" y="309"/>
                  <a:pt x="302" y="308"/>
                  <a:pt x="302" y="308"/>
                </a:cubicBezTo>
                <a:cubicBezTo>
                  <a:pt x="304" y="306"/>
                  <a:pt x="307" y="304"/>
                  <a:pt x="309" y="302"/>
                </a:cubicBezTo>
                <a:cubicBezTo>
                  <a:pt x="310" y="300"/>
                  <a:pt x="310" y="300"/>
                  <a:pt x="310" y="300"/>
                </a:cubicBezTo>
                <a:cubicBezTo>
                  <a:pt x="312" y="298"/>
                  <a:pt x="314" y="296"/>
                  <a:pt x="316" y="293"/>
                </a:cubicBezTo>
                <a:cubicBezTo>
                  <a:pt x="316" y="293"/>
                  <a:pt x="317" y="292"/>
                  <a:pt x="317" y="292"/>
                </a:cubicBezTo>
                <a:cubicBezTo>
                  <a:pt x="319" y="289"/>
                  <a:pt x="321" y="287"/>
                  <a:pt x="323" y="284"/>
                </a:cubicBezTo>
                <a:cubicBezTo>
                  <a:pt x="323" y="284"/>
                  <a:pt x="324" y="284"/>
                  <a:pt x="324" y="284"/>
                </a:cubicBezTo>
                <a:cubicBezTo>
                  <a:pt x="343" y="256"/>
                  <a:pt x="356" y="223"/>
                  <a:pt x="357" y="188"/>
                </a:cubicBezTo>
                <a:cubicBezTo>
                  <a:pt x="358" y="185"/>
                  <a:pt x="357" y="182"/>
                  <a:pt x="354" y="180"/>
                </a:cubicBezTo>
                <a:cubicBezTo>
                  <a:pt x="352" y="177"/>
                  <a:pt x="349" y="176"/>
                  <a:pt x="346" y="176"/>
                </a:cubicBezTo>
                <a:close/>
                <a:moveTo>
                  <a:pt x="306" y="270"/>
                </a:moveTo>
                <a:cubicBezTo>
                  <a:pt x="305" y="271"/>
                  <a:pt x="305" y="271"/>
                  <a:pt x="305" y="271"/>
                </a:cubicBezTo>
                <a:cubicBezTo>
                  <a:pt x="304" y="273"/>
                  <a:pt x="302" y="275"/>
                  <a:pt x="300" y="278"/>
                </a:cubicBezTo>
                <a:cubicBezTo>
                  <a:pt x="299" y="279"/>
                  <a:pt x="299" y="279"/>
                  <a:pt x="299" y="279"/>
                </a:cubicBezTo>
                <a:cubicBezTo>
                  <a:pt x="297" y="281"/>
                  <a:pt x="295" y="283"/>
                  <a:pt x="294" y="285"/>
                </a:cubicBezTo>
                <a:cubicBezTo>
                  <a:pt x="292" y="286"/>
                  <a:pt x="292" y="286"/>
                  <a:pt x="292" y="286"/>
                </a:cubicBezTo>
                <a:cubicBezTo>
                  <a:pt x="291" y="288"/>
                  <a:pt x="289" y="290"/>
                  <a:pt x="287" y="292"/>
                </a:cubicBezTo>
                <a:cubicBezTo>
                  <a:pt x="286" y="293"/>
                  <a:pt x="286" y="293"/>
                  <a:pt x="286" y="293"/>
                </a:cubicBezTo>
                <a:cubicBezTo>
                  <a:pt x="283" y="295"/>
                  <a:pt x="281" y="297"/>
                  <a:pt x="279" y="299"/>
                </a:cubicBezTo>
                <a:cubicBezTo>
                  <a:pt x="276" y="301"/>
                  <a:pt x="273" y="303"/>
                  <a:pt x="271" y="305"/>
                </a:cubicBezTo>
                <a:cubicBezTo>
                  <a:pt x="271" y="305"/>
                  <a:pt x="270" y="305"/>
                  <a:pt x="270" y="306"/>
                </a:cubicBezTo>
                <a:cubicBezTo>
                  <a:pt x="265" y="310"/>
                  <a:pt x="259" y="313"/>
                  <a:pt x="253" y="316"/>
                </a:cubicBezTo>
                <a:cubicBezTo>
                  <a:pt x="253" y="316"/>
                  <a:pt x="252" y="317"/>
                  <a:pt x="252" y="317"/>
                </a:cubicBezTo>
                <a:cubicBezTo>
                  <a:pt x="230" y="329"/>
                  <a:pt x="205" y="335"/>
                  <a:pt x="179" y="335"/>
                </a:cubicBezTo>
                <a:cubicBezTo>
                  <a:pt x="179" y="335"/>
                  <a:pt x="178" y="335"/>
                  <a:pt x="176" y="335"/>
                </a:cubicBezTo>
                <a:cubicBezTo>
                  <a:pt x="176" y="335"/>
                  <a:pt x="175" y="335"/>
                  <a:pt x="174" y="335"/>
                </a:cubicBezTo>
                <a:cubicBezTo>
                  <a:pt x="171" y="335"/>
                  <a:pt x="168" y="335"/>
                  <a:pt x="165" y="334"/>
                </a:cubicBezTo>
                <a:cubicBezTo>
                  <a:pt x="164" y="334"/>
                  <a:pt x="164" y="334"/>
                  <a:pt x="164" y="334"/>
                </a:cubicBezTo>
                <a:cubicBezTo>
                  <a:pt x="153" y="333"/>
                  <a:pt x="142" y="331"/>
                  <a:pt x="132" y="328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126" y="326"/>
                  <a:pt x="119" y="323"/>
                  <a:pt x="113" y="321"/>
                </a:cubicBezTo>
                <a:cubicBezTo>
                  <a:pt x="110" y="319"/>
                  <a:pt x="107" y="318"/>
                  <a:pt x="104" y="316"/>
                </a:cubicBezTo>
                <a:cubicBezTo>
                  <a:pt x="91" y="309"/>
                  <a:pt x="80" y="300"/>
                  <a:pt x="69" y="290"/>
                </a:cubicBezTo>
                <a:cubicBezTo>
                  <a:pt x="69" y="290"/>
                  <a:pt x="68" y="289"/>
                  <a:pt x="68" y="289"/>
                </a:cubicBezTo>
                <a:cubicBezTo>
                  <a:pt x="66" y="287"/>
                  <a:pt x="64" y="285"/>
                  <a:pt x="62" y="283"/>
                </a:cubicBezTo>
                <a:cubicBezTo>
                  <a:pt x="62" y="282"/>
                  <a:pt x="61" y="281"/>
                  <a:pt x="61" y="281"/>
                </a:cubicBezTo>
                <a:cubicBezTo>
                  <a:pt x="60" y="280"/>
                  <a:pt x="59" y="279"/>
                  <a:pt x="59" y="279"/>
                </a:cubicBezTo>
                <a:cubicBezTo>
                  <a:pt x="34" y="249"/>
                  <a:pt x="23" y="214"/>
                  <a:pt x="23" y="179"/>
                </a:cubicBezTo>
                <a:cubicBezTo>
                  <a:pt x="23" y="137"/>
                  <a:pt x="40" y="95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97" y="42"/>
                  <a:pt x="127" y="28"/>
                  <a:pt x="159" y="24"/>
                </a:cubicBezTo>
                <a:cubicBezTo>
                  <a:pt x="159" y="187"/>
                  <a:pt x="159" y="187"/>
                  <a:pt x="159" y="187"/>
                </a:cubicBezTo>
                <a:cubicBezTo>
                  <a:pt x="159" y="190"/>
                  <a:pt x="161" y="193"/>
                  <a:pt x="163" y="195"/>
                </a:cubicBezTo>
                <a:cubicBezTo>
                  <a:pt x="165" y="197"/>
                  <a:pt x="168" y="198"/>
                  <a:pt x="171" y="198"/>
                </a:cubicBezTo>
                <a:cubicBezTo>
                  <a:pt x="334" y="198"/>
                  <a:pt x="334" y="198"/>
                  <a:pt x="334" y="198"/>
                </a:cubicBezTo>
                <a:cubicBezTo>
                  <a:pt x="331" y="225"/>
                  <a:pt x="321" y="250"/>
                  <a:pt x="306" y="270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0283" name="组合 10282"/>
          <p:cNvGrpSpPr/>
          <p:nvPr/>
        </p:nvGrpSpPr>
        <p:grpSpPr>
          <a:xfrm>
            <a:off x="7802412" y="2316455"/>
            <a:ext cx="1252795" cy="1777048"/>
            <a:chOff x="4219576" y="768350"/>
            <a:chExt cx="3748087" cy="53165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277" name="Freeform 63"/>
            <p:cNvSpPr>
              <a:spLocks/>
            </p:cNvSpPr>
            <p:nvPr/>
          </p:nvSpPr>
          <p:spPr bwMode="auto">
            <a:xfrm>
              <a:off x="4219576" y="1841500"/>
              <a:ext cx="2373313" cy="1095375"/>
            </a:xfrm>
            <a:custGeom>
              <a:avLst/>
              <a:gdLst>
                <a:gd name="T0" fmla="*/ 208 w 559"/>
                <a:gd name="T1" fmla="*/ 258 h 258"/>
                <a:gd name="T2" fmla="*/ 139 w 559"/>
                <a:gd name="T3" fmla="*/ 226 h 258"/>
                <a:gd name="T4" fmla="*/ 0 w 559"/>
                <a:gd name="T5" fmla="*/ 61 h 258"/>
                <a:gd name="T6" fmla="*/ 37 w 559"/>
                <a:gd name="T7" fmla="*/ 30 h 258"/>
                <a:gd name="T8" fmla="*/ 160 w 559"/>
                <a:gd name="T9" fmla="*/ 41 h 258"/>
                <a:gd name="T10" fmla="*/ 223 w 559"/>
                <a:gd name="T11" fmla="*/ 117 h 258"/>
                <a:gd name="T12" fmla="*/ 522 w 559"/>
                <a:gd name="T13" fmla="*/ 32 h 258"/>
                <a:gd name="T14" fmla="*/ 528 w 559"/>
                <a:gd name="T15" fmla="*/ 53 h 258"/>
                <a:gd name="T16" fmla="*/ 216 w 559"/>
                <a:gd name="T17" fmla="*/ 142 h 258"/>
                <a:gd name="T18" fmla="*/ 143 w 559"/>
                <a:gd name="T19" fmla="*/ 55 h 258"/>
                <a:gd name="T20" fmla="*/ 51 w 559"/>
                <a:gd name="T21" fmla="*/ 47 h 258"/>
                <a:gd name="T22" fmla="*/ 31 w 559"/>
                <a:gd name="T23" fmla="*/ 63 h 258"/>
                <a:gd name="T24" fmla="*/ 156 w 559"/>
                <a:gd name="T25" fmla="*/ 212 h 258"/>
                <a:gd name="T26" fmla="*/ 226 w 559"/>
                <a:gd name="T27" fmla="*/ 233 h 258"/>
                <a:gd name="T28" fmla="*/ 553 w 559"/>
                <a:gd name="T29" fmla="*/ 140 h 258"/>
                <a:gd name="T30" fmla="*/ 559 w 559"/>
                <a:gd name="T31" fmla="*/ 161 h 258"/>
                <a:gd name="T32" fmla="*/ 232 w 559"/>
                <a:gd name="T33" fmla="*/ 254 h 258"/>
                <a:gd name="T34" fmla="*/ 208 w 559"/>
                <a:gd name="T35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9" h="258">
                  <a:moveTo>
                    <a:pt x="208" y="258"/>
                  </a:moveTo>
                  <a:cubicBezTo>
                    <a:pt x="182" y="258"/>
                    <a:pt x="156" y="246"/>
                    <a:pt x="139" y="22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73" y="0"/>
                    <a:pt x="129" y="4"/>
                    <a:pt x="160" y="41"/>
                  </a:cubicBezTo>
                  <a:cubicBezTo>
                    <a:pt x="223" y="117"/>
                    <a:pt x="223" y="117"/>
                    <a:pt x="223" y="117"/>
                  </a:cubicBezTo>
                  <a:cubicBezTo>
                    <a:pt x="522" y="32"/>
                    <a:pt x="522" y="32"/>
                    <a:pt x="522" y="32"/>
                  </a:cubicBezTo>
                  <a:cubicBezTo>
                    <a:pt x="528" y="53"/>
                    <a:pt x="528" y="53"/>
                    <a:pt x="528" y="53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20" y="28"/>
                    <a:pt x="78" y="24"/>
                    <a:pt x="51" y="4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156" y="212"/>
                    <a:pt x="156" y="212"/>
                    <a:pt x="156" y="212"/>
                  </a:cubicBezTo>
                  <a:cubicBezTo>
                    <a:pt x="173" y="232"/>
                    <a:pt x="201" y="241"/>
                    <a:pt x="226" y="233"/>
                  </a:cubicBezTo>
                  <a:cubicBezTo>
                    <a:pt x="553" y="140"/>
                    <a:pt x="553" y="140"/>
                    <a:pt x="553" y="140"/>
                  </a:cubicBezTo>
                  <a:cubicBezTo>
                    <a:pt x="559" y="161"/>
                    <a:pt x="559" y="161"/>
                    <a:pt x="559" y="161"/>
                  </a:cubicBezTo>
                  <a:cubicBezTo>
                    <a:pt x="232" y="254"/>
                    <a:pt x="232" y="254"/>
                    <a:pt x="232" y="254"/>
                  </a:cubicBezTo>
                  <a:cubicBezTo>
                    <a:pt x="224" y="257"/>
                    <a:pt x="216" y="258"/>
                    <a:pt x="208" y="2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78" name="Freeform 64"/>
            <p:cNvSpPr>
              <a:spLocks noEditPoints="1"/>
            </p:cNvSpPr>
            <p:nvPr/>
          </p:nvSpPr>
          <p:spPr bwMode="auto">
            <a:xfrm>
              <a:off x="5573713" y="1778000"/>
              <a:ext cx="2393950" cy="1077913"/>
            </a:xfrm>
            <a:custGeom>
              <a:avLst/>
              <a:gdLst>
                <a:gd name="T0" fmla="*/ 472 w 564"/>
                <a:gd name="T1" fmla="*/ 254 h 254"/>
                <a:gd name="T2" fmla="*/ 465 w 564"/>
                <a:gd name="T3" fmla="*/ 254 h 254"/>
                <a:gd name="T4" fmla="*/ 405 w 564"/>
                <a:gd name="T5" fmla="*/ 223 h 254"/>
                <a:gd name="T6" fmla="*/ 342 w 564"/>
                <a:gd name="T7" fmla="*/ 147 h 254"/>
                <a:gd name="T8" fmla="*/ 25 w 564"/>
                <a:gd name="T9" fmla="*/ 238 h 254"/>
                <a:gd name="T10" fmla="*/ 14 w 564"/>
                <a:gd name="T11" fmla="*/ 197 h 254"/>
                <a:gd name="T12" fmla="*/ 77 w 564"/>
                <a:gd name="T13" fmla="*/ 83 h 254"/>
                <a:gd name="T14" fmla="*/ 332 w 564"/>
                <a:gd name="T15" fmla="*/ 10 h 254"/>
                <a:gd name="T16" fmla="*/ 426 w 564"/>
                <a:gd name="T17" fmla="*/ 38 h 254"/>
                <a:gd name="T18" fmla="*/ 564 w 564"/>
                <a:gd name="T19" fmla="*/ 203 h 254"/>
                <a:gd name="T20" fmla="*/ 528 w 564"/>
                <a:gd name="T21" fmla="*/ 233 h 254"/>
                <a:gd name="T22" fmla="*/ 472 w 564"/>
                <a:gd name="T23" fmla="*/ 254 h 254"/>
                <a:gd name="T24" fmla="*/ 349 w 564"/>
                <a:gd name="T25" fmla="*/ 122 h 254"/>
                <a:gd name="T26" fmla="*/ 422 w 564"/>
                <a:gd name="T27" fmla="*/ 209 h 254"/>
                <a:gd name="T28" fmla="*/ 466 w 564"/>
                <a:gd name="T29" fmla="*/ 232 h 254"/>
                <a:gd name="T30" fmla="*/ 514 w 564"/>
                <a:gd name="T31" fmla="*/ 217 h 254"/>
                <a:gd name="T32" fmla="*/ 534 w 564"/>
                <a:gd name="T33" fmla="*/ 201 h 254"/>
                <a:gd name="T34" fmla="*/ 409 w 564"/>
                <a:gd name="T35" fmla="*/ 52 h 254"/>
                <a:gd name="T36" fmla="*/ 338 w 564"/>
                <a:gd name="T37" fmla="*/ 31 h 254"/>
                <a:gd name="T38" fmla="*/ 83 w 564"/>
                <a:gd name="T39" fmla="*/ 104 h 254"/>
                <a:gd name="T40" fmla="*/ 35 w 564"/>
                <a:gd name="T41" fmla="*/ 191 h 254"/>
                <a:gd name="T42" fmla="*/ 40 w 564"/>
                <a:gd name="T43" fmla="*/ 210 h 254"/>
                <a:gd name="T44" fmla="*/ 349 w 564"/>
                <a:gd name="T45" fmla="*/ 12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4" h="254">
                  <a:moveTo>
                    <a:pt x="472" y="254"/>
                  </a:moveTo>
                  <a:cubicBezTo>
                    <a:pt x="470" y="254"/>
                    <a:pt x="467" y="254"/>
                    <a:pt x="465" y="254"/>
                  </a:cubicBezTo>
                  <a:cubicBezTo>
                    <a:pt x="441" y="252"/>
                    <a:pt x="420" y="241"/>
                    <a:pt x="405" y="223"/>
                  </a:cubicBezTo>
                  <a:cubicBezTo>
                    <a:pt x="342" y="147"/>
                    <a:pt x="342" y="147"/>
                    <a:pt x="342" y="147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14" y="197"/>
                    <a:pt x="14" y="197"/>
                    <a:pt x="14" y="197"/>
                  </a:cubicBezTo>
                  <a:cubicBezTo>
                    <a:pt x="0" y="148"/>
                    <a:pt x="28" y="97"/>
                    <a:pt x="77" y="83"/>
                  </a:cubicBezTo>
                  <a:cubicBezTo>
                    <a:pt x="332" y="10"/>
                    <a:pt x="332" y="10"/>
                    <a:pt x="332" y="10"/>
                  </a:cubicBezTo>
                  <a:cubicBezTo>
                    <a:pt x="367" y="0"/>
                    <a:pt x="403" y="11"/>
                    <a:pt x="426" y="38"/>
                  </a:cubicBezTo>
                  <a:cubicBezTo>
                    <a:pt x="564" y="203"/>
                    <a:pt x="564" y="203"/>
                    <a:pt x="564" y="203"/>
                  </a:cubicBezTo>
                  <a:cubicBezTo>
                    <a:pt x="528" y="233"/>
                    <a:pt x="528" y="233"/>
                    <a:pt x="528" y="233"/>
                  </a:cubicBezTo>
                  <a:cubicBezTo>
                    <a:pt x="512" y="247"/>
                    <a:pt x="493" y="254"/>
                    <a:pt x="472" y="254"/>
                  </a:cubicBezTo>
                  <a:close/>
                  <a:moveTo>
                    <a:pt x="349" y="122"/>
                  </a:moveTo>
                  <a:cubicBezTo>
                    <a:pt x="422" y="209"/>
                    <a:pt x="422" y="209"/>
                    <a:pt x="422" y="209"/>
                  </a:cubicBezTo>
                  <a:cubicBezTo>
                    <a:pt x="433" y="222"/>
                    <a:pt x="449" y="230"/>
                    <a:pt x="466" y="232"/>
                  </a:cubicBezTo>
                  <a:cubicBezTo>
                    <a:pt x="484" y="233"/>
                    <a:pt x="501" y="228"/>
                    <a:pt x="514" y="217"/>
                  </a:cubicBezTo>
                  <a:cubicBezTo>
                    <a:pt x="534" y="201"/>
                    <a:pt x="534" y="201"/>
                    <a:pt x="534" y="201"/>
                  </a:cubicBezTo>
                  <a:cubicBezTo>
                    <a:pt x="409" y="52"/>
                    <a:pt x="409" y="52"/>
                    <a:pt x="409" y="52"/>
                  </a:cubicBezTo>
                  <a:cubicBezTo>
                    <a:pt x="392" y="32"/>
                    <a:pt x="364" y="23"/>
                    <a:pt x="338" y="31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46" y="115"/>
                    <a:pt x="24" y="154"/>
                    <a:pt x="35" y="191"/>
                  </a:cubicBezTo>
                  <a:cubicBezTo>
                    <a:pt x="40" y="210"/>
                    <a:pt x="40" y="210"/>
                    <a:pt x="40" y="210"/>
                  </a:cubicBezTo>
                  <a:lnTo>
                    <a:pt x="349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79" name="Freeform 65"/>
            <p:cNvSpPr>
              <a:spLocks noEditPoints="1"/>
            </p:cNvSpPr>
            <p:nvPr/>
          </p:nvSpPr>
          <p:spPr bwMode="auto">
            <a:xfrm>
              <a:off x="5340351" y="768350"/>
              <a:ext cx="1057275" cy="1171575"/>
            </a:xfrm>
            <a:custGeom>
              <a:avLst/>
              <a:gdLst>
                <a:gd name="T0" fmla="*/ 127 w 249"/>
                <a:gd name="T1" fmla="*/ 276 h 276"/>
                <a:gd name="T2" fmla="*/ 122 w 249"/>
                <a:gd name="T3" fmla="*/ 276 h 276"/>
                <a:gd name="T4" fmla="*/ 89 w 249"/>
                <a:gd name="T5" fmla="*/ 271 h 276"/>
                <a:gd name="T6" fmla="*/ 0 w 249"/>
                <a:gd name="T7" fmla="*/ 149 h 276"/>
                <a:gd name="T8" fmla="*/ 0 w 249"/>
                <a:gd name="T9" fmla="*/ 125 h 276"/>
                <a:gd name="T10" fmla="*/ 124 w 249"/>
                <a:gd name="T11" fmla="*/ 0 h 276"/>
                <a:gd name="T12" fmla="*/ 249 w 249"/>
                <a:gd name="T13" fmla="*/ 125 h 276"/>
                <a:gd name="T14" fmla="*/ 249 w 249"/>
                <a:gd name="T15" fmla="*/ 150 h 276"/>
                <a:gd name="T16" fmla="*/ 170 w 249"/>
                <a:gd name="T17" fmla="*/ 268 h 276"/>
                <a:gd name="T18" fmla="*/ 127 w 249"/>
                <a:gd name="T19" fmla="*/ 276 h 276"/>
                <a:gd name="T20" fmla="*/ 124 w 249"/>
                <a:gd name="T21" fmla="*/ 22 h 276"/>
                <a:gd name="T22" fmla="*/ 21 w 249"/>
                <a:gd name="T23" fmla="*/ 125 h 276"/>
                <a:gd name="T24" fmla="*/ 21 w 249"/>
                <a:gd name="T25" fmla="*/ 149 h 276"/>
                <a:gd name="T26" fmla="*/ 95 w 249"/>
                <a:gd name="T27" fmla="*/ 250 h 276"/>
                <a:gd name="T28" fmla="*/ 122 w 249"/>
                <a:gd name="T29" fmla="*/ 254 h 276"/>
                <a:gd name="T30" fmla="*/ 127 w 249"/>
                <a:gd name="T31" fmla="*/ 254 h 276"/>
                <a:gd name="T32" fmla="*/ 162 w 249"/>
                <a:gd name="T33" fmla="*/ 247 h 276"/>
                <a:gd name="T34" fmla="*/ 228 w 249"/>
                <a:gd name="T35" fmla="*/ 150 h 276"/>
                <a:gd name="T36" fmla="*/ 228 w 249"/>
                <a:gd name="T37" fmla="*/ 125 h 276"/>
                <a:gd name="T38" fmla="*/ 124 w 249"/>
                <a:gd name="T39" fmla="*/ 2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9" h="276">
                  <a:moveTo>
                    <a:pt x="127" y="276"/>
                  </a:moveTo>
                  <a:cubicBezTo>
                    <a:pt x="122" y="276"/>
                    <a:pt x="122" y="276"/>
                    <a:pt x="122" y="276"/>
                  </a:cubicBezTo>
                  <a:cubicBezTo>
                    <a:pt x="111" y="276"/>
                    <a:pt x="100" y="274"/>
                    <a:pt x="89" y="271"/>
                  </a:cubicBezTo>
                  <a:cubicBezTo>
                    <a:pt x="36" y="257"/>
                    <a:pt x="0" y="207"/>
                    <a:pt x="0" y="149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6"/>
                    <a:pt x="56" y="0"/>
                    <a:pt x="124" y="0"/>
                  </a:cubicBezTo>
                  <a:cubicBezTo>
                    <a:pt x="193" y="0"/>
                    <a:pt x="249" y="56"/>
                    <a:pt x="249" y="125"/>
                  </a:cubicBezTo>
                  <a:cubicBezTo>
                    <a:pt x="249" y="150"/>
                    <a:pt x="249" y="150"/>
                    <a:pt x="249" y="150"/>
                  </a:cubicBezTo>
                  <a:cubicBezTo>
                    <a:pt x="249" y="203"/>
                    <a:pt x="218" y="250"/>
                    <a:pt x="170" y="268"/>
                  </a:cubicBezTo>
                  <a:cubicBezTo>
                    <a:pt x="156" y="273"/>
                    <a:pt x="142" y="276"/>
                    <a:pt x="127" y="276"/>
                  </a:cubicBezTo>
                  <a:close/>
                  <a:moveTo>
                    <a:pt x="124" y="22"/>
                  </a:moveTo>
                  <a:cubicBezTo>
                    <a:pt x="68" y="22"/>
                    <a:pt x="21" y="68"/>
                    <a:pt x="21" y="125"/>
                  </a:cubicBezTo>
                  <a:cubicBezTo>
                    <a:pt x="21" y="149"/>
                    <a:pt x="21" y="149"/>
                    <a:pt x="21" y="149"/>
                  </a:cubicBezTo>
                  <a:cubicBezTo>
                    <a:pt x="21" y="197"/>
                    <a:pt x="52" y="238"/>
                    <a:pt x="95" y="250"/>
                  </a:cubicBezTo>
                  <a:cubicBezTo>
                    <a:pt x="104" y="252"/>
                    <a:pt x="113" y="254"/>
                    <a:pt x="122" y="254"/>
                  </a:cubicBezTo>
                  <a:cubicBezTo>
                    <a:pt x="127" y="254"/>
                    <a:pt x="127" y="254"/>
                    <a:pt x="127" y="254"/>
                  </a:cubicBezTo>
                  <a:cubicBezTo>
                    <a:pt x="139" y="254"/>
                    <a:pt x="151" y="252"/>
                    <a:pt x="162" y="247"/>
                  </a:cubicBezTo>
                  <a:cubicBezTo>
                    <a:pt x="201" y="233"/>
                    <a:pt x="228" y="194"/>
                    <a:pt x="228" y="150"/>
                  </a:cubicBezTo>
                  <a:cubicBezTo>
                    <a:pt x="228" y="125"/>
                    <a:pt x="228" y="125"/>
                    <a:pt x="228" y="125"/>
                  </a:cubicBezTo>
                  <a:cubicBezTo>
                    <a:pt x="228" y="68"/>
                    <a:pt x="181" y="22"/>
                    <a:pt x="12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80" name="Freeform 66"/>
            <p:cNvSpPr>
              <a:spLocks/>
            </p:cNvSpPr>
            <p:nvPr/>
          </p:nvSpPr>
          <p:spPr bwMode="auto">
            <a:xfrm>
              <a:off x="6113463" y="4200525"/>
              <a:ext cx="1509713" cy="1884363"/>
            </a:xfrm>
            <a:custGeom>
              <a:avLst/>
              <a:gdLst>
                <a:gd name="T0" fmla="*/ 253 w 356"/>
                <a:gd name="T1" fmla="*/ 444 h 444"/>
                <a:gd name="T2" fmla="*/ 27 w 356"/>
                <a:gd name="T3" fmla="*/ 220 h 444"/>
                <a:gd name="T4" fmla="*/ 0 w 356"/>
                <a:gd name="T5" fmla="*/ 155 h 444"/>
                <a:gd name="T6" fmla="*/ 0 w 356"/>
                <a:gd name="T7" fmla="*/ 2 h 444"/>
                <a:gd name="T8" fmla="*/ 22 w 356"/>
                <a:gd name="T9" fmla="*/ 2 h 444"/>
                <a:gd name="T10" fmla="*/ 22 w 356"/>
                <a:gd name="T11" fmla="*/ 155 h 444"/>
                <a:gd name="T12" fmla="*/ 42 w 356"/>
                <a:gd name="T13" fmla="*/ 204 h 444"/>
                <a:gd name="T14" fmla="*/ 253 w 356"/>
                <a:gd name="T15" fmla="*/ 413 h 444"/>
                <a:gd name="T16" fmla="*/ 325 w 356"/>
                <a:gd name="T17" fmla="*/ 340 h 444"/>
                <a:gd name="T18" fmla="*/ 124 w 356"/>
                <a:gd name="T19" fmla="*/ 139 h 444"/>
                <a:gd name="T20" fmla="*/ 124 w 356"/>
                <a:gd name="T21" fmla="*/ 0 h 444"/>
                <a:gd name="T22" fmla="*/ 146 w 356"/>
                <a:gd name="T23" fmla="*/ 0 h 444"/>
                <a:gd name="T24" fmla="*/ 146 w 356"/>
                <a:gd name="T25" fmla="*/ 130 h 444"/>
                <a:gd name="T26" fmla="*/ 356 w 356"/>
                <a:gd name="T27" fmla="*/ 340 h 444"/>
                <a:gd name="T28" fmla="*/ 253 w 356"/>
                <a:gd name="T29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6" h="444">
                  <a:moveTo>
                    <a:pt x="253" y="444"/>
                  </a:moveTo>
                  <a:cubicBezTo>
                    <a:pt x="27" y="220"/>
                    <a:pt x="27" y="220"/>
                    <a:pt x="27" y="220"/>
                  </a:cubicBezTo>
                  <a:cubicBezTo>
                    <a:pt x="10" y="203"/>
                    <a:pt x="0" y="179"/>
                    <a:pt x="0" y="15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73"/>
                    <a:pt x="29" y="191"/>
                    <a:pt x="42" y="204"/>
                  </a:cubicBezTo>
                  <a:cubicBezTo>
                    <a:pt x="253" y="413"/>
                    <a:pt x="253" y="413"/>
                    <a:pt x="253" y="413"/>
                  </a:cubicBezTo>
                  <a:cubicBezTo>
                    <a:pt x="325" y="340"/>
                    <a:pt x="325" y="340"/>
                    <a:pt x="325" y="340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356" y="340"/>
                    <a:pt x="356" y="340"/>
                    <a:pt x="356" y="340"/>
                  </a:cubicBezTo>
                  <a:lnTo>
                    <a:pt x="253" y="4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81" name="Freeform 67"/>
            <p:cNvSpPr>
              <a:spLocks/>
            </p:cNvSpPr>
            <p:nvPr/>
          </p:nvSpPr>
          <p:spPr bwMode="auto">
            <a:xfrm>
              <a:off x="5064126" y="2020888"/>
              <a:ext cx="1939925" cy="3181350"/>
            </a:xfrm>
            <a:custGeom>
              <a:avLst/>
              <a:gdLst>
                <a:gd name="T0" fmla="*/ 326 w 457"/>
                <a:gd name="T1" fmla="*/ 0 h 750"/>
                <a:gd name="T2" fmla="*/ 197 w 457"/>
                <a:gd name="T3" fmla="*/ 38 h 750"/>
                <a:gd name="T4" fmla="*/ 145 w 457"/>
                <a:gd name="T5" fmla="*/ 131 h 750"/>
                <a:gd name="T6" fmla="*/ 219 w 457"/>
                <a:gd name="T7" fmla="*/ 393 h 750"/>
                <a:gd name="T8" fmla="*/ 80 w 457"/>
                <a:gd name="T9" fmla="*/ 393 h 750"/>
                <a:gd name="T10" fmla="*/ 0 w 457"/>
                <a:gd name="T11" fmla="*/ 473 h 750"/>
                <a:gd name="T12" fmla="*/ 0 w 457"/>
                <a:gd name="T13" fmla="*/ 750 h 750"/>
                <a:gd name="T14" fmla="*/ 124 w 457"/>
                <a:gd name="T15" fmla="*/ 750 h 750"/>
                <a:gd name="T16" fmla="*/ 124 w 457"/>
                <a:gd name="T17" fmla="*/ 517 h 750"/>
                <a:gd name="T18" fmla="*/ 335 w 457"/>
                <a:gd name="T19" fmla="*/ 517 h 750"/>
                <a:gd name="T20" fmla="*/ 436 w 457"/>
                <a:gd name="T21" fmla="*/ 384 h 750"/>
                <a:gd name="T22" fmla="*/ 357 w 457"/>
                <a:gd name="T23" fmla="*/ 109 h 750"/>
                <a:gd name="T24" fmla="*/ 326 w 457"/>
                <a:gd name="T25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7" h="750">
                  <a:moveTo>
                    <a:pt x="326" y="0"/>
                  </a:moveTo>
                  <a:cubicBezTo>
                    <a:pt x="197" y="38"/>
                    <a:pt x="197" y="38"/>
                    <a:pt x="197" y="38"/>
                  </a:cubicBezTo>
                  <a:cubicBezTo>
                    <a:pt x="156" y="49"/>
                    <a:pt x="133" y="91"/>
                    <a:pt x="145" y="131"/>
                  </a:cubicBezTo>
                  <a:cubicBezTo>
                    <a:pt x="219" y="393"/>
                    <a:pt x="219" y="393"/>
                    <a:pt x="219" y="393"/>
                  </a:cubicBezTo>
                  <a:cubicBezTo>
                    <a:pt x="80" y="393"/>
                    <a:pt x="80" y="393"/>
                    <a:pt x="80" y="393"/>
                  </a:cubicBezTo>
                  <a:cubicBezTo>
                    <a:pt x="36" y="393"/>
                    <a:pt x="0" y="429"/>
                    <a:pt x="0" y="473"/>
                  </a:cubicBezTo>
                  <a:cubicBezTo>
                    <a:pt x="0" y="574"/>
                    <a:pt x="0" y="750"/>
                    <a:pt x="0" y="750"/>
                  </a:cubicBezTo>
                  <a:cubicBezTo>
                    <a:pt x="124" y="750"/>
                    <a:pt x="124" y="750"/>
                    <a:pt x="124" y="750"/>
                  </a:cubicBezTo>
                  <a:cubicBezTo>
                    <a:pt x="124" y="517"/>
                    <a:pt x="124" y="517"/>
                    <a:pt x="124" y="517"/>
                  </a:cubicBezTo>
                  <a:cubicBezTo>
                    <a:pt x="335" y="517"/>
                    <a:pt x="335" y="517"/>
                    <a:pt x="335" y="517"/>
                  </a:cubicBezTo>
                  <a:cubicBezTo>
                    <a:pt x="411" y="517"/>
                    <a:pt x="457" y="457"/>
                    <a:pt x="436" y="384"/>
                  </a:cubicBezTo>
                  <a:cubicBezTo>
                    <a:pt x="357" y="109"/>
                    <a:pt x="357" y="109"/>
                    <a:pt x="357" y="109"/>
                  </a:cubicBezTo>
                  <a:lnTo>
                    <a:pt x="3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82" name="Freeform 68"/>
            <p:cNvSpPr>
              <a:spLocks/>
            </p:cNvSpPr>
            <p:nvPr/>
          </p:nvSpPr>
          <p:spPr bwMode="auto">
            <a:xfrm>
              <a:off x="5018088" y="1978025"/>
              <a:ext cx="1985963" cy="3271838"/>
            </a:xfrm>
            <a:custGeom>
              <a:avLst/>
              <a:gdLst>
                <a:gd name="T0" fmla="*/ 146 w 468"/>
                <a:gd name="T1" fmla="*/ 771 h 771"/>
                <a:gd name="T2" fmla="*/ 0 w 468"/>
                <a:gd name="T3" fmla="*/ 771 h 771"/>
                <a:gd name="T4" fmla="*/ 0 w 468"/>
                <a:gd name="T5" fmla="*/ 483 h 771"/>
                <a:gd name="T6" fmla="*/ 91 w 468"/>
                <a:gd name="T7" fmla="*/ 392 h 771"/>
                <a:gd name="T8" fmla="*/ 215 w 468"/>
                <a:gd name="T9" fmla="*/ 392 h 771"/>
                <a:gd name="T10" fmla="*/ 145 w 468"/>
                <a:gd name="T11" fmla="*/ 144 h 771"/>
                <a:gd name="T12" fmla="*/ 205 w 468"/>
                <a:gd name="T13" fmla="*/ 37 h 771"/>
                <a:gd name="T14" fmla="*/ 334 w 468"/>
                <a:gd name="T15" fmla="*/ 0 h 771"/>
                <a:gd name="T16" fmla="*/ 340 w 468"/>
                <a:gd name="T17" fmla="*/ 21 h 771"/>
                <a:gd name="T18" fmla="*/ 211 w 468"/>
                <a:gd name="T19" fmla="*/ 58 h 771"/>
                <a:gd name="T20" fmla="*/ 166 w 468"/>
                <a:gd name="T21" fmla="*/ 138 h 771"/>
                <a:gd name="T22" fmla="*/ 244 w 468"/>
                <a:gd name="T23" fmla="*/ 414 h 771"/>
                <a:gd name="T24" fmla="*/ 91 w 468"/>
                <a:gd name="T25" fmla="*/ 414 h 771"/>
                <a:gd name="T26" fmla="*/ 22 w 468"/>
                <a:gd name="T27" fmla="*/ 483 h 771"/>
                <a:gd name="T28" fmla="*/ 22 w 468"/>
                <a:gd name="T29" fmla="*/ 749 h 771"/>
                <a:gd name="T30" fmla="*/ 124 w 468"/>
                <a:gd name="T31" fmla="*/ 749 h 771"/>
                <a:gd name="T32" fmla="*/ 124 w 468"/>
                <a:gd name="T33" fmla="*/ 516 h 771"/>
                <a:gd name="T34" fmla="*/ 346 w 468"/>
                <a:gd name="T35" fmla="*/ 516 h 771"/>
                <a:gd name="T36" fmla="*/ 424 w 468"/>
                <a:gd name="T37" fmla="*/ 481 h 771"/>
                <a:gd name="T38" fmla="*/ 436 w 468"/>
                <a:gd name="T39" fmla="*/ 397 h 771"/>
                <a:gd name="T40" fmla="*/ 358 w 468"/>
                <a:gd name="T41" fmla="*/ 122 h 771"/>
                <a:gd name="T42" fmla="*/ 379 w 468"/>
                <a:gd name="T43" fmla="*/ 116 h 771"/>
                <a:gd name="T44" fmla="*/ 457 w 468"/>
                <a:gd name="T45" fmla="*/ 391 h 771"/>
                <a:gd name="T46" fmla="*/ 441 w 468"/>
                <a:gd name="T47" fmla="*/ 495 h 771"/>
                <a:gd name="T48" fmla="*/ 346 w 468"/>
                <a:gd name="T49" fmla="*/ 538 h 771"/>
                <a:gd name="T50" fmla="*/ 146 w 468"/>
                <a:gd name="T51" fmla="*/ 538 h 771"/>
                <a:gd name="T52" fmla="*/ 146 w 468"/>
                <a:gd name="T53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8" h="771">
                  <a:moveTo>
                    <a:pt x="146" y="771"/>
                  </a:moveTo>
                  <a:cubicBezTo>
                    <a:pt x="0" y="771"/>
                    <a:pt x="0" y="771"/>
                    <a:pt x="0" y="771"/>
                  </a:cubicBezTo>
                  <a:cubicBezTo>
                    <a:pt x="0" y="483"/>
                    <a:pt x="0" y="483"/>
                    <a:pt x="0" y="483"/>
                  </a:cubicBezTo>
                  <a:cubicBezTo>
                    <a:pt x="0" y="433"/>
                    <a:pt x="41" y="392"/>
                    <a:pt x="91" y="392"/>
                  </a:cubicBezTo>
                  <a:cubicBezTo>
                    <a:pt x="215" y="392"/>
                    <a:pt x="215" y="392"/>
                    <a:pt x="215" y="392"/>
                  </a:cubicBezTo>
                  <a:cubicBezTo>
                    <a:pt x="145" y="144"/>
                    <a:pt x="145" y="144"/>
                    <a:pt x="145" y="144"/>
                  </a:cubicBezTo>
                  <a:cubicBezTo>
                    <a:pt x="132" y="98"/>
                    <a:pt x="159" y="50"/>
                    <a:pt x="205" y="37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40" y="21"/>
                    <a:pt x="340" y="21"/>
                    <a:pt x="340" y="21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176" y="68"/>
                    <a:pt x="156" y="104"/>
                    <a:pt x="166" y="138"/>
                  </a:cubicBezTo>
                  <a:cubicBezTo>
                    <a:pt x="244" y="414"/>
                    <a:pt x="244" y="414"/>
                    <a:pt x="244" y="414"/>
                  </a:cubicBezTo>
                  <a:cubicBezTo>
                    <a:pt x="91" y="414"/>
                    <a:pt x="91" y="414"/>
                    <a:pt x="91" y="414"/>
                  </a:cubicBezTo>
                  <a:cubicBezTo>
                    <a:pt x="53" y="414"/>
                    <a:pt x="22" y="445"/>
                    <a:pt x="22" y="483"/>
                  </a:cubicBezTo>
                  <a:cubicBezTo>
                    <a:pt x="22" y="749"/>
                    <a:pt x="22" y="749"/>
                    <a:pt x="22" y="749"/>
                  </a:cubicBezTo>
                  <a:cubicBezTo>
                    <a:pt x="124" y="749"/>
                    <a:pt x="124" y="749"/>
                    <a:pt x="124" y="749"/>
                  </a:cubicBezTo>
                  <a:cubicBezTo>
                    <a:pt x="124" y="516"/>
                    <a:pt x="124" y="516"/>
                    <a:pt x="124" y="516"/>
                  </a:cubicBezTo>
                  <a:cubicBezTo>
                    <a:pt x="346" y="516"/>
                    <a:pt x="346" y="516"/>
                    <a:pt x="346" y="516"/>
                  </a:cubicBezTo>
                  <a:cubicBezTo>
                    <a:pt x="379" y="516"/>
                    <a:pt x="407" y="504"/>
                    <a:pt x="424" y="481"/>
                  </a:cubicBezTo>
                  <a:cubicBezTo>
                    <a:pt x="441" y="459"/>
                    <a:pt x="445" y="429"/>
                    <a:pt x="436" y="397"/>
                  </a:cubicBezTo>
                  <a:cubicBezTo>
                    <a:pt x="358" y="122"/>
                    <a:pt x="358" y="122"/>
                    <a:pt x="358" y="122"/>
                  </a:cubicBezTo>
                  <a:cubicBezTo>
                    <a:pt x="379" y="116"/>
                    <a:pt x="379" y="116"/>
                    <a:pt x="379" y="116"/>
                  </a:cubicBezTo>
                  <a:cubicBezTo>
                    <a:pt x="457" y="391"/>
                    <a:pt x="457" y="391"/>
                    <a:pt x="457" y="391"/>
                  </a:cubicBezTo>
                  <a:cubicBezTo>
                    <a:pt x="468" y="430"/>
                    <a:pt x="463" y="467"/>
                    <a:pt x="441" y="495"/>
                  </a:cubicBezTo>
                  <a:cubicBezTo>
                    <a:pt x="420" y="523"/>
                    <a:pt x="387" y="538"/>
                    <a:pt x="346" y="538"/>
                  </a:cubicBezTo>
                  <a:cubicBezTo>
                    <a:pt x="146" y="538"/>
                    <a:pt x="146" y="538"/>
                    <a:pt x="146" y="538"/>
                  </a:cubicBezTo>
                  <a:lnTo>
                    <a:pt x="146" y="7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288" name="文本框 10287"/>
          <p:cNvSpPr txBox="1"/>
          <p:nvPr/>
        </p:nvSpPr>
        <p:spPr>
          <a:xfrm>
            <a:off x="6663987" y="5928350"/>
            <a:ext cx="631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30%</a:t>
            </a:r>
            <a:endParaRPr kumimoji="0" lang="zh-CN" altLang="en-US" sz="1400" b="0" i="0" u="none" strike="noStrike" kern="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4829610" y="5004401"/>
            <a:ext cx="631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45%</a:t>
            </a:r>
            <a:endParaRPr kumimoji="0" lang="zh-CN" altLang="en-US" sz="1400" b="0" i="0" u="none" strike="noStrike" kern="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2989640" y="4130899"/>
            <a:ext cx="631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65%</a:t>
            </a:r>
            <a:endParaRPr kumimoji="0" lang="zh-CN" altLang="en-US" sz="1400" b="0" i="0" u="none" strike="noStrike" kern="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1454417" y="3409608"/>
            <a:ext cx="631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8</a:t>
            </a:r>
            <a:r>
              <a:rPr kumimoji="0" lang="en-US" altLang="zh-CN" sz="14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5%</a:t>
            </a:r>
            <a:endParaRPr kumimoji="0" lang="zh-CN" altLang="en-US" sz="1400" b="0" i="0" u="none" strike="noStrike" kern="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10289" name="组合 10288"/>
          <p:cNvGrpSpPr/>
          <p:nvPr/>
        </p:nvGrpSpPr>
        <p:grpSpPr>
          <a:xfrm>
            <a:off x="9469154" y="5092074"/>
            <a:ext cx="1962393" cy="854206"/>
            <a:chOff x="9469154" y="5092074"/>
            <a:chExt cx="1962393" cy="854206"/>
          </a:xfrm>
        </p:grpSpPr>
        <p:sp>
          <p:nvSpPr>
            <p:cNvPr id="123" name="文本框 122"/>
            <p:cNvSpPr txBox="1"/>
            <p:nvPr/>
          </p:nvSpPr>
          <p:spPr>
            <a:xfrm>
              <a:off x="9714472" y="5092074"/>
              <a:ext cx="15393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9469154" y="5293794"/>
              <a:ext cx="1962393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自己的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喜好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7587733" y="4137543"/>
            <a:ext cx="1962393" cy="854206"/>
            <a:chOff x="9469154" y="5092074"/>
            <a:chExt cx="1962393" cy="854206"/>
          </a:xfrm>
        </p:grpSpPr>
        <p:sp>
          <p:nvSpPr>
            <p:cNvPr id="127" name="文本框 126"/>
            <p:cNvSpPr txBox="1"/>
            <p:nvPr/>
          </p:nvSpPr>
          <p:spPr>
            <a:xfrm>
              <a:off x="9714472" y="5092074"/>
              <a:ext cx="15393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9469154" y="5293794"/>
              <a:ext cx="1962393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自己的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喜好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5708000" y="3193621"/>
            <a:ext cx="1962393" cy="854206"/>
            <a:chOff x="9469154" y="5092074"/>
            <a:chExt cx="1962393" cy="854206"/>
          </a:xfrm>
        </p:grpSpPr>
        <p:sp>
          <p:nvSpPr>
            <p:cNvPr id="130" name="文本框 129"/>
            <p:cNvSpPr txBox="1"/>
            <p:nvPr/>
          </p:nvSpPr>
          <p:spPr>
            <a:xfrm>
              <a:off x="9714472" y="5092074"/>
              <a:ext cx="15393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9469154" y="5293794"/>
              <a:ext cx="1962393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自己的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喜好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3829175" y="2240100"/>
            <a:ext cx="1962393" cy="854206"/>
            <a:chOff x="9469154" y="5092074"/>
            <a:chExt cx="1962393" cy="854206"/>
          </a:xfrm>
        </p:grpSpPr>
        <p:sp>
          <p:nvSpPr>
            <p:cNvPr id="133" name="文本框 132"/>
            <p:cNvSpPr txBox="1"/>
            <p:nvPr/>
          </p:nvSpPr>
          <p:spPr>
            <a:xfrm>
              <a:off x="9714472" y="5092074"/>
              <a:ext cx="15393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文本框 133"/>
            <p:cNvSpPr txBox="1"/>
            <p:nvPr/>
          </p:nvSpPr>
          <p:spPr>
            <a:xfrm>
              <a:off x="9469154" y="5293794"/>
              <a:ext cx="1962393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自己的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</a:rPr>
                <a:t>喜好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96875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直接连接符 74"/>
          <p:cNvCxnSpPr>
            <a:stCxn id="77" idx="4"/>
          </p:cNvCxnSpPr>
          <p:nvPr/>
        </p:nvCxnSpPr>
        <p:spPr>
          <a:xfrm>
            <a:off x="7411172" y="3143477"/>
            <a:ext cx="0" cy="2627403"/>
          </a:xfrm>
          <a:prstGeom prst="line">
            <a:avLst/>
          </a:prstGeom>
          <a:ln>
            <a:solidFill>
              <a:srgbClr val="FF6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40"/>
          <p:cNvSpPr>
            <a:spLocks noChangeArrowheads="1"/>
          </p:cNvSpPr>
          <p:nvPr/>
        </p:nvSpPr>
        <p:spPr bwMode="auto">
          <a:xfrm>
            <a:off x="7411382" y="2449495"/>
            <a:ext cx="366513" cy="365674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Oval 41"/>
          <p:cNvSpPr>
            <a:spLocks noChangeArrowheads="1"/>
          </p:cNvSpPr>
          <p:nvPr/>
        </p:nvSpPr>
        <p:spPr bwMode="auto">
          <a:xfrm>
            <a:off x="7082653" y="2486860"/>
            <a:ext cx="657037" cy="656617"/>
          </a:xfrm>
          <a:prstGeom prst="ellipse">
            <a:avLst/>
          </a:prstGeom>
          <a:solidFill>
            <a:srgbClr val="FFFFFF"/>
          </a:solidFill>
          <a:ln w="85725" cap="flat">
            <a:solidFill>
              <a:srgbClr val="FF6E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69" name="直接连接符 68"/>
          <p:cNvCxnSpPr>
            <a:stCxn id="71" idx="4"/>
          </p:cNvCxnSpPr>
          <p:nvPr/>
        </p:nvCxnSpPr>
        <p:spPr>
          <a:xfrm>
            <a:off x="6039572" y="3864837"/>
            <a:ext cx="0" cy="2627403"/>
          </a:xfrm>
          <a:prstGeom prst="line">
            <a:avLst/>
          </a:prstGeom>
          <a:ln>
            <a:solidFill>
              <a:srgbClr val="DB33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40"/>
          <p:cNvSpPr>
            <a:spLocks noChangeArrowheads="1"/>
          </p:cNvSpPr>
          <p:nvPr/>
        </p:nvSpPr>
        <p:spPr bwMode="auto">
          <a:xfrm>
            <a:off x="6039782" y="3170855"/>
            <a:ext cx="366513" cy="365674"/>
          </a:xfrm>
          <a:prstGeom prst="rect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Oval 41"/>
          <p:cNvSpPr>
            <a:spLocks noChangeArrowheads="1"/>
          </p:cNvSpPr>
          <p:nvPr/>
        </p:nvSpPr>
        <p:spPr bwMode="auto">
          <a:xfrm>
            <a:off x="5711053" y="3208220"/>
            <a:ext cx="657037" cy="656617"/>
          </a:xfrm>
          <a:prstGeom prst="ellipse">
            <a:avLst/>
          </a:prstGeom>
          <a:solidFill>
            <a:srgbClr val="FFFFFF"/>
          </a:solidFill>
          <a:ln w="85725" cap="flat">
            <a:solidFill>
              <a:srgbClr val="DB339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60" name="直接连接符 59"/>
          <p:cNvCxnSpPr>
            <a:stCxn id="62" idx="4"/>
          </p:cNvCxnSpPr>
          <p:nvPr/>
        </p:nvCxnSpPr>
        <p:spPr>
          <a:xfrm>
            <a:off x="4678132" y="2980917"/>
            <a:ext cx="0" cy="2627403"/>
          </a:xfrm>
          <a:prstGeom prst="line">
            <a:avLst/>
          </a:prstGeom>
          <a:ln>
            <a:solidFill>
              <a:srgbClr val="FF2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40"/>
          <p:cNvSpPr>
            <a:spLocks noChangeArrowheads="1"/>
          </p:cNvSpPr>
          <p:nvPr/>
        </p:nvSpPr>
        <p:spPr bwMode="auto">
          <a:xfrm>
            <a:off x="4678342" y="2286935"/>
            <a:ext cx="366513" cy="365674"/>
          </a:xfrm>
          <a:prstGeom prst="rect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Oval 41"/>
          <p:cNvSpPr>
            <a:spLocks noChangeArrowheads="1"/>
          </p:cNvSpPr>
          <p:nvPr/>
        </p:nvSpPr>
        <p:spPr bwMode="auto">
          <a:xfrm>
            <a:off x="4349613" y="2324300"/>
            <a:ext cx="657037" cy="656617"/>
          </a:xfrm>
          <a:prstGeom prst="ellipse">
            <a:avLst/>
          </a:prstGeom>
          <a:solidFill>
            <a:srgbClr val="FFFFFF"/>
          </a:solidFill>
          <a:ln w="85725" cap="flat">
            <a:solidFill>
              <a:srgbClr val="FF2A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8" name="直接连接符 27"/>
          <p:cNvCxnSpPr>
            <a:stCxn id="25" idx="4"/>
          </p:cNvCxnSpPr>
          <p:nvPr/>
        </p:nvCxnSpPr>
        <p:spPr>
          <a:xfrm flipH="1">
            <a:off x="3334262" y="4599541"/>
            <a:ext cx="1" cy="10087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40"/>
          <p:cNvSpPr>
            <a:spLocks noChangeArrowheads="1"/>
          </p:cNvSpPr>
          <p:nvPr/>
        </p:nvSpPr>
        <p:spPr bwMode="auto">
          <a:xfrm>
            <a:off x="3334473" y="3905559"/>
            <a:ext cx="366513" cy="365674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Oval 41"/>
          <p:cNvSpPr>
            <a:spLocks noChangeArrowheads="1"/>
          </p:cNvSpPr>
          <p:nvPr/>
        </p:nvSpPr>
        <p:spPr bwMode="auto">
          <a:xfrm>
            <a:off x="3005744" y="3942924"/>
            <a:ext cx="657037" cy="656617"/>
          </a:xfrm>
          <a:prstGeom prst="ellipse">
            <a:avLst/>
          </a:prstGeom>
          <a:solidFill>
            <a:srgbClr val="FFFFFF"/>
          </a:solidFill>
          <a:ln w="85725" cap="flat">
            <a:solidFill>
              <a:srgbClr val="008C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44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1059" name="Picture 3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79900" y="11271250"/>
            <a:ext cx="25400" cy="2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10"/>
          <p:cNvSpPr>
            <a:spLocks/>
          </p:cNvSpPr>
          <p:nvPr/>
        </p:nvSpPr>
        <p:spPr bwMode="auto">
          <a:xfrm>
            <a:off x="7649860" y="2116376"/>
            <a:ext cx="1583880" cy="1601008"/>
          </a:xfrm>
          <a:custGeom>
            <a:avLst/>
            <a:gdLst>
              <a:gd name="T0" fmla="*/ 0 w 1318"/>
              <a:gd name="T1" fmla="*/ 1331 h 1331"/>
              <a:gd name="T2" fmla="*/ 0 w 1318"/>
              <a:gd name="T3" fmla="*/ 1157 h 1331"/>
              <a:gd name="T4" fmla="*/ 155 w 1318"/>
              <a:gd name="T5" fmla="*/ 1002 h 1331"/>
              <a:gd name="T6" fmla="*/ 155 w 1318"/>
              <a:gd name="T7" fmla="*/ 329 h 1331"/>
              <a:gd name="T8" fmla="*/ 484 w 1318"/>
              <a:gd name="T9" fmla="*/ 0 h 1331"/>
              <a:gd name="T10" fmla="*/ 1318 w 1318"/>
              <a:gd name="T11" fmla="*/ 0 h 1331"/>
              <a:gd name="T12" fmla="*/ 1318 w 1318"/>
              <a:gd name="T13" fmla="*/ 174 h 1331"/>
              <a:gd name="T14" fmla="*/ 484 w 1318"/>
              <a:gd name="T15" fmla="*/ 174 h 1331"/>
              <a:gd name="T16" fmla="*/ 329 w 1318"/>
              <a:gd name="T17" fmla="*/ 329 h 1331"/>
              <a:gd name="T18" fmla="*/ 329 w 1318"/>
              <a:gd name="T19" fmla="*/ 1002 h 1331"/>
              <a:gd name="T20" fmla="*/ 0 w 1318"/>
              <a:gd name="T21" fmla="*/ 1331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18" h="1331">
                <a:moveTo>
                  <a:pt x="0" y="1331"/>
                </a:moveTo>
                <a:cubicBezTo>
                  <a:pt x="0" y="1157"/>
                  <a:pt x="0" y="1157"/>
                  <a:pt x="0" y="1157"/>
                </a:cubicBezTo>
                <a:cubicBezTo>
                  <a:pt x="85" y="1157"/>
                  <a:pt x="155" y="1087"/>
                  <a:pt x="155" y="1002"/>
                </a:cubicBezTo>
                <a:cubicBezTo>
                  <a:pt x="155" y="329"/>
                  <a:pt x="155" y="329"/>
                  <a:pt x="155" y="329"/>
                </a:cubicBezTo>
                <a:cubicBezTo>
                  <a:pt x="155" y="147"/>
                  <a:pt x="303" y="0"/>
                  <a:pt x="484" y="0"/>
                </a:cubicBezTo>
                <a:cubicBezTo>
                  <a:pt x="1318" y="0"/>
                  <a:pt x="1318" y="0"/>
                  <a:pt x="1318" y="0"/>
                </a:cubicBezTo>
                <a:cubicBezTo>
                  <a:pt x="1318" y="174"/>
                  <a:pt x="1318" y="174"/>
                  <a:pt x="1318" y="174"/>
                </a:cubicBezTo>
                <a:cubicBezTo>
                  <a:pt x="484" y="174"/>
                  <a:pt x="484" y="174"/>
                  <a:pt x="484" y="174"/>
                </a:cubicBezTo>
                <a:cubicBezTo>
                  <a:pt x="399" y="174"/>
                  <a:pt x="329" y="244"/>
                  <a:pt x="329" y="329"/>
                </a:cubicBezTo>
                <a:cubicBezTo>
                  <a:pt x="329" y="1002"/>
                  <a:pt x="329" y="1002"/>
                  <a:pt x="329" y="1002"/>
                </a:cubicBezTo>
                <a:cubicBezTo>
                  <a:pt x="329" y="1183"/>
                  <a:pt x="181" y="1331"/>
                  <a:pt x="0" y="1331"/>
                </a:cubicBezTo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14"/>
          <p:cNvSpPr>
            <a:spLocks/>
          </p:cNvSpPr>
          <p:nvPr/>
        </p:nvSpPr>
        <p:spPr bwMode="auto">
          <a:xfrm>
            <a:off x="6359859" y="3509814"/>
            <a:ext cx="1290001" cy="924907"/>
          </a:xfrm>
          <a:custGeom>
            <a:avLst/>
            <a:gdLst>
              <a:gd name="T0" fmla="*/ 0 w 1073"/>
              <a:gd name="T1" fmla="*/ 769 h 769"/>
              <a:gd name="T2" fmla="*/ 0 w 1073"/>
              <a:gd name="T3" fmla="*/ 595 h 769"/>
              <a:gd name="T4" fmla="*/ 155 w 1073"/>
              <a:gd name="T5" fmla="*/ 440 h 769"/>
              <a:gd name="T6" fmla="*/ 155 w 1073"/>
              <a:gd name="T7" fmla="*/ 329 h 769"/>
              <a:gd name="T8" fmla="*/ 484 w 1073"/>
              <a:gd name="T9" fmla="*/ 0 h 769"/>
              <a:gd name="T10" fmla="*/ 1073 w 1073"/>
              <a:gd name="T11" fmla="*/ 0 h 769"/>
              <a:gd name="T12" fmla="*/ 1073 w 1073"/>
              <a:gd name="T13" fmla="*/ 174 h 769"/>
              <a:gd name="T14" fmla="*/ 484 w 1073"/>
              <a:gd name="T15" fmla="*/ 174 h 769"/>
              <a:gd name="T16" fmla="*/ 329 w 1073"/>
              <a:gd name="T17" fmla="*/ 329 h 769"/>
              <a:gd name="T18" fmla="*/ 329 w 1073"/>
              <a:gd name="T19" fmla="*/ 440 h 769"/>
              <a:gd name="T20" fmla="*/ 0 w 1073"/>
              <a:gd name="T21" fmla="*/ 76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73" h="769">
                <a:moveTo>
                  <a:pt x="0" y="769"/>
                </a:moveTo>
                <a:cubicBezTo>
                  <a:pt x="0" y="595"/>
                  <a:pt x="0" y="595"/>
                  <a:pt x="0" y="595"/>
                </a:cubicBezTo>
                <a:cubicBezTo>
                  <a:pt x="85" y="595"/>
                  <a:pt x="155" y="525"/>
                  <a:pt x="155" y="440"/>
                </a:cubicBezTo>
                <a:cubicBezTo>
                  <a:pt x="155" y="329"/>
                  <a:pt x="155" y="329"/>
                  <a:pt x="155" y="329"/>
                </a:cubicBezTo>
                <a:cubicBezTo>
                  <a:pt x="155" y="148"/>
                  <a:pt x="303" y="0"/>
                  <a:pt x="484" y="0"/>
                </a:cubicBezTo>
                <a:cubicBezTo>
                  <a:pt x="1073" y="0"/>
                  <a:pt x="1073" y="0"/>
                  <a:pt x="1073" y="0"/>
                </a:cubicBezTo>
                <a:cubicBezTo>
                  <a:pt x="1073" y="174"/>
                  <a:pt x="1073" y="174"/>
                  <a:pt x="1073" y="174"/>
                </a:cubicBezTo>
                <a:cubicBezTo>
                  <a:pt x="484" y="174"/>
                  <a:pt x="484" y="174"/>
                  <a:pt x="484" y="174"/>
                </a:cubicBezTo>
                <a:cubicBezTo>
                  <a:pt x="399" y="174"/>
                  <a:pt x="329" y="244"/>
                  <a:pt x="329" y="329"/>
                </a:cubicBezTo>
                <a:cubicBezTo>
                  <a:pt x="329" y="440"/>
                  <a:pt x="329" y="440"/>
                  <a:pt x="329" y="440"/>
                </a:cubicBezTo>
                <a:cubicBezTo>
                  <a:pt x="329" y="621"/>
                  <a:pt x="181" y="769"/>
                  <a:pt x="0" y="769"/>
                </a:cubicBezTo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19"/>
          <p:cNvSpPr>
            <a:spLocks/>
          </p:cNvSpPr>
          <p:nvPr/>
        </p:nvSpPr>
        <p:spPr bwMode="auto">
          <a:xfrm>
            <a:off x="5070308" y="3376397"/>
            <a:ext cx="1289551" cy="1058324"/>
          </a:xfrm>
          <a:custGeom>
            <a:avLst/>
            <a:gdLst>
              <a:gd name="T0" fmla="*/ 1073 w 1073"/>
              <a:gd name="T1" fmla="*/ 880 h 880"/>
              <a:gd name="T2" fmla="*/ 484 w 1073"/>
              <a:gd name="T3" fmla="*/ 880 h 880"/>
              <a:gd name="T4" fmla="*/ 155 w 1073"/>
              <a:gd name="T5" fmla="*/ 551 h 880"/>
              <a:gd name="T6" fmla="*/ 155 w 1073"/>
              <a:gd name="T7" fmla="*/ 329 h 880"/>
              <a:gd name="T8" fmla="*/ 0 w 1073"/>
              <a:gd name="T9" fmla="*/ 174 h 880"/>
              <a:gd name="T10" fmla="*/ 0 w 1073"/>
              <a:gd name="T11" fmla="*/ 0 h 880"/>
              <a:gd name="T12" fmla="*/ 329 w 1073"/>
              <a:gd name="T13" fmla="*/ 329 h 880"/>
              <a:gd name="T14" fmla="*/ 329 w 1073"/>
              <a:gd name="T15" fmla="*/ 551 h 880"/>
              <a:gd name="T16" fmla="*/ 484 w 1073"/>
              <a:gd name="T17" fmla="*/ 706 h 880"/>
              <a:gd name="T18" fmla="*/ 1073 w 1073"/>
              <a:gd name="T19" fmla="*/ 706 h 880"/>
              <a:gd name="T20" fmla="*/ 1073 w 1073"/>
              <a:gd name="T21" fmla="*/ 880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73" h="880">
                <a:moveTo>
                  <a:pt x="1073" y="880"/>
                </a:moveTo>
                <a:cubicBezTo>
                  <a:pt x="484" y="880"/>
                  <a:pt x="484" y="880"/>
                  <a:pt x="484" y="880"/>
                </a:cubicBezTo>
                <a:cubicBezTo>
                  <a:pt x="302" y="880"/>
                  <a:pt x="155" y="732"/>
                  <a:pt x="155" y="551"/>
                </a:cubicBezTo>
                <a:cubicBezTo>
                  <a:pt x="155" y="329"/>
                  <a:pt x="155" y="329"/>
                  <a:pt x="155" y="329"/>
                </a:cubicBezTo>
                <a:cubicBezTo>
                  <a:pt x="155" y="244"/>
                  <a:pt x="85" y="174"/>
                  <a:pt x="0" y="174"/>
                </a:cubicBezTo>
                <a:cubicBezTo>
                  <a:pt x="0" y="0"/>
                  <a:pt x="0" y="0"/>
                  <a:pt x="0" y="0"/>
                </a:cubicBezTo>
                <a:cubicBezTo>
                  <a:pt x="181" y="0"/>
                  <a:pt x="329" y="148"/>
                  <a:pt x="329" y="329"/>
                </a:cubicBezTo>
                <a:cubicBezTo>
                  <a:pt x="329" y="551"/>
                  <a:pt x="329" y="551"/>
                  <a:pt x="329" y="551"/>
                </a:cubicBezTo>
                <a:cubicBezTo>
                  <a:pt x="329" y="636"/>
                  <a:pt x="399" y="706"/>
                  <a:pt x="484" y="706"/>
                </a:cubicBezTo>
                <a:cubicBezTo>
                  <a:pt x="1073" y="706"/>
                  <a:pt x="1073" y="706"/>
                  <a:pt x="1073" y="706"/>
                </a:cubicBezTo>
                <a:cubicBezTo>
                  <a:pt x="1073" y="880"/>
                  <a:pt x="1073" y="880"/>
                  <a:pt x="1073" y="880"/>
                </a:cubicBezTo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23"/>
          <p:cNvSpPr>
            <a:spLocks/>
          </p:cNvSpPr>
          <p:nvPr/>
        </p:nvSpPr>
        <p:spPr bwMode="auto">
          <a:xfrm>
            <a:off x="3832592" y="3376397"/>
            <a:ext cx="1289551" cy="1678985"/>
          </a:xfrm>
          <a:custGeom>
            <a:avLst/>
            <a:gdLst>
              <a:gd name="T0" fmla="*/ 0 w 1073"/>
              <a:gd name="T1" fmla="*/ 1396 h 1396"/>
              <a:gd name="T2" fmla="*/ 0 w 1073"/>
              <a:gd name="T3" fmla="*/ 1222 h 1396"/>
              <a:gd name="T4" fmla="*/ 155 w 1073"/>
              <a:gd name="T5" fmla="*/ 1067 h 1396"/>
              <a:gd name="T6" fmla="*/ 155 w 1073"/>
              <a:gd name="T7" fmla="*/ 329 h 1396"/>
              <a:gd name="T8" fmla="*/ 484 w 1073"/>
              <a:gd name="T9" fmla="*/ 0 h 1396"/>
              <a:gd name="T10" fmla="*/ 1073 w 1073"/>
              <a:gd name="T11" fmla="*/ 0 h 1396"/>
              <a:gd name="T12" fmla="*/ 1073 w 1073"/>
              <a:gd name="T13" fmla="*/ 174 h 1396"/>
              <a:gd name="T14" fmla="*/ 484 w 1073"/>
              <a:gd name="T15" fmla="*/ 174 h 1396"/>
              <a:gd name="T16" fmla="*/ 329 w 1073"/>
              <a:gd name="T17" fmla="*/ 329 h 1396"/>
              <a:gd name="T18" fmla="*/ 329 w 1073"/>
              <a:gd name="T19" fmla="*/ 1067 h 1396"/>
              <a:gd name="T20" fmla="*/ 0 w 1073"/>
              <a:gd name="T21" fmla="*/ 1396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73" h="1396">
                <a:moveTo>
                  <a:pt x="0" y="1396"/>
                </a:moveTo>
                <a:cubicBezTo>
                  <a:pt x="0" y="1222"/>
                  <a:pt x="0" y="1222"/>
                  <a:pt x="0" y="1222"/>
                </a:cubicBezTo>
                <a:cubicBezTo>
                  <a:pt x="85" y="1222"/>
                  <a:pt x="155" y="1153"/>
                  <a:pt x="155" y="1067"/>
                </a:cubicBezTo>
                <a:cubicBezTo>
                  <a:pt x="155" y="329"/>
                  <a:pt x="155" y="329"/>
                  <a:pt x="155" y="329"/>
                </a:cubicBezTo>
                <a:cubicBezTo>
                  <a:pt x="155" y="148"/>
                  <a:pt x="302" y="0"/>
                  <a:pt x="484" y="0"/>
                </a:cubicBezTo>
                <a:cubicBezTo>
                  <a:pt x="1073" y="0"/>
                  <a:pt x="1073" y="0"/>
                  <a:pt x="1073" y="0"/>
                </a:cubicBezTo>
                <a:cubicBezTo>
                  <a:pt x="1073" y="174"/>
                  <a:pt x="1073" y="174"/>
                  <a:pt x="1073" y="174"/>
                </a:cubicBezTo>
                <a:cubicBezTo>
                  <a:pt x="484" y="174"/>
                  <a:pt x="484" y="174"/>
                  <a:pt x="484" y="174"/>
                </a:cubicBezTo>
                <a:cubicBezTo>
                  <a:pt x="398" y="174"/>
                  <a:pt x="329" y="244"/>
                  <a:pt x="329" y="329"/>
                </a:cubicBezTo>
                <a:cubicBezTo>
                  <a:pt x="329" y="1067"/>
                  <a:pt x="329" y="1067"/>
                  <a:pt x="329" y="1067"/>
                </a:cubicBezTo>
                <a:cubicBezTo>
                  <a:pt x="329" y="1249"/>
                  <a:pt x="181" y="1396"/>
                  <a:pt x="0" y="1396"/>
                </a:cubicBezTo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31"/>
          <p:cNvSpPr>
            <a:spLocks/>
          </p:cNvSpPr>
          <p:nvPr/>
        </p:nvSpPr>
        <p:spPr bwMode="auto">
          <a:xfrm>
            <a:off x="2730547" y="4848126"/>
            <a:ext cx="1103397" cy="1136301"/>
          </a:xfrm>
          <a:custGeom>
            <a:avLst/>
            <a:gdLst>
              <a:gd name="T0" fmla="*/ 174 w 918"/>
              <a:gd name="T1" fmla="*/ 945 h 945"/>
              <a:gd name="T2" fmla="*/ 0 w 918"/>
              <a:gd name="T3" fmla="*/ 945 h 945"/>
              <a:gd name="T4" fmla="*/ 0 w 918"/>
              <a:gd name="T5" fmla="*/ 330 h 945"/>
              <a:gd name="T6" fmla="*/ 329 w 918"/>
              <a:gd name="T7" fmla="*/ 0 h 945"/>
              <a:gd name="T8" fmla="*/ 918 w 918"/>
              <a:gd name="T9" fmla="*/ 0 h 945"/>
              <a:gd name="T10" fmla="*/ 918 w 918"/>
              <a:gd name="T11" fmla="*/ 174 h 945"/>
              <a:gd name="T12" fmla="*/ 329 w 918"/>
              <a:gd name="T13" fmla="*/ 174 h 945"/>
              <a:gd name="T14" fmla="*/ 174 w 918"/>
              <a:gd name="T15" fmla="*/ 330 h 945"/>
              <a:gd name="T16" fmla="*/ 174 w 918"/>
              <a:gd name="T17" fmla="*/ 945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8" h="945">
                <a:moveTo>
                  <a:pt x="174" y="945"/>
                </a:moveTo>
                <a:cubicBezTo>
                  <a:pt x="0" y="945"/>
                  <a:pt x="0" y="945"/>
                  <a:pt x="0" y="945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148"/>
                  <a:pt x="147" y="0"/>
                  <a:pt x="329" y="0"/>
                </a:cubicBezTo>
                <a:cubicBezTo>
                  <a:pt x="918" y="0"/>
                  <a:pt x="918" y="0"/>
                  <a:pt x="918" y="0"/>
                </a:cubicBezTo>
                <a:cubicBezTo>
                  <a:pt x="918" y="174"/>
                  <a:pt x="918" y="174"/>
                  <a:pt x="918" y="174"/>
                </a:cubicBezTo>
                <a:cubicBezTo>
                  <a:pt x="329" y="174"/>
                  <a:pt x="329" y="174"/>
                  <a:pt x="329" y="174"/>
                </a:cubicBezTo>
                <a:cubicBezTo>
                  <a:pt x="243" y="174"/>
                  <a:pt x="174" y="244"/>
                  <a:pt x="174" y="330"/>
                </a:cubicBezTo>
                <a:cubicBezTo>
                  <a:pt x="174" y="945"/>
                  <a:pt x="174" y="945"/>
                  <a:pt x="174" y="945"/>
                </a:cubicBezTo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1823978" y="5301208"/>
            <a:ext cx="1238491" cy="1238491"/>
          </a:xfrm>
          <a:prstGeom prst="ellipse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椭圆 42"/>
          <p:cNvSpPr/>
          <p:nvPr/>
        </p:nvSpPr>
        <p:spPr bwMode="auto">
          <a:xfrm>
            <a:off x="9129532" y="1532225"/>
            <a:ext cx="1238491" cy="1238491"/>
          </a:xfrm>
          <a:prstGeom prst="ellipse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椭圆 44"/>
          <p:cNvSpPr/>
          <p:nvPr/>
        </p:nvSpPr>
        <p:spPr bwMode="auto">
          <a:xfrm>
            <a:off x="2034490" y="5511720"/>
            <a:ext cx="817465" cy="817465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9340044" y="1742737"/>
            <a:ext cx="817465" cy="817465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圆角矩形 28"/>
          <p:cNvSpPr/>
          <p:nvPr/>
        </p:nvSpPr>
        <p:spPr bwMode="auto">
          <a:xfrm>
            <a:off x="3282245" y="5531545"/>
            <a:ext cx="1117035" cy="1087120"/>
          </a:xfrm>
          <a:prstGeom prst="roundRect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圆角矩形 64"/>
          <p:cNvSpPr/>
          <p:nvPr/>
        </p:nvSpPr>
        <p:spPr bwMode="auto">
          <a:xfrm>
            <a:off x="4657232" y="5531545"/>
            <a:ext cx="1117035" cy="1087120"/>
          </a:xfrm>
          <a:prstGeom prst="roundRect">
            <a:avLst/>
          </a:prstGeom>
          <a:solidFill>
            <a:srgbClr val="FF2A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圆角矩形 71"/>
          <p:cNvSpPr/>
          <p:nvPr/>
        </p:nvSpPr>
        <p:spPr bwMode="auto">
          <a:xfrm>
            <a:off x="6032219" y="5531545"/>
            <a:ext cx="1117035" cy="1087120"/>
          </a:xfrm>
          <a:prstGeom prst="roundRect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圆角矩形 77"/>
          <p:cNvSpPr/>
          <p:nvPr/>
        </p:nvSpPr>
        <p:spPr bwMode="auto">
          <a:xfrm>
            <a:off x="7407205" y="5531545"/>
            <a:ext cx="1117035" cy="1087120"/>
          </a:xfrm>
          <a:prstGeom prst="roundRect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06853" y="5735786"/>
            <a:ext cx="734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开始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978740" y="4087006"/>
            <a:ext cx="70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+34%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321879" y="2449495"/>
            <a:ext cx="70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+42%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704617" y="3343532"/>
            <a:ext cx="70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-25%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076998" y="2622794"/>
            <a:ext cx="70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+19%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9357498" y="1949157"/>
            <a:ext cx="852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+43%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206589" y="2139634"/>
            <a:ext cx="70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2016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5820602" y="2859935"/>
            <a:ext cx="70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2015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462403" y="1979349"/>
            <a:ext cx="70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3112704" y="3585167"/>
            <a:ext cx="70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465540" y="2977134"/>
            <a:ext cx="984885" cy="37811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沉淀后，我愿意做一个温暖的人有自己的喜好有自信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仰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9509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45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 flipV="1">
            <a:off x="708901" y="4408185"/>
            <a:ext cx="1908000" cy="45719"/>
          </a:xfrm>
          <a:custGeom>
            <a:avLst/>
            <a:gdLst>
              <a:gd name="T0" fmla="*/ 1371 w 1378"/>
              <a:gd name="T1" fmla="*/ 14 h 14"/>
              <a:gd name="T2" fmla="*/ 7 w 1378"/>
              <a:gd name="T3" fmla="*/ 14 h 14"/>
              <a:gd name="T4" fmla="*/ 0 w 1378"/>
              <a:gd name="T5" fmla="*/ 7 h 14"/>
              <a:gd name="T6" fmla="*/ 7 w 1378"/>
              <a:gd name="T7" fmla="*/ 0 h 14"/>
              <a:gd name="T8" fmla="*/ 1371 w 1378"/>
              <a:gd name="T9" fmla="*/ 0 h 14"/>
              <a:gd name="T10" fmla="*/ 1378 w 1378"/>
              <a:gd name="T11" fmla="*/ 7 h 14"/>
              <a:gd name="T12" fmla="*/ 1371 w 1378"/>
              <a:gd name="T1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78" h="14">
                <a:moveTo>
                  <a:pt x="1371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371" y="0"/>
                  <a:pt x="1371" y="0"/>
                  <a:pt x="1371" y="0"/>
                </a:cubicBezTo>
                <a:cubicBezTo>
                  <a:pt x="1375" y="0"/>
                  <a:pt x="1378" y="3"/>
                  <a:pt x="1378" y="7"/>
                </a:cubicBezTo>
                <a:cubicBezTo>
                  <a:pt x="1378" y="11"/>
                  <a:pt x="1375" y="14"/>
                  <a:pt x="1371" y="14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2500624" y="4311195"/>
            <a:ext cx="232554" cy="239697"/>
          </a:xfrm>
          <a:prstGeom prst="ellipse">
            <a:avLst/>
          </a:pr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4914584" y="2583466"/>
            <a:ext cx="1352187" cy="1870438"/>
          </a:xfrm>
          <a:custGeom>
            <a:avLst/>
            <a:gdLst>
              <a:gd name="T0" fmla="*/ 577 w 1154"/>
              <a:gd name="T1" fmla="*/ 0 h 1597"/>
              <a:gd name="T2" fmla="*/ 0 w 1154"/>
              <a:gd name="T3" fmla="*/ 578 h 1597"/>
              <a:gd name="T4" fmla="*/ 294 w 1154"/>
              <a:gd name="T5" fmla="*/ 1080 h 1597"/>
              <a:gd name="T6" fmla="*/ 577 w 1154"/>
              <a:gd name="T7" fmla="*/ 1597 h 1597"/>
              <a:gd name="T8" fmla="*/ 860 w 1154"/>
              <a:gd name="T9" fmla="*/ 1080 h 1597"/>
              <a:gd name="T10" fmla="*/ 1154 w 1154"/>
              <a:gd name="T11" fmla="*/ 578 h 1597"/>
              <a:gd name="T12" fmla="*/ 577 w 1154"/>
              <a:gd name="T13" fmla="*/ 0 h 1597"/>
              <a:gd name="T14" fmla="*/ 577 w 1154"/>
              <a:gd name="T15" fmla="*/ 1019 h 1597"/>
              <a:gd name="T16" fmla="*/ 139 w 1154"/>
              <a:gd name="T17" fmla="*/ 582 h 1597"/>
              <a:gd name="T18" fmla="*/ 577 w 1154"/>
              <a:gd name="T19" fmla="*/ 144 h 1597"/>
              <a:gd name="T20" fmla="*/ 1014 w 1154"/>
              <a:gd name="T21" fmla="*/ 582 h 1597"/>
              <a:gd name="T22" fmla="*/ 577 w 1154"/>
              <a:gd name="T23" fmla="*/ 1019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4" h="1597">
                <a:moveTo>
                  <a:pt x="577" y="0"/>
                </a:moveTo>
                <a:cubicBezTo>
                  <a:pt x="258" y="0"/>
                  <a:pt x="0" y="259"/>
                  <a:pt x="0" y="578"/>
                </a:cubicBezTo>
                <a:cubicBezTo>
                  <a:pt x="0" y="793"/>
                  <a:pt x="118" y="981"/>
                  <a:pt x="294" y="1080"/>
                </a:cubicBezTo>
                <a:cubicBezTo>
                  <a:pt x="294" y="1080"/>
                  <a:pt x="543" y="1218"/>
                  <a:pt x="577" y="1597"/>
                </a:cubicBezTo>
                <a:cubicBezTo>
                  <a:pt x="611" y="1218"/>
                  <a:pt x="860" y="1080"/>
                  <a:pt x="860" y="1080"/>
                </a:cubicBezTo>
                <a:cubicBezTo>
                  <a:pt x="1036" y="981"/>
                  <a:pt x="1154" y="793"/>
                  <a:pt x="1154" y="578"/>
                </a:cubicBezTo>
                <a:cubicBezTo>
                  <a:pt x="1154" y="259"/>
                  <a:pt x="896" y="0"/>
                  <a:pt x="577" y="0"/>
                </a:cubicBezTo>
                <a:close/>
                <a:moveTo>
                  <a:pt x="577" y="1019"/>
                </a:moveTo>
                <a:cubicBezTo>
                  <a:pt x="335" y="1019"/>
                  <a:pt x="139" y="824"/>
                  <a:pt x="139" y="582"/>
                </a:cubicBezTo>
                <a:cubicBezTo>
                  <a:pt x="139" y="340"/>
                  <a:pt x="335" y="144"/>
                  <a:pt x="577" y="144"/>
                </a:cubicBezTo>
                <a:cubicBezTo>
                  <a:pt x="819" y="144"/>
                  <a:pt x="1014" y="340"/>
                  <a:pt x="1014" y="582"/>
                </a:cubicBezTo>
                <a:cubicBezTo>
                  <a:pt x="1014" y="824"/>
                  <a:pt x="819" y="1019"/>
                  <a:pt x="577" y="1019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 flipV="1">
            <a:off x="3317065" y="4408185"/>
            <a:ext cx="1908000" cy="45719"/>
          </a:xfrm>
          <a:custGeom>
            <a:avLst/>
            <a:gdLst>
              <a:gd name="T0" fmla="*/ 1371 w 1378"/>
              <a:gd name="T1" fmla="*/ 14 h 14"/>
              <a:gd name="T2" fmla="*/ 7 w 1378"/>
              <a:gd name="T3" fmla="*/ 14 h 14"/>
              <a:gd name="T4" fmla="*/ 0 w 1378"/>
              <a:gd name="T5" fmla="*/ 7 h 14"/>
              <a:gd name="T6" fmla="*/ 7 w 1378"/>
              <a:gd name="T7" fmla="*/ 0 h 14"/>
              <a:gd name="T8" fmla="*/ 1371 w 1378"/>
              <a:gd name="T9" fmla="*/ 0 h 14"/>
              <a:gd name="T10" fmla="*/ 1378 w 1378"/>
              <a:gd name="T11" fmla="*/ 7 h 14"/>
              <a:gd name="T12" fmla="*/ 1371 w 1378"/>
              <a:gd name="T1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78" h="14">
                <a:moveTo>
                  <a:pt x="1371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371" y="0"/>
                  <a:pt x="1371" y="0"/>
                  <a:pt x="1371" y="0"/>
                </a:cubicBezTo>
                <a:cubicBezTo>
                  <a:pt x="1375" y="0"/>
                  <a:pt x="1378" y="3"/>
                  <a:pt x="1378" y="7"/>
                </a:cubicBezTo>
                <a:cubicBezTo>
                  <a:pt x="1378" y="11"/>
                  <a:pt x="1375" y="14"/>
                  <a:pt x="1371" y="14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Oval 10"/>
          <p:cNvSpPr>
            <a:spLocks noChangeArrowheads="1"/>
          </p:cNvSpPr>
          <p:nvPr/>
        </p:nvSpPr>
        <p:spPr bwMode="auto">
          <a:xfrm>
            <a:off x="5108788" y="4311195"/>
            <a:ext cx="232554" cy="239697"/>
          </a:xfrm>
          <a:prstGeom prst="ellipse">
            <a:avLst/>
          </a:pr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椭圆 24"/>
          <p:cNvSpPr/>
          <p:nvPr/>
        </p:nvSpPr>
        <p:spPr bwMode="auto">
          <a:xfrm>
            <a:off x="5167192" y="2841747"/>
            <a:ext cx="843280" cy="843280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Oval 9"/>
          <p:cNvSpPr>
            <a:spLocks noChangeArrowheads="1"/>
          </p:cNvSpPr>
          <p:nvPr/>
        </p:nvSpPr>
        <p:spPr bwMode="auto">
          <a:xfrm>
            <a:off x="5258711" y="2920460"/>
            <a:ext cx="660242" cy="668392"/>
          </a:xfrm>
          <a:prstGeom prst="ellipse">
            <a:avLst/>
          </a:prstGeom>
          <a:solidFill>
            <a:srgbClr val="FF2A00"/>
          </a:solidFill>
          <a:ln w="28575">
            <a:noFill/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7522748" y="2583466"/>
            <a:ext cx="1352187" cy="1870438"/>
          </a:xfrm>
          <a:custGeom>
            <a:avLst/>
            <a:gdLst>
              <a:gd name="T0" fmla="*/ 577 w 1154"/>
              <a:gd name="T1" fmla="*/ 0 h 1597"/>
              <a:gd name="T2" fmla="*/ 0 w 1154"/>
              <a:gd name="T3" fmla="*/ 578 h 1597"/>
              <a:gd name="T4" fmla="*/ 294 w 1154"/>
              <a:gd name="T5" fmla="*/ 1080 h 1597"/>
              <a:gd name="T6" fmla="*/ 577 w 1154"/>
              <a:gd name="T7" fmla="*/ 1597 h 1597"/>
              <a:gd name="T8" fmla="*/ 860 w 1154"/>
              <a:gd name="T9" fmla="*/ 1080 h 1597"/>
              <a:gd name="T10" fmla="*/ 1154 w 1154"/>
              <a:gd name="T11" fmla="*/ 578 h 1597"/>
              <a:gd name="T12" fmla="*/ 577 w 1154"/>
              <a:gd name="T13" fmla="*/ 0 h 1597"/>
              <a:gd name="T14" fmla="*/ 577 w 1154"/>
              <a:gd name="T15" fmla="*/ 1019 h 1597"/>
              <a:gd name="T16" fmla="*/ 139 w 1154"/>
              <a:gd name="T17" fmla="*/ 582 h 1597"/>
              <a:gd name="T18" fmla="*/ 577 w 1154"/>
              <a:gd name="T19" fmla="*/ 144 h 1597"/>
              <a:gd name="T20" fmla="*/ 1014 w 1154"/>
              <a:gd name="T21" fmla="*/ 582 h 1597"/>
              <a:gd name="T22" fmla="*/ 577 w 1154"/>
              <a:gd name="T23" fmla="*/ 1019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4" h="1597">
                <a:moveTo>
                  <a:pt x="577" y="0"/>
                </a:moveTo>
                <a:cubicBezTo>
                  <a:pt x="258" y="0"/>
                  <a:pt x="0" y="259"/>
                  <a:pt x="0" y="578"/>
                </a:cubicBezTo>
                <a:cubicBezTo>
                  <a:pt x="0" y="793"/>
                  <a:pt x="118" y="981"/>
                  <a:pt x="294" y="1080"/>
                </a:cubicBezTo>
                <a:cubicBezTo>
                  <a:pt x="294" y="1080"/>
                  <a:pt x="543" y="1218"/>
                  <a:pt x="577" y="1597"/>
                </a:cubicBezTo>
                <a:cubicBezTo>
                  <a:pt x="611" y="1218"/>
                  <a:pt x="860" y="1080"/>
                  <a:pt x="860" y="1080"/>
                </a:cubicBezTo>
                <a:cubicBezTo>
                  <a:pt x="1036" y="981"/>
                  <a:pt x="1154" y="793"/>
                  <a:pt x="1154" y="578"/>
                </a:cubicBezTo>
                <a:cubicBezTo>
                  <a:pt x="1154" y="259"/>
                  <a:pt x="896" y="0"/>
                  <a:pt x="577" y="0"/>
                </a:cubicBezTo>
                <a:close/>
                <a:moveTo>
                  <a:pt x="577" y="1019"/>
                </a:moveTo>
                <a:cubicBezTo>
                  <a:pt x="335" y="1019"/>
                  <a:pt x="139" y="824"/>
                  <a:pt x="139" y="582"/>
                </a:cubicBezTo>
                <a:cubicBezTo>
                  <a:pt x="139" y="340"/>
                  <a:pt x="335" y="144"/>
                  <a:pt x="577" y="144"/>
                </a:cubicBezTo>
                <a:cubicBezTo>
                  <a:pt x="819" y="144"/>
                  <a:pt x="1014" y="340"/>
                  <a:pt x="1014" y="582"/>
                </a:cubicBezTo>
                <a:cubicBezTo>
                  <a:pt x="1014" y="824"/>
                  <a:pt x="819" y="1019"/>
                  <a:pt x="577" y="1019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 flipV="1">
            <a:off x="5925229" y="4408185"/>
            <a:ext cx="1908000" cy="45719"/>
          </a:xfrm>
          <a:custGeom>
            <a:avLst/>
            <a:gdLst>
              <a:gd name="T0" fmla="*/ 1371 w 1378"/>
              <a:gd name="T1" fmla="*/ 14 h 14"/>
              <a:gd name="T2" fmla="*/ 7 w 1378"/>
              <a:gd name="T3" fmla="*/ 14 h 14"/>
              <a:gd name="T4" fmla="*/ 0 w 1378"/>
              <a:gd name="T5" fmla="*/ 7 h 14"/>
              <a:gd name="T6" fmla="*/ 7 w 1378"/>
              <a:gd name="T7" fmla="*/ 0 h 14"/>
              <a:gd name="T8" fmla="*/ 1371 w 1378"/>
              <a:gd name="T9" fmla="*/ 0 h 14"/>
              <a:gd name="T10" fmla="*/ 1378 w 1378"/>
              <a:gd name="T11" fmla="*/ 7 h 14"/>
              <a:gd name="T12" fmla="*/ 1371 w 1378"/>
              <a:gd name="T1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78" h="14">
                <a:moveTo>
                  <a:pt x="1371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371" y="0"/>
                  <a:pt x="1371" y="0"/>
                  <a:pt x="1371" y="0"/>
                </a:cubicBezTo>
                <a:cubicBezTo>
                  <a:pt x="1375" y="0"/>
                  <a:pt x="1378" y="3"/>
                  <a:pt x="1378" y="7"/>
                </a:cubicBezTo>
                <a:cubicBezTo>
                  <a:pt x="1378" y="11"/>
                  <a:pt x="1375" y="14"/>
                  <a:pt x="1371" y="14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Oval 10"/>
          <p:cNvSpPr>
            <a:spLocks noChangeArrowheads="1"/>
          </p:cNvSpPr>
          <p:nvPr/>
        </p:nvSpPr>
        <p:spPr bwMode="auto">
          <a:xfrm>
            <a:off x="7716952" y="4311195"/>
            <a:ext cx="232554" cy="239697"/>
          </a:xfrm>
          <a:prstGeom prst="ellipse">
            <a:avLst/>
          </a:pr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7775356" y="2841747"/>
            <a:ext cx="843280" cy="843280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Oval 9"/>
          <p:cNvSpPr>
            <a:spLocks noChangeArrowheads="1"/>
          </p:cNvSpPr>
          <p:nvPr/>
        </p:nvSpPr>
        <p:spPr bwMode="auto">
          <a:xfrm>
            <a:off x="7866875" y="2920460"/>
            <a:ext cx="660242" cy="668392"/>
          </a:xfrm>
          <a:prstGeom prst="ellipse">
            <a:avLst/>
          </a:prstGeom>
          <a:solidFill>
            <a:srgbClr val="DB3396"/>
          </a:solidFill>
          <a:ln w="28575">
            <a:noFill/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6" name="Freeform 5"/>
          <p:cNvSpPr>
            <a:spLocks noEditPoints="1"/>
          </p:cNvSpPr>
          <p:nvPr/>
        </p:nvSpPr>
        <p:spPr bwMode="auto">
          <a:xfrm>
            <a:off x="10130913" y="2583466"/>
            <a:ext cx="1352187" cy="1870438"/>
          </a:xfrm>
          <a:custGeom>
            <a:avLst/>
            <a:gdLst>
              <a:gd name="T0" fmla="*/ 577 w 1154"/>
              <a:gd name="T1" fmla="*/ 0 h 1597"/>
              <a:gd name="T2" fmla="*/ 0 w 1154"/>
              <a:gd name="T3" fmla="*/ 578 h 1597"/>
              <a:gd name="T4" fmla="*/ 294 w 1154"/>
              <a:gd name="T5" fmla="*/ 1080 h 1597"/>
              <a:gd name="T6" fmla="*/ 577 w 1154"/>
              <a:gd name="T7" fmla="*/ 1597 h 1597"/>
              <a:gd name="T8" fmla="*/ 860 w 1154"/>
              <a:gd name="T9" fmla="*/ 1080 h 1597"/>
              <a:gd name="T10" fmla="*/ 1154 w 1154"/>
              <a:gd name="T11" fmla="*/ 578 h 1597"/>
              <a:gd name="T12" fmla="*/ 577 w 1154"/>
              <a:gd name="T13" fmla="*/ 0 h 1597"/>
              <a:gd name="T14" fmla="*/ 577 w 1154"/>
              <a:gd name="T15" fmla="*/ 1019 h 1597"/>
              <a:gd name="T16" fmla="*/ 139 w 1154"/>
              <a:gd name="T17" fmla="*/ 582 h 1597"/>
              <a:gd name="T18" fmla="*/ 577 w 1154"/>
              <a:gd name="T19" fmla="*/ 144 h 1597"/>
              <a:gd name="T20" fmla="*/ 1014 w 1154"/>
              <a:gd name="T21" fmla="*/ 582 h 1597"/>
              <a:gd name="T22" fmla="*/ 577 w 1154"/>
              <a:gd name="T23" fmla="*/ 1019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4" h="1597">
                <a:moveTo>
                  <a:pt x="577" y="0"/>
                </a:moveTo>
                <a:cubicBezTo>
                  <a:pt x="258" y="0"/>
                  <a:pt x="0" y="259"/>
                  <a:pt x="0" y="578"/>
                </a:cubicBezTo>
                <a:cubicBezTo>
                  <a:pt x="0" y="793"/>
                  <a:pt x="118" y="981"/>
                  <a:pt x="294" y="1080"/>
                </a:cubicBezTo>
                <a:cubicBezTo>
                  <a:pt x="294" y="1080"/>
                  <a:pt x="543" y="1218"/>
                  <a:pt x="577" y="1597"/>
                </a:cubicBezTo>
                <a:cubicBezTo>
                  <a:pt x="611" y="1218"/>
                  <a:pt x="860" y="1080"/>
                  <a:pt x="860" y="1080"/>
                </a:cubicBezTo>
                <a:cubicBezTo>
                  <a:pt x="1036" y="981"/>
                  <a:pt x="1154" y="793"/>
                  <a:pt x="1154" y="578"/>
                </a:cubicBezTo>
                <a:cubicBezTo>
                  <a:pt x="1154" y="259"/>
                  <a:pt x="896" y="0"/>
                  <a:pt x="577" y="0"/>
                </a:cubicBezTo>
                <a:close/>
                <a:moveTo>
                  <a:pt x="577" y="1019"/>
                </a:moveTo>
                <a:cubicBezTo>
                  <a:pt x="335" y="1019"/>
                  <a:pt x="139" y="824"/>
                  <a:pt x="139" y="582"/>
                </a:cubicBezTo>
                <a:cubicBezTo>
                  <a:pt x="139" y="340"/>
                  <a:pt x="335" y="144"/>
                  <a:pt x="577" y="144"/>
                </a:cubicBezTo>
                <a:cubicBezTo>
                  <a:pt x="819" y="144"/>
                  <a:pt x="1014" y="340"/>
                  <a:pt x="1014" y="582"/>
                </a:cubicBezTo>
                <a:cubicBezTo>
                  <a:pt x="1014" y="824"/>
                  <a:pt x="819" y="1019"/>
                  <a:pt x="577" y="1019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Freeform 9"/>
          <p:cNvSpPr>
            <a:spLocks/>
          </p:cNvSpPr>
          <p:nvPr/>
        </p:nvSpPr>
        <p:spPr bwMode="auto">
          <a:xfrm flipV="1">
            <a:off x="8533394" y="4408185"/>
            <a:ext cx="1908000" cy="45719"/>
          </a:xfrm>
          <a:custGeom>
            <a:avLst/>
            <a:gdLst>
              <a:gd name="T0" fmla="*/ 1371 w 1378"/>
              <a:gd name="T1" fmla="*/ 14 h 14"/>
              <a:gd name="T2" fmla="*/ 7 w 1378"/>
              <a:gd name="T3" fmla="*/ 14 h 14"/>
              <a:gd name="T4" fmla="*/ 0 w 1378"/>
              <a:gd name="T5" fmla="*/ 7 h 14"/>
              <a:gd name="T6" fmla="*/ 7 w 1378"/>
              <a:gd name="T7" fmla="*/ 0 h 14"/>
              <a:gd name="T8" fmla="*/ 1371 w 1378"/>
              <a:gd name="T9" fmla="*/ 0 h 14"/>
              <a:gd name="T10" fmla="*/ 1378 w 1378"/>
              <a:gd name="T11" fmla="*/ 7 h 14"/>
              <a:gd name="T12" fmla="*/ 1371 w 1378"/>
              <a:gd name="T1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78" h="14">
                <a:moveTo>
                  <a:pt x="1371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371" y="0"/>
                  <a:pt x="1371" y="0"/>
                  <a:pt x="1371" y="0"/>
                </a:cubicBezTo>
                <a:cubicBezTo>
                  <a:pt x="1375" y="0"/>
                  <a:pt x="1378" y="3"/>
                  <a:pt x="1378" y="7"/>
                </a:cubicBezTo>
                <a:cubicBezTo>
                  <a:pt x="1378" y="11"/>
                  <a:pt x="1375" y="14"/>
                  <a:pt x="1371" y="14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Oval 10"/>
          <p:cNvSpPr>
            <a:spLocks noChangeArrowheads="1"/>
          </p:cNvSpPr>
          <p:nvPr/>
        </p:nvSpPr>
        <p:spPr bwMode="auto">
          <a:xfrm>
            <a:off x="10325117" y="4311195"/>
            <a:ext cx="232554" cy="239697"/>
          </a:xfrm>
          <a:prstGeom prst="ellipse">
            <a:avLst/>
          </a:pr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椭圆 38"/>
          <p:cNvSpPr/>
          <p:nvPr/>
        </p:nvSpPr>
        <p:spPr bwMode="auto">
          <a:xfrm>
            <a:off x="10383521" y="2841747"/>
            <a:ext cx="843280" cy="843280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Oval 9"/>
          <p:cNvSpPr>
            <a:spLocks noChangeArrowheads="1"/>
          </p:cNvSpPr>
          <p:nvPr/>
        </p:nvSpPr>
        <p:spPr bwMode="auto">
          <a:xfrm>
            <a:off x="10475040" y="2920460"/>
            <a:ext cx="660242" cy="668392"/>
          </a:xfrm>
          <a:prstGeom prst="ellipse">
            <a:avLst/>
          </a:prstGeom>
          <a:solidFill>
            <a:srgbClr val="FF6E00"/>
          </a:solidFill>
          <a:ln w="28575">
            <a:noFill/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306420" y="2583466"/>
            <a:ext cx="1352187" cy="1870438"/>
          </a:xfrm>
          <a:custGeom>
            <a:avLst/>
            <a:gdLst>
              <a:gd name="T0" fmla="*/ 577 w 1154"/>
              <a:gd name="T1" fmla="*/ 0 h 1597"/>
              <a:gd name="T2" fmla="*/ 0 w 1154"/>
              <a:gd name="T3" fmla="*/ 578 h 1597"/>
              <a:gd name="T4" fmla="*/ 294 w 1154"/>
              <a:gd name="T5" fmla="*/ 1080 h 1597"/>
              <a:gd name="T6" fmla="*/ 577 w 1154"/>
              <a:gd name="T7" fmla="*/ 1597 h 1597"/>
              <a:gd name="T8" fmla="*/ 860 w 1154"/>
              <a:gd name="T9" fmla="*/ 1080 h 1597"/>
              <a:gd name="T10" fmla="*/ 1154 w 1154"/>
              <a:gd name="T11" fmla="*/ 578 h 1597"/>
              <a:gd name="T12" fmla="*/ 577 w 1154"/>
              <a:gd name="T13" fmla="*/ 0 h 1597"/>
              <a:gd name="T14" fmla="*/ 577 w 1154"/>
              <a:gd name="T15" fmla="*/ 1019 h 1597"/>
              <a:gd name="T16" fmla="*/ 139 w 1154"/>
              <a:gd name="T17" fmla="*/ 582 h 1597"/>
              <a:gd name="T18" fmla="*/ 577 w 1154"/>
              <a:gd name="T19" fmla="*/ 144 h 1597"/>
              <a:gd name="T20" fmla="*/ 1014 w 1154"/>
              <a:gd name="T21" fmla="*/ 582 h 1597"/>
              <a:gd name="T22" fmla="*/ 577 w 1154"/>
              <a:gd name="T23" fmla="*/ 1019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4" h="1597">
                <a:moveTo>
                  <a:pt x="577" y="0"/>
                </a:moveTo>
                <a:cubicBezTo>
                  <a:pt x="258" y="0"/>
                  <a:pt x="0" y="259"/>
                  <a:pt x="0" y="578"/>
                </a:cubicBezTo>
                <a:cubicBezTo>
                  <a:pt x="0" y="793"/>
                  <a:pt x="118" y="981"/>
                  <a:pt x="294" y="1080"/>
                </a:cubicBezTo>
                <a:cubicBezTo>
                  <a:pt x="294" y="1080"/>
                  <a:pt x="543" y="1218"/>
                  <a:pt x="577" y="1597"/>
                </a:cubicBezTo>
                <a:cubicBezTo>
                  <a:pt x="611" y="1218"/>
                  <a:pt x="860" y="1080"/>
                  <a:pt x="860" y="1080"/>
                </a:cubicBezTo>
                <a:cubicBezTo>
                  <a:pt x="1036" y="981"/>
                  <a:pt x="1154" y="793"/>
                  <a:pt x="1154" y="578"/>
                </a:cubicBezTo>
                <a:cubicBezTo>
                  <a:pt x="1154" y="259"/>
                  <a:pt x="896" y="0"/>
                  <a:pt x="577" y="0"/>
                </a:cubicBezTo>
                <a:close/>
                <a:moveTo>
                  <a:pt x="577" y="1019"/>
                </a:moveTo>
                <a:cubicBezTo>
                  <a:pt x="335" y="1019"/>
                  <a:pt x="139" y="824"/>
                  <a:pt x="139" y="582"/>
                </a:cubicBezTo>
                <a:cubicBezTo>
                  <a:pt x="139" y="340"/>
                  <a:pt x="335" y="144"/>
                  <a:pt x="577" y="144"/>
                </a:cubicBezTo>
                <a:cubicBezTo>
                  <a:pt x="819" y="144"/>
                  <a:pt x="1014" y="340"/>
                  <a:pt x="1014" y="582"/>
                </a:cubicBezTo>
                <a:cubicBezTo>
                  <a:pt x="1014" y="824"/>
                  <a:pt x="819" y="1019"/>
                  <a:pt x="577" y="1019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2559028" y="2841747"/>
            <a:ext cx="843280" cy="843280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9" name="Oval 9"/>
          <p:cNvSpPr>
            <a:spLocks noChangeArrowheads="1"/>
          </p:cNvSpPr>
          <p:nvPr/>
        </p:nvSpPr>
        <p:spPr bwMode="auto">
          <a:xfrm>
            <a:off x="2650547" y="2920460"/>
            <a:ext cx="660242" cy="668392"/>
          </a:xfrm>
          <a:prstGeom prst="ellipse">
            <a:avLst/>
          </a:prstGeom>
          <a:solidFill>
            <a:srgbClr val="008CFF"/>
          </a:solidFill>
          <a:ln w="28575">
            <a:noFill/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Freeform 14"/>
          <p:cNvSpPr>
            <a:spLocks noEditPoints="1"/>
          </p:cNvSpPr>
          <p:nvPr/>
        </p:nvSpPr>
        <p:spPr bwMode="auto">
          <a:xfrm>
            <a:off x="2743200" y="3084405"/>
            <a:ext cx="500435" cy="388443"/>
          </a:xfrm>
          <a:custGeom>
            <a:avLst/>
            <a:gdLst>
              <a:gd name="T0" fmla="*/ 481 w 555"/>
              <a:gd name="T1" fmla="*/ 34 h 430"/>
              <a:gd name="T2" fmla="*/ 330 w 555"/>
              <a:gd name="T3" fmla="*/ 10 h 430"/>
              <a:gd name="T4" fmla="*/ 63 w 555"/>
              <a:gd name="T5" fmla="*/ 35 h 430"/>
              <a:gd name="T6" fmla="*/ 71 w 555"/>
              <a:gd name="T7" fmla="*/ 281 h 430"/>
              <a:gd name="T8" fmla="*/ 103 w 555"/>
              <a:gd name="T9" fmla="*/ 326 h 430"/>
              <a:gd name="T10" fmla="*/ 149 w 555"/>
              <a:gd name="T11" fmla="*/ 359 h 430"/>
              <a:gd name="T12" fmla="*/ 175 w 555"/>
              <a:gd name="T13" fmla="*/ 387 h 430"/>
              <a:gd name="T14" fmla="*/ 220 w 555"/>
              <a:gd name="T15" fmla="*/ 411 h 430"/>
              <a:gd name="T16" fmla="*/ 249 w 555"/>
              <a:gd name="T17" fmla="*/ 408 h 430"/>
              <a:gd name="T18" fmla="*/ 348 w 555"/>
              <a:gd name="T19" fmla="*/ 404 h 430"/>
              <a:gd name="T20" fmla="*/ 401 w 555"/>
              <a:gd name="T21" fmla="*/ 396 h 430"/>
              <a:gd name="T22" fmla="*/ 449 w 555"/>
              <a:gd name="T23" fmla="*/ 363 h 430"/>
              <a:gd name="T24" fmla="*/ 480 w 555"/>
              <a:gd name="T25" fmla="*/ 338 h 430"/>
              <a:gd name="T26" fmla="*/ 503 w 555"/>
              <a:gd name="T27" fmla="*/ 272 h 430"/>
              <a:gd name="T28" fmla="*/ 83 w 555"/>
              <a:gd name="T29" fmla="*/ 314 h 430"/>
              <a:gd name="T30" fmla="*/ 116 w 555"/>
              <a:gd name="T31" fmla="*/ 267 h 430"/>
              <a:gd name="T32" fmla="*/ 156 w 555"/>
              <a:gd name="T33" fmla="*/ 335 h 430"/>
              <a:gd name="T34" fmla="*/ 148 w 555"/>
              <a:gd name="T35" fmla="*/ 294 h 430"/>
              <a:gd name="T36" fmla="*/ 197 w 555"/>
              <a:gd name="T37" fmla="*/ 359 h 430"/>
              <a:gd name="T38" fmla="*/ 168 w 555"/>
              <a:gd name="T39" fmla="*/ 339 h 430"/>
              <a:gd name="T40" fmla="*/ 204 w 555"/>
              <a:gd name="T41" fmla="*/ 338 h 430"/>
              <a:gd name="T42" fmla="*/ 212 w 555"/>
              <a:gd name="T43" fmla="*/ 397 h 430"/>
              <a:gd name="T44" fmla="*/ 241 w 555"/>
              <a:gd name="T45" fmla="*/ 355 h 430"/>
              <a:gd name="T46" fmla="*/ 494 w 555"/>
              <a:gd name="T47" fmla="*/ 319 h 430"/>
              <a:gd name="T48" fmla="*/ 453 w 555"/>
              <a:gd name="T49" fmla="*/ 318 h 430"/>
              <a:gd name="T50" fmla="*/ 358 w 555"/>
              <a:gd name="T51" fmla="*/ 251 h 430"/>
              <a:gd name="T52" fmla="*/ 440 w 555"/>
              <a:gd name="T53" fmla="*/ 353 h 430"/>
              <a:gd name="T54" fmla="*/ 371 w 555"/>
              <a:gd name="T55" fmla="*/ 334 h 430"/>
              <a:gd name="T56" fmla="*/ 333 w 555"/>
              <a:gd name="T57" fmla="*/ 302 h 430"/>
              <a:gd name="T58" fmla="*/ 332 w 555"/>
              <a:gd name="T59" fmla="*/ 318 h 430"/>
              <a:gd name="T60" fmla="*/ 391 w 555"/>
              <a:gd name="T61" fmla="*/ 388 h 430"/>
              <a:gd name="T62" fmla="*/ 344 w 555"/>
              <a:gd name="T63" fmla="*/ 388 h 430"/>
              <a:gd name="T64" fmla="*/ 288 w 555"/>
              <a:gd name="T65" fmla="*/ 359 h 430"/>
              <a:gd name="T66" fmla="*/ 317 w 555"/>
              <a:gd name="T67" fmla="*/ 416 h 430"/>
              <a:gd name="T68" fmla="*/ 250 w 555"/>
              <a:gd name="T69" fmla="*/ 392 h 430"/>
              <a:gd name="T70" fmla="*/ 216 w 555"/>
              <a:gd name="T71" fmla="*/ 348 h 430"/>
              <a:gd name="T72" fmla="*/ 176 w 555"/>
              <a:gd name="T73" fmla="*/ 316 h 430"/>
              <a:gd name="T74" fmla="*/ 123 w 555"/>
              <a:gd name="T75" fmla="*/ 257 h 430"/>
              <a:gd name="T76" fmla="*/ 73 w 555"/>
              <a:gd name="T77" fmla="*/ 43 h 430"/>
              <a:gd name="T78" fmla="*/ 148 w 555"/>
              <a:gd name="T79" fmla="*/ 161 h 430"/>
              <a:gd name="T80" fmla="*/ 216 w 555"/>
              <a:gd name="T81" fmla="*/ 194 h 430"/>
              <a:gd name="T82" fmla="*/ 317 w 555"/>
              <a:gd name="T83" fmla="*/ 114 h 430"/>
              <a:gd name="T84" fmla="*/ 494 w 555"/>
              <a:gd name="T85" fmla="*/ 281 h 430"/>
              <a:gd name="T86" fmla="*/ 332 w 555"/>
              <a:gd name="T87" fmla="*/ 112 h 430"/>
              <a:gd name="T88" fmla="*/ 261 w 555"/>
              <a:gd name="T89" fmla="*/ 139 h 430"/>
              <a:gd name="T90" fmla="*/ 160 w 555"/>
              <a:gd name="T91" fmla="*/ 167 h 430"/>
              <a:gd name="T92" fmla="*/ 326 w 555"/>
              <a:gd name="T93" fmla="*/ 23 h 430"/>
              <a:gd name="T94" fmla="*/ 474 w 555"/>
              <a:gd name="T95" fmla="*/ 48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55" h="430">
                <a:moveTo>
                  <a:pt x="554" y="236"/>
                </a:moveTo>
                <a:cubicBezTo>
                  <a:pt x="484" y="38"/>
                  <a:pt x="484" y="38"/>
                  <a:pt x="484" y="38"/>
                </a:cubicBezTo>
                <a:cubicBezTo>
                  <a:pt x="483" y="36"/>
                  <a:pt x="482" y="35"/>
                  <a:pt x="481" y="34"/>
                </a:cubicBezTo>
                <a:cubicBezTo>
                  <a:pt x="479" y="34"/>
                  <a:pt x="477" y="34"/>
                  <a:pt x="476" y="34"/>
                </a:cubicBezTo>
                <a:cubicBezTo>
                  <a:pt x="456" y="42"/>
                  <a:pt x="406" y="35"/>
                  <a:pt x="387" y="32"/>
                </a:cubicBezTo>
                <a:cubicBezTo>
                  <a:pt x="382" y="29"/>
                  <a:pt x="365" y="19"/>
                  <a:pt x="330" y="10"/>
                </a:cubicBezTo>
                <a:cubicBezTo>
                  <a:pt x="290" y="0"/>
                  <a:pt x="227" y="29"/>
                  <a:pt x="216" y="34"/>
                </a:cubicBezTo>
                <a:cubicBezTo>
                  <a:pt x="69" y="30"/>
                  <a:pt x="69" y="30"/>
                  <a:pt x="69" y="30"/>
                </a:cubicBezTo>
                <a:cubicBezTo>
                  <a:pt x="66" y="30"/>
                  <a:pt x="64" y="32"/>
                  <a:pt x="63" y="35"/>
                </a:cubicBezTo>
                <a:cubicBezTo>
                  <a:pt x="1" y="226"/>
                  <a:pt x="1" y="226"/>
                  <a:pt x="1" y="226"/>
                </a:cubicBezTo>
                <a:cubicBezTo>
                  <a:pt x="0" y="228"/>
                  <a:pt x="1" y="231"/>
                  <a:pt x="3" y="233"/>
                </a:cubicBezTo>
                <a:cubicBezTo>
                  <a:pt x="71" y="281"/>
                  <a:pt x="71" y="281"/>
                  <a:pt x="71" y="281"/>
                </a:cubicBezTo>
                <a:cubicBezTo>
                  <a:pt x="62" y="298"/>
                  <a:pt x="64" y="316"/>
                  <a:pt x="76" y="324"/>
                </a:cubicBezTo>
                <a:cubicBezTo>
                  <a:pt x="80" y="327"/>
                  <a:pt x="86" y="329"/>
                  <a:pt x="91" y="329"/>
                </a:cubicBezTo>
                <a:cubicBezTo>
                  <a:pt x="95" y="328"/>
                  <a:pt x="99" y="327"/>
                  <a:pt x="103" y="326"/>
                </a:cubicBezTo>
                <a:cubicBezTo>
                  <a:pt x="100" y="340"/>
                  <a:pt x="103" y="353"/>
                  <a:pt x="113" y="360"/>
                </a:cubicBezTo>
                <a:cubicBezTo>
                  <a:pt x="118" y="363"/>
                  <a:pt x="124" y="365"/>
                  <a:pt x="130" y="365"/>
                </a:cubicBezTo>
                <a:cubicBezTo>
                  <a:pt x="136" y="364"/>
                  <a:pt x="143" y="362"/>
                  <a:pt x="149" y="359"/>
                </a:cubicBezTo>
                <a:cubicBezTo>
                  <a:pt x="149" y="359"/>
                  <a:pt x="148" y="359"/>
                  <a:pt x="148" y="359"/>
                </a:cubicBezTo>
                <a:cubicBezTo>
                  <a:pt x="148" y="369"/>
                  <a:pt x="152" y="378"/>
                  <a:pt x="159" y="383"/>
                </a:cubicBezTo>
                <a:cubicBezTo>
                  <a:pt x="164" y="386"/>
                  <a:pt x="169" y="387"/>
                  <a:pt x="175" y="387"/>
                </a:cubicBezTo>
                <a:cubicBezTo>
                  <a:pt x="182" y="387"/>
                  <a:pt x="189" y="383"/>
                  <a:pt x="196" y="378"/>
                </a:cubicBezTo>
                <a:cubicBezTo>
                  <a:pt x="194" y="390"/>
                  <a:pt x="197" y="401"/>
                  <a:pt x="205" y="407"/>
                </a:cubicBezTo>
                <a:cubicBezTo>
                  <a:pt x="209" y="410"/>
                  <a:pt x="214" y="411"/>
                  <a:pt x="220" y="411"/>
                </a:cubicBezTo>
                <a:cubicBezTo>
                  <a:pt x="227" y="411"/>
                  <a:pt x="234" y="407"/>
                  <a:pt x="240" y="402"/>
                </a:cubicBezTo>
                <a:cubicBezTo>
                  <a:pt x="240" y="402"/>
                  <a:pt x="240" y="402"/>
                  <a:pt x="240" y="402"/>
                </a:cubicBezTo>
                <a:cubicBezTo>
                  <a:pt x="249" y="408"/>
                  <a:pt x="249" y="408"/>
                  <a:pt x="249" y="408"/>
                </a:cubicBezTo>
                <a:cubicBezTo>
                  <a:pt x="250" y="409"/>
                  <a:pt x="289" y="430"/>
                  <a:pt x="318" y="429"/>
                </a:cubicBezTo>
                <a:cubicBezTo>
                  <a:pt x="324" y="429"/>
                  <a:pt x="329" y="427"/>
                  <a:pt x="333" y="425"/>
                </a:cubicBezTo>
                <a:cubicBezTo>
                  <a:pt x="344" y="421"/>
                  <a:pt x="347" y="412"/>
                  <a:pt x="348" y="404"/>
                </a:cubicBezTo>
                <a:cubicBezTo>
                  <a:pt x="356" y="407"/>
                  <a:pt x="360" y="407"/>
                  <a:pt x="360" y="407"/>
                </a:cubicBezTo>
                <a:cubicBezTo>
                  <a:pt x="360" y="407"/>
                  <a:pt x="366" y="408"/>
                  <a:pt x="373" y="408"/>
                </a:cubicBezTo>
                <a:cubicBezTo>
                  <a:pt x="385" y="407"/>
                  <a:pt x="394" y="403"/>
                  <a:pt x="401" y="396"/>
                </a:cubicBezTo>
                <a:cubicBezTo>
                  <a:pt x="409" y="388"/>
                  <a:pt x="409" y="378"/>
                  <a:pt x="407" y="371"/>
                </a:cubicBezTo>
                <a:cubicBezTo>
                  <a:pt x="413" y="372"/>
                  <a:pt x="418" y="373"/>
                  <a:pt x="423" y="372"/>
                </a:cubicBezTo>
                <a:cubicBezTo>
                  <a:pt x="440" y="372"/>
                  <a:pt x="448" y="363"/>
                  <a:pt x="449" y="363"/>
                </a:cubicBezTo>
                <a:cubicBezTo>
                  <a:pt x="456" y="356"/>
                  <a:pt x="460" y="348"/>
                  <a:pt x="460" y="339"/>
                </a:cubicBezTo>
                <a:cubicBezTo>
                  <a:pt x="460" y="338"/>
                  <a:pt x="460" y="336"/>
                  <a:pt x="460" y="335"/>
                </a:cubicBezTo>
                <a:cubicBezTo>
                  <a:pt x="465" y="337"/>
                  <a:pt x="472" y="338"/>
                  <a:pt x="480" y="338"/>
                </a:cubicBezTo>
                <a:cubicBezTo>
                  <a:pt x="489" y="338"/>
                  <a:pt x="496" y="334"/>
                  <a:pt x="503" y="328"/>
                </a:cubicBezTo>
                <a:cubicBezTo>
                  <a:pt x="521" y="311"/>
                  <a:pt x="512" y="285"/>
                  <a:pt x="504" y="273"/>
                </a:cubicBezTo>
                <a:cubicBezTo>
                  <a:pt x="503" y="272"/>
                  <a:pt x="503" y="272"/>
                  <a:pt x="503" y="272"/>
                </a:cubicBezTo>
                <a:cubicBezTo>
                  <a:pt x="551" y="244"/>
                  <a:pt x="551" y="244"/>
                  <a:pt x="551" y="244"/>
                </a:cubicBezTo>
                <a:cubicBezTo>
                  <a:pt x="554" y="242"/>
                  <a:pt x="555" y="239"/>
                  <a:pt x="554" y="236"/>
                </a:cubicBezTo>
                <a:close/>
                <a:moveTo>
                  <a:pt x="83" y="314"/>
                </a:moveTo>
                <a:cubicBezTo>
                  <a:pt x="75" y="308"/>
                  <a:pt x="76" y="293"/>
                  <a:pt x="85" y="280"/>
                </a:cubicBezTo>
                <a:cubicBezTo>
                  <a:pt x="91" y="272"/>
                  <a:pt x="100" y="266"/>
                  <a:pt x="108" y="265"/>
                </a:cubicBezTo>
                <a:cubicBezTo>
                  <a:pt x="111" y="265"/>
                  <a:pt x="114" y="266"/>
                  <a:pt x="116" y="267"/>
                </a:cubicBezTo>
                <a:cubicBezTo>
                  <a:pt x="123" y="273"/>
                  <a:pt x="123" y="288"/>
                  <a:pt x="114" y="301"/>
                </a:cubicBezTo>
                <a:cubicBezTo>
                  <a:pt x="105" y="313"/>
                  <a:pt x="91" y="319"/>
                  <a:pt x="83" y="314"/>
                </a:cubicBezTo>
                <a:close/>
                <a:moveTo>
                  <a:pt x="156" y="335"/>
                </a:moveTo>
                <a:cubicBezTo>
                  <a:pt x="146" y="348"/>
                  <a:pt x="129" y="356"/>
                  <a:pt x="120" y="349"/>
                </a:cubicBezTo>
                <a:cubicBezTo>
                  <a:pt x="111" y="343"/>
                  <a:pt x="112" y="326"/>
                  <a:pt x="122" y="311"/>
                </a:cubicBezTo>
                <a:cubicBezTo>
                  <a:pt x="129" y="301"/>
                  <a:pt x="139" y="295"/>
                  <a:pt x="148" y="294"/>
                </a:cubicBezTo>
                <a:cubicBezTo>
                  <a:pt x="152" y="294"/>
                  <a:pt x="155" y="295"/>
                  <a:pt x="157" y="297"/>
                </a:cubicBezTo>
                <a:cubicBezTo>
                  <a:pt x="166" y="303"/>
                  <a:pt x="166" y="320"/>
                  <a:pt x="156" y="335"/>
                </a:cubicBezTo>
                <a:close/>
                <a:moveTo>
                  <a:pt x="197" y="359"/>
                </a:moveTo>
                <a:cubicBezTo>
                  <a:pt x="189" y="371"/>
                  <a:pt x="174" y="377"/>
                  <a:pt x="167" y="372"/>
                </a:cubicBezTo>
                <a:cubicBezTo>
                  <a:pt x="162" y="369"/>
                  <a:pt x="161" y="363"/>
                  <a:pt x="161" y="359"/>
                </a:cubicBezTo>
                <a:cubicBezTo>
                  <a:pt x="161" y="353"/>
                  <a:pt x="164" y="345"/>
                  <a:pt x="168" y="339"/>
                </a:cubicBezTo>
                <a:cubicBezTo>
                  <a:pt x="175" y="330"/>
                  <a:pt x="184" y="324"/>
                  <a:pt x="191" y="324"/>
                </a:cubicBezTo>
                <a:cubicBezTo>
                  <a:pt x="194" y="324"/>
                  <a:pt x="197" y="324"/>
                  <a:pt x="199" y="326"/>
                </a:cubicBezTo>
                <a:cubicBezTo>
                  <a:pt x="204" y="329"/>
                  <a:pt x="204" y="335"/>
                  <a:pt x="204" y="338"/>
                </a:cubicBezTo>
                <a:cubicBezTo>
                  <a:pt x="204" y="345"/>
                  <a:pt x="202" y="353"/>
                  <a:pt x="197" y="359"/>
                </a:cubicBezTo>
                <a:close/>
                <a:moveTo>
                  <a:pt x="240" y="385"/>
                </a:moveTo>
                <a:cubicBezTo>
                  <a:pt x="232" y="396"/>
                  <a:pt x="219" y="401"/>
                  <a:pt x="212" y="397"/>
                </a:cubicBezTo>
                <a:cubicBezTo>
                  <a:pt x="206" y="392"/>
                  <a:pt x="206" y="378"/>
                  <a:pt x="214" y="367"/>
                </a:cubicBezTo>
                <a:cubicBezTo>
                  <a:pt x="220" y="359"/>
                  <a:pt x="228" y="354"/>
                  <a:pt x="235" y="354"/>
                </a:cubicBezTo>
                <a:cubicBezTo>
                  <a:pt x="237" y="353"/>
                  <a:pt x="239" y="354"/>
                  <a:pt x="241" y="355"/>
                </a:cubicBezTo>
                <a:cubicBezTo>
                  <a:pt x="245" y="358"/>
                  <a:pt x="246" y="363"/>
                  <a:pt x="246" y="366"/>
                </a:cubicBezTo>
                <a:cubicBezTo>
                  <a:pt x="246" y="372"/>
                  <a:pt x="244" y="379"/>
                  <a:pt x="240" y="385"/>
                </a:cubicBezTo>
                <a:close/>
                <a:moveTo>
                  <a:pt x="494" y="319"/>
                </a:moveTo>
                <a:cubicBezTo>
                  <a:pt x="490" y="323"/>
                  <a:pt x="485" y="325"/>
                  <a:pt x="479" y="325"/>
                </a:cubicBezTo>
                <a:cubicBezTo>
                  <a:pt x="466" y="326"/>
                  <a:pt x="453" y="318"/>
                  <a:pt x="453" y="318"/>
                </a:cubicBezTo>
                <a:cubicBezTo>
                  <a:pt x="453" y="318"/>
                  <a:pt x="453" y="318"/>
                  <a:pt x="453" y="318"/>
                </a:cubicBezTo>
                <a:cubicBezTo>
                  <a:pt x="366" y="241"/>
                  <a:pt x="366" y="241"/>
                  <a:pt x="366" y="241"/>
                </a:cubicBezTo>
                <a:cubicBezTo>
                  <a:pt x="363" y="239"/>
                  <a:pt x="359" y="239"/>
                  <a:pt x="357" y="242"/>
                </a:cubicBezTo>
                <a:cubicBezTo>
                  <a:pt x="355" y="245"/>
                  <a:pt x="355" y="249"/>
                  <a:pt x="358" y="251"/>
                </a:cubicBezTo>
                <a:cubicBezTo>
                  <a:pt x="439" y="322"/>
                  <a:pt x="439" y="322"/>
                  <a:pt x="439" y="322"/>
                </a:cubicBezTo>
                <a:cubicBezTo>
                  <a:pt x="440" y="323"/>
                  <a:pt x="447" y="331"/>
                  <a:pt x="447" y="339"/>
                </a:cubicBezTo>
                <a:cubicBezTo>
                  <a:pt x="447" y="344"/>
                  <a:pt x="445" y="349"/>
                  <a:pt x="440" y="353"/>
                </a:cubicBezTo>
                <a:cubicBezTo>
                  <a:pt x="440" y="354"/>
                  <a:pt x="434" y="359"/>
                  <a:pt x="422" y="359"/>
                </a:cubicBezTo>
                <a:cubicBezTo>
                  <a:pt x="416" y="360"/>
                  <a:pt x="409" y="359"/>
                  <a:pt x="402" y="356"/>
                </a:cubicBezTo>
                <a:cubicBezTo>
                  <a:pt x="402" y="356"/>
                  <a:pt x="389" y="348"/>
                  <a:pt x="371" y="334"/>
                </a:cubicBezTo>
                <a:cubicBezTo>
                  <a:pt x="348" y="314"/>
                  <a:pt x="338" y="306"/>
                  <a:pt x="334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0" y="300"/>
                  <a:pt x="329" y="300"/>
                  <a:pt x="328" y="300"/>
                </a:cubicBezTo>
                <a:cubicBezTo>
                  <a:pt x="326" y="300"/>
                  <a:pt x="323" y="302"/>
                  <a:pt x="322" y="304"/>
                </a:cubicBezTo>
                <a:cubicBezTo>
                  <a:pt x="321" y="308"/>
                  <a:pt x="322" y="309"/>
                  <a:pt x="332" y="318"/>
                </a:cubicBezTo>
                <a:cubicBezTo>
                  <a:pt x="342" y="327"/>
                  <a:pt x="352" y="336"/>
                  <a:pt x="362" y="344"/>
                </a:cubicBezTo>
                <a:cubicBezTo>
                  <a:pt x="392" y="370"/>
                  <a:pt x="392" y="370"/>
                  <a:pt x="392" y="370"/>
                </a:cubicBezTo>
                <a:cubicBezTo>
                  <a:pt x="393" y="371"/>
                  <a:pt x="400" y="379"/>
                  <a:pt x="391" y="388"/>
                </a:cubicBezTo>
                <a:cubicBezTo>
                  <a:pt x="386" y="393"/>
                  <a:pt x="378" y="395"/>
                  <a:pt x="373" y="395"/>
                </a:cubicBezTo>
                <a:cubicBezTo>
                  <a:pt x="367" y="395"/>
                  <a:pt x="363" y="394"/>
                  <a:pt x="362" y="394"/>
                </a:cubicBezTo>
                <a:cubicBezTo>
                  <a:pt x="361" y="394"/>
                  <a:pt x="356" y="394"/>
                  <a:pt x="344" y="388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4" y="347"/>
                  <a:pt x="290" y="348"/>
                  <a:pt x="288" y="350"/>
                </a:cubicBezTo>
                <a:cubicBezTo>
                  <a:pt x="286" y="353"/>
                  <a:pt x="286" y="357"/>
                  <a:pt x="288" y="359"/>
                </a:cubicBezTo>
                <a:cubicBezTo>
                  <a:pt x="305" y="376"/>
                  <a:pt x="321" y="388"/>
                  <a:pt x="334" y="397"/>
                </a:cubicBezTo>
                <a:cubicBezTo>
                  <a:pt x="335" y="401"/>
                  <a:pt x="336" y="410"/>
                  <a:pt x="328" y="414"/>
                </a:cubicBezTo>
                <a:cubicBezTo>
                  <a:pt x="325" y="415"/>
                  <a:pt x="322" y="416"/>
                  <a:pt x="317" y="416"/>
                </a:cubicBezTo>
                <a:cubicBezTo>
                  <a:pt x="292" y="417"/>
                  <a:pt x="256" y="397"/>
                  <a:pt x="255" y="397"/>
                </a:cubicBezTo>
                <a:cubicBezTo>
                  <a:pt x="249" y="393"/>
                  <a:pt x="249" y="393"/>
                  <a:pt x="249" y="393"/>
                </a:cubicBezTo>
                <a:cubicBezTo>
                  <a:pt x="250" y="393"/>
                  <a:pt x="250" y="392"/>
                  <a:pt x="250" y="392"/>
                </a:cubicBezTo>
                <a:cubicBezTo>
                  <a:pt x="256" y="384"/>
                  <a:pt x="259" y="375"/>
                  <a:pt x="259" y="366"/>
                </a:cubicBezTo>
                <a:cubicBezTo>
                  <a:pt x="259" y="357"/>
                  <a:pt x="255" y="349"/>
                  <a:pt x="249" y="345"/>
                </a:cubicBezTo>
                <a:cubicBezTo>
                  <a:pt x="240" y="338"/>
                  <a:pt x="227" y="340"/>
                  <a:pt x="216" y="348"/>
                </a:cubicBezTo>
                <a:cubicBezTo>
                  <a:pt x="216" y="345"/>
                  <a:pt x="217" y="342"/>
                  <a:pt x="217" y="339"/>
                </a:cubicBezTo>
                <a:cubicBezTo>
                  <a:pt x="217" y="328"/>
                  <a:pt x="213" y="320"/>
                  <a:pt x="206" y="315"/>
                </a:cubicBezTo>
                <a:cubicBezTo>
                  <a:pt x="198" y="309"/>
                  <a:pt x="187" y="310"/>
                  <a:pt x="176" y="316"/>
                </a:cubicBezTo>
                <a:cubicBezTo>
                  <a:pt x="177" y="303"/>
                  <a:pt x="174" y="292"/>
                  <a:pt x="165" y="286"/>
                </a:cubicBezTo>
                <a:cubicBezTo>
                  <a:pt x="156" y="280"/>
                  <a:pt x="144" y="281"/>
                  <a:pt x="133" y="286"/>
                </a:cubicBezTo>
                <a:cubicBezTo>
                  <a:pt x="135" y="274"/>
                  <a:pt x="132" y="263"/>
                  <a:pt x="123" y="257"/>
                </a:cubicBezTo>
                <a:cubicBezTo>
                  <a:pt x="110" y="248"/>
                  <a:pt x="90" y="254"/>
                  <a:pt x="77" y="270"/>
                </a:cubicBezTo>
                <a:cubicBezTo>
                  <a:pt x="15" y="225"/>
                  <a:pt x="15" y="225"/>
                  <a:pt x="15" y="225"/>
                </a:cubicBezTo>
                <a:cubicBezTo>
                  <a:pt x="73" y="43"/>
                  <a:pt x="73" y="43"/>
                  <a:pt x="73" y="43"/>
                </a:cubicBezTo>
                <a:cubicBezTo>
                  <a:pt x="205" y="47"/>
                  <a:pt x="205" y="47"/>
                  <a:pt x="205" y="47"/>
                </a:cubicBezTo>
                <a:cubicBezTo>
                  <a:pt x="196" y="58"/>
                  <a:pt x="184" y="76"/>
                  <a:pt x="180" y="90"/>
                </a:cubicBezTo>
                <a:cubicBezTo>
                  <a:pt x="175" y="109"/>
                  <a:pt x="148" y="160"/>
                  <a:pt x="148" y="161"/>
                </a:cubicBezTo>
                <a:cubicBezTo>
                  <a:pt x="148" y="162"/>
                  <a:pt x="143" y="174"/>
                  <a:pt x="147" y="188"/>
                </a:cubicBezTo>
                <a:cubicBezTo>
                  <a:pt x="150" y="198"/>
                  <a:pt x="164" y="200"/>
                  <a:pt x="180" y="199"/>
                </a:cubicBezTo>
                <a:cubicBezTo>
                  <a:pt x="192" y="199"/>
                  <a:pt x="206" y="196"/>
                  <a:pt x="216" y="194"/>
                </a:cubicBezTo>
                <a:cubicBezTo>
                  <a:pt x="219" y="193"/>
                  <a:pt x="277" y="178"/>
                  <a:pt x="274" y="138"/>
                </a:cubicBezTo>
                <a:cubicBezTo>
                  <a:pt x="273" y="136"/>
                  <a:pt x="274" y="134"/>
                  <a:pt x="276" y="132"/>
                </a:cubicBezTo>
                <a:cubicBezTo>
                  <a:pt x="281" y="126"/>
                  <a:pt x="301" y="118"/>
                  <a:pt x="317" y="114"/>
                </a:cubicBezTo>
                <a:cubicBezTo>
                  <a:pt x="480" y="268"/>
                  <a:pt x="480" y="268"/>
                  <a:pt x="480" y="268"/>
                </a:cubicBezTo>
                <a:cubicBezTo>
                  <a:pt x="489" y="277"/>
                  <a:pt x="489" y="277"/>
                  <a:pt x="489" y="277"/>
                </a:cubicBezTo>
                <a:cubicBezTo>
                  <a:pt x="494" y="281"/>
                  <a:pt x="494" y="281"/>
                  <a:pt x="494" y="281"/>
                </a:cubicBezTo>
                <a:cubicBezTo>
                  <a:pt x="494" y="281"/>
                  <a:pt x="509" y="304"/>
                  <a:pt x="494" y="319"/>
                </a:cubicBezTo>
                <a:close/>
                <a:moveTo>
                  <a:pt x="492" y="262"/>
                </a:moveTo>
                <a:cubicBezTo>
                  <a:pt x="332" y="112"/>
                  <a:pt x="332" y="112"/>
                  <a:pt x="332" y="112"/>
                </a:cubicBezTo>
                <a:cubicBezTo>
                  <a:pt x="322" y="101"/>
                  <a:pt x="322" y="101"/>
                  <a:pt x="322" y="101"/>
                </a:cubicBezTo>
                <a:cubicBezTo>
                  <a:pt x="318" y="101"/>
                  <a:pt x="280" y="108"/>
                  <a:pt x="266" y="124"/>
                </a:cubicBezTo>
                <a:cubicBezTo>
                  <a:pt x="262" y="128"/>
                  <a:pt x="260" y="134"/>
                  <a:pt x="261" y="139"/>
                </a:cubicBezTo>
                <a:cubicBezTo>
                  <a:pt x="264" y="168"/>
                  <a:pt x="214" y="181"/>
                  <a:pt x="213" y="181"/>
                </a:cubicBezTo>
                <a:cubicBezTo>
                  <a:pt x="189" y="187"/>
                  <a:pt x="163" y="188"/>
                  <a:pt x="160" y="184"/>
                </a:cubicBezTo>
                <a:cubicBezTo>
                  <a:pt x="157" y="175"/>
                  <a:pt x="160" y="167"/>
                  <a:pt x="160" y="167"/>
                </a:cubicBezTo>
                <a:cubicBezTo>
                  <a:pt x="161" y="164"/>
                  <a:pt x="187" y="113"/>
                  <a:pt x="192" y="94"/>
                </a:cubicBezTo>
                <a:cubicBezTo>
                  <a:pt x="197" y="77"/>
                  <a:pt x="218" y="51"/>
                  <a:pt x="222" y="46"/>
                </a:cubicBezTo>
                <a:cubicBezTo>
                  <a:pt x="231" y="41"/>
                  <a:pt x="292" y="14"/>
                  <a:pt x="326" y="23"/>
                </a:cubicBezTo>
                <a:cubicBezTo>
                  <a:pt x="365" y="33"/>
                  <a:pt x="381" y="43"/>
                  <a:pt x="381" y="43"/>
                </a:cubicBezTo>
                <a:cubicBezTo>
                  <a:pt x="382" y="44"/>
                  <a:pt x="383" y="44"/>
                  <a:pt x="384" y="44"/>
                </a:cubicBezTo>
                <a:cubicBezTo>
                  <a:pt x="386" y="45"/>
                  <a:pt x="444" y="56"/>
                  <a:pt x="474" y="48"/>
                </a:cubicBezTo>
                <a:cubicBezTo>
                  <a:pt x="540" y="235"/>
                  <a:pt x="540" y="235"/>
                  <a:pt x="540" y="235"/>
                </a:cubicBezTo>
                <a:lnTo>
                  <a:pt x="492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66423" y="2987215"/>
            <a:ext cx="444817" cy="531470"/>
            <a:chOff x="5122863" y="2265363"/>
            <a:chExt cx="1955800" cy="2336800"/>
          </a:xfrm>
          <a:solidFill>
            <a:schemeClr val="bg1"/>
          </a:solidFill>
        </p:grpSpPr>
        <p:sp>
          <p:nvSpPr>
            <p:cNvPr id="49" name="Freeform 18"/>
            <p:cNvSpPr>
              <a:spLocks noEditPoints="1"/>
            </p:cNvSpPr>
            <p:nvPr/>
          </p:nvSpPr>
          <p:spPr bwMode="auto">
            <a:xfrm>
              <a:off x="5834063" y="4129088"/>
              <a:ext cx="528638" cy="473075"/>
            </a:xfrm>
            <a:custGeom>
              <a:avLst/>
              <a:gdLst>
                <a:gd name="T0" fmla="*/ 95 w 124"/>
                <a:gd name="T1" fmla="*/ 0 h 111"/>
                <a:gd name="T2" fmla="*/ 30 w 124"/>
                <a:gd name="T3" fmla="*/ 0 h 111"/>
                <a:gd name="T4" fmla="*/ 0 w 124"/>
                <a:gd name="T5" fmla="*/ 26 h 111"/>
                <a:gd name="T6" fmla="*/ 14 w 124"/>
                <a:gd name="T7" fmla="*/ 48 h 111"/>
                <a:gd name="T8" fmla="*/ 11 w 124"/>
                <a:gd name="T9" fmla="*/ 58 h 111"/>
                <a:gd name="T10" fmla="*/ 29 w 124"/>
                <a:gd name="T11" fmla="*/ 80 h 111"/>
                <a:gd name="T12" fmla="*/ 27 w 124"/>
                <a:gd name="T13" fmla="*/ 87 h 111"/>
                <a:gd name="T14" fmla="*/ 53 w 124"/>
                <a:gd name="T15" fmla="*/ 111 h 111"/>
                <a:gd name="T16" fmla="*/ 72 w 124"/>
                <a:gd name="T17" fmla="*/ 111 h 111"/>
                <a:gd name="T18" fmla="*/ 98 w 124"/>
                <a:gd name="T19" fmla="*/ 87 h 111"/>
                <a:gd name="T20" fmla="*/ 96 w 124"/>
                <a:gd name="T21" fmla="*/ 80 h 111"/>
                <a:gd name="T22" fmla="*/ 114 w 124"/>
                <a:gd name="T23" fmla="*/ 58 h 111"/>
                <a:gd name="T24" fmla="*/ 111 w 124"/>
                <a:gd name="T25" fmla="*/ 48 h 111"/>
                <a:gd name="T26" fmla="*/ 124 w 124"/>
                <a:gd name="T27" fmla="*/ 26 h 111"/>
                <a:gd name="T28" fmla="*/ 95 w 124"/>
                <a:gd name="T29" fmla="*/ 0 h 111"/>
                <a:gd name="T30" fmla="*/ 30 w 124"/>
                <a:gd name="T31" fmla="*/ 18 h 111"/>
                <a:gd name="T32" fmla="*/ 95 w 124"/>
                <a:gd name="T33" fmla="*/ 18 h 111"/>
                <a:gd name="T34" fmla="*/ 106 w 124"/>
                <a:gd name="T35" fmla="*/ 26 h 111"/>
                <a:gd name="T36" fmla="*/ 95 w 124"/>
                <a:gd name="T37" fmla="*/ 35 h 111"/>
                <a:gd name="T38" fmla="*/ 30 w 124"/>
                <a:gd name="T39" fmla="*/ 35 h 111"/>
                <a:gd name="T40" fmla="*/ 18 w 124"/>
                <a:gd name="T41" fmla="*/ 26 h 111"/>
                <a:gd name="T42" fmla="*/ 30 w 124"/>
                <a:gd name="T43" fmla="*/ 18 h 111"/>
                <a:gd name="T44" fmla="*/ 72 w 124"/>
                <a:gd name="T45" fmla="*/ 63 h 111"/>
                <a:gd name="T46" fmla="*/ 53 w 124"/>
                <a:gd name="T47" fmla="*/ 63 h 111"/>
                <a:gd name="T48" fmla="*/ 36 w 124"/>
                <a:gd name="T49" fmla="*/ 63 h 111"/>
                <a:gd name="T50" fmla="*/ 29 w 124"/>
                <a:gd name="T51" fmla="*/ 58 h 111"/>
                <a:gd name="T52" fmla="*/ 36 w 124"/>
                <a:gd name="T53" fmla="*/ 53 h 111"/>
                <a:gd name="T54" fmla="*/ 88 w 124"/>
                <a:gd name="T55" fmla="*/ 53 h 111"/>
                <a:gd name="T56" fmla="*/ 96 w 124"/>
                <a:gd name="T57" fmla="*/ 58 h 111"/>
                <a:gd name="T58" fmla="*/ 88 w 124"/>
                <a:gd name="T59" fmla="*/ 63 h 111"/>
                <a:gd name="T60" fmla="*/ 72 w 124"/>
                <a:gd name="T61" fmla="*/ 63 h 111"/>
                <a:gd name="T62" fmla="*/ 72 w 124"/>
                <a:gd name="T63" fmla="*/ 92 h 111"/>
                <a:gd name="T64" fmla="*/ 53 w 124"/>
                <a:gd name="T65" fmla="*/ 92 h 111"/>
                <a:gd name="T66" fmla="*/ 45 w 124"/>
                <a:gd name="T67" fmla="*/ 87 h 111"/>
                <a:gd name="T68" fmla="*/ 53 w 124"/>
                <a:gd name="T69" fmla="*/ 81 h 111"/>
                <a:gd name="T70" fmla="*/ 72 w 124"/>
                <a:gd name="T71" fmla="*/ 81 h 111"/>
                <a:gd name="T72" fmla="*/ 80 w 124"/>
                <a:gd name="T73" fmla="*/ 87 h 111"/>
                <a:gd name="T74" fmla="*/ 72 w 124"/>
                <a:gd name="T75" fmla="*/ 9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111">
                  <a:moveTo>
                    <a:pt x="95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2"/>
                    <a:pt x="0" y="26"/>
                  </a:cubicBezTo>
                  <a:cubicBezTo>
                    <a:pt x="0" y="36"/>
                    <a:pt x="6" y="43"/>
                    <a:pt x="14" y="48"/>
                  </a:cubicBezTo>
                  <a:cubicBezTo>
                    <a:pt x="12" y="51"/>
                    <a:pt x="11" y="54"/>
                    <a:pt x="11" y="58"/>
                  </a:cubicBezTo>
                  <a:cubicBezTo>
                    <a:pt x="11" y="68"/>
                    <a:pt x="18" y="77"/>
                    <a:pt x="29" y="80"/>
                  </a:cubicBezTo>
                  <a:cubicBezTo>
                    <a:pt x="28" y="82"/>
                    <a:pt x="27" y="84"/>
                    <a:pt x="27" y="87"/>
                  </a:cubicBezTo>
                  <a:cubicBezTo>
                    <a:pt x="27" y="100"/>
                    <a:pt x="39" y="111"/>
                    <a:pt x="53" y="111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86" y="111"/>
                    <a:pt x="98" y="100"/>
                    <a:pt x="98" y="87"/>
                  </a:cubicBezTo>
                  <a:cubicBezTo>
                    <a:pt x="98" y="84"/>
                    <a:pt x="97" y="82"/>
                    <a:pt x="96" y="80"/>
                  </a:cubicBezTo>
                  <a:cubicBezTo>
                    <a:pt x="106" y="77"/>
                    <a:pt x="114" y="68"/>
                    <a:pt x="114" y="58"/>
                  </a:cubicBezTo>
                  <a:cubicBezTo>
                    <a:pt x="114" y="54"/>
                    <a:pt x="113" y="51"/>
                    <a:pt x="111" y="48"/>
                  </a:cubicBezTo>
                  <a:cubicBezTo>
                    <a:pt x="119" y="43"/>
                    <a:pt x="124" y="36"/>
                    <a:pt x="124" y="26"/>
                  </a:cubicBezTo>
                  <a:cubicBezTo>
                    <a:pt x="124" y="12"/>
                    <a:pt x="111" y="0"/>
                    <a:pt x="95" y="0"/>
                  </a:cubicBezTo>
                  <a:close/>
                  <a:moveTo>
                    <a:pt x="30" y="18"/>
                  </a:moveTo>
                  <a:cubicBezTo>
                    <a:pt x="95" y="18"/>
                    <a:pt x="95" y="18"/>
                    <a:pt x="95" y="18"/>
                  </a:cubicBezTo>
                  <a:cubicBezTo>
                    <a:pt x="101" y="18"/>
                    <a:pt x="106" y="22"/>
                    <a:pt x="106" y="26"/>
                  </a:cubicBezTo>
                  <a:cubicBezTo>
                    <a:pt x="106" y="31"/>
                    <a:pt x="101" y="35"/>
                    <a:pt x="95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35"/>
                    <a:pt x="18" y="31"/>
                    <a:pt x="18" y="26"/>
                  </a:cubicBezTo>
                  <a:cubicBezTo>
                    <a:pt x="18" y="22"/>
                    <a:pt x="24" y="18"/>
                    <a:pt x="30" y="18"/>
                  </a:cubicBezTo>
                  <a:close/>
                  <a:moveTo>
                    <a:pt x="72" y="63"/>
                  </a:moveTo>
                  <a:cubicBezTo>
                    <a:pt x="53" y="63"/>
                    <a:pt x="53" y="63"/>
                    <a:pt x="53" y="63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32" y="63"/>
                    <a:pt x="29" y="60"/>
                    <a:pt x="29" y="58"/>
                  </a:cubicBezTo>
                  <a:cubicBezTo>
                    <a:pt x="29" y="56"/>
                    <a:pt x="32" y="53"/>
                    <a:pt x="36" y="53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93" y="53"/>
                    <a:pt x="96" y="56"/>
                    <a:pt x="96" y="58"/>
                  </a:cubicBezTo>
                  <a:cubicBezTo>
                    <a:pt x="96" y="60"/>
                    <a:pt x="93" y="63"/>
                    <a:pt x="88" y="63"/>
                  </a:cubicBezTo>
                  <a:lnTo>
                    <a:pt x="72" y="63"/>
                  </a:lnTo>
                  <a:close/>
                  <a:moveTo>
                    <a:pt x="72" y="92"/>
                  </a:moveTo>
                  <a:cubicBezTo>
                    <a:pt x="53" y="92"/>
                    <a:pt x="53" y="92"/>
                    <a:pt x="53" y="92"/>
                  </a:cubicBezTo>
                  <a:cubicBezTo>
                    <a:pt x="48" y="92"/>
                    <a:pt x="45" y="89"/>
                    <a:pt x="45" y="87"/>
                  </a:cubicBezTo>
                  <a:cubicBezTo>
                    <a:pt x="45" y="84"/>
                    <a:pt x="49" y="81"/>
                    <a:pt x="53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6" y="81"/>
                    <a:pt x="80" y="84"/>
                    <a:pt x="80" y="87"/>
                  </a:cubicBezTo>
                  <a:cubicBezTo>
                    <a:pt x="80" y="90"/>
                    <a:pt x="76" y="92"/>
                    <a:pt x="72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9"/>
            <p:cNvSpPr>
              <a:spLocks noEditPoints="1"/>
            </p:cNvSpPr>
            <p:nvPr/>
          </p:nvSpPr>
          <p:spPr bwMode="auto">
            <a:xfrm>
              <a:off x="5449888" y="2589213"/>
              <a:ext cx="1300163" cy="1509713"/>
            </a:xfrm>
            <a:custGeom>
              <a:avLst/>
              <a:gdLst>
                <a:gd name="T0" fmla="*/ 305 w 305"/>
                <a:gd name="T1" fmla="*/ 152 h 355"/>
                <a:gd name="T2" fmla="*/ 152 w 305"/>
                <a:gd name="T3" fmla="*/ 0 h 355"/>
                <a:gd name="T4" fmla="*/ 0 w 305"/>
                <a:gd name="T5" fmla="*/ 152 h 355"/>
                <a:gd name="T6" fmla="*/ 32 w 305"/>
                <a:gd name="T7" fmla="*/ 246 h 355"/>
                <a:gd name="T8" fmla="*/ 78 w 305"/>
                <a:gd name="T9" fmla="*/ 337 h 355"/>
                <a:gd name="T10" fmla="*/ 79 w 305"/>
                <a:gd name="T11" fmla="*/ 348 h 355"/>
                <a:gd name="T12" fmla="*/ 88 w 305"/>
                <a:gd name="T13" fmla="*/ 355 h 355"/>
                <a:gd name="T14" fmla="*/ 217 w 305"/>
                <a:gd name="T15" fmla="*/ 355 h 355"/>
                <a:gd name="T16" fmla="*/ 226 w 305"/>
                <a:gd name="T17" fmla="*/ 347 h 355"/>
                <a:gd name="T18" fmla="*/ 227 w 305"/>
                <a:gd name="T19" fmla="*/ 337 h 355"/>
                <a:gd name="T20" fmla="*/ 273 w 305"/>
                <a:gd name="T21" fmla="*/ 246 h 355"/>
                <a:gd name="T22" fmla="*/ 305 w 305"/>
                <a:gd name="T23" fmla="*/ 152 h 355"/>
                <a:gd name="T24" fmla="*/ 209 w 305"/>
                <a:gd name="T25" fmla="*/ 335 h 355"/>
                <a:gd name="T26" fmla="*/ 209 w 305"/>
                <a:gd name="T27" fmla="*/ 337 h 355"/>
                <a:gd name="T28" fmla="*/ 96 w 305"/>
                <a:gd name="T29" fmla="*/ 337 h 355"/>
                <a:gd name="T30" fmla="*/ 96 w 305"/>
                <a:gd name="T31" fmla="*/ 335 h 355"/>
                <a:gd name="T32" fmla="*/ 46 w 305"/>
                <a:gd name="T33" fmla="*/ 235 h 355"/>
                <a:gd name="T34" fmla="*/ 18 w 305"/>
                <a:gd name="T35" fmla="*/ 152 h 355"/>
                <a:gd name="T36" fmla="*/ 152 w 305"/>
                <a:gd name="T37" fmla="*/ 18 h 355"/>
                <a:gd name="T38" fmla="*/ 287 w 305"/>
                <a:gd name="T39" fmla="*/ 152 h 355"/>
                <a:gd name="T40" fmla="*/ 258 w 305"/>
                <a:gd name="T41" fmla="*/ 235 h 355"/>
                <a:gd name="T42" fmla="*/ 209 w 305"/>
                <a:gd name="T43" fmla="*/ 3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5" h="355">
                  <a:moveTo>
                    <a:pt x="305" y="152"/>
                  </a:moveTo>
                  <a:cubicBezTo>
                    <a:pt x="305" y="68"/>
                    <a:pt x="236" y="0"/>
                    <a:pt x="152" y="0"/>
                  </a:cubicBezTo>
                  <a:cubicBezTo>
                    <a:pt x="68" y="0"/>
                    <a:pt x="0" y="68"/>
                    <a:pt x="0" y="152"/>
                  </a:cubicBezTo>
                  <a:cubicBezTo>
                    <a:pt x="0" y="187"/>
                    <a:pt x="11" y="219"/>
                    <a:pt x="32" y="246"/>
                  </a:cubicBezTo>
                  <a:cubicBezTo>
                    <a:pt x="42" y="260"/>
                    <a:pt x="74" y="309"/>
                    <a:pt x="78" y="337"/>
                  </a:cubicBezTo>
                  <a:cubicBezTo>
                    <a:pt x="79" y="348"/>
                    <a:pt x="79" y="348"/>
                    <a:pt x="79" y="348"/>
                  </a:cubicBezTo>
                  <a:cubicBezTo>
                    <a:pt x="80" y="352"/>
                    <a:pt x="84" y="355"/>
                    <a:pt x="88" y="355"/>
                  </a:cubicBezTo>
                  <a:cubicBezTo>
                    <a:pt x="217" y="355"/>
                    <a:pt x="217" y="355"/>
                    <a:pt x="217" y="355"/>
                  </a:cubicBezTo>
                  <a:cubicBezTo>
                    <a:pt x="221" y="355"/>
                    <a:pt x="225" y="352"/>
                    <a:pt x="226" y="347"/>
                  </a:cubicBezTo>
                  <a:cubicBezTo>
                    <a:pt x="227" y="337"/>
                    <a:pt x="227" y="337"/>
                    <a:pt x="227" y="337"/>
                  </a:cubicBezTo>
                  <a:cubicBezTo>
                    <a:pt x="231" y="309"/>
                    <a:pt x="262" y="260"/>
                    <a:pt x="273" y="246"/>
                  </a:cubicBezTo>
                  <a:cubicBezTo>
                    <a:pt x="294" y="219"/>
                    <a:pt x="305" y="187"/>
                    <a:pt x="305" y="152"/>
                  </a:cubicBezTo>
                  <a:close/>
                  <a:moveTo>
                    <a:pt x="209" y="335"/>
                  </a:moveTo>
                  <a:cubicBezTo>
                    <a:pt x="209" y="337"/>
                    <a:pt x="209" y="337"/>
                    <a:pt x="209" y="337"/>
                  </a:cubicBezTo>
                  <a:cubicBezTo>
                    <a:pt x="96" y="337"/>
                    <a:pt x="96" y="337"/>
                    <a:pt x="96" y="337"/>
                  </a:cubicBezTo>
                  <a:cubicBezTo>
                    <a:pt x="96" y="335"/>
                    <a:pt x="96" y="335"/>
                    <a:pt x="96" y="335"/>
                  </a:cubicBezTo>
                  <a:cubicBezTo>
                    <a:pt x="91" y="300"/>
                    <a:pt x="55" y="246"/>
                    <a:pt x="46" y="235"/>
                  </a:cubicBezTo>
                  <a:cubicBezTo>
                    <a:pt x="28" y="211"/>
                    <a:pt x="18" y="183"/>
                    <a:pt x="18" y="152"/>
                  </a:cubicBezTo>
                  <a:cubicBezTo>
                    <a:pt x="18" y="78"/>
                    <a:pt x="78" y="18"/>
                    <a:pt x="152" y="18"/>
                  </a:cubicBezTo>
                  <a:cubicBezTo>
                    <a:pt x="226" y="18"/>
                    <a:pt x="287" y="78"/>
                    <a:pt x="287" y="152"/>
                  </a:cubicBezTo>
                  <a:cubicBezTo>
                    <a:pt x="287" y="183"/>
                    <a:pt x="277" y="211"/>
                    <a:pt x="258" y="235"/>
                  </a:cubicBezTo>
                  <a:cubicBezTo>
                    <a:pt x="250" y="247"/>
                    <a:pt x="214" y="300"/>
                    <a:pt x="209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5761038" y="3095625"/>
              <a:ext cx="677863" cy="739775"/>
            </a:xfrm>
            <a:custGeom>
              <a:avLst/>
              <a:gdLst>
                <a:gd name="T0" fmla="*/ 137 w 159"/>
                <a:gd name="T1" fmla="*/ 47 h 174"/>
                <a:gd name="T2" fmla="*/ 142 w 159"/>
                <a:gd name="T3" fmla="*/ 18 h 174"/>
                <a:gd name="T4" fmla="*/ 138 w 159"/>
                <a:gd name="T5" fmla="*/ 11 h 174"/>
                <a:gd name="T6" fmla="*/ 131 w 159"/>
                <a:gd name="T7" fmla="*/ 15 h 174"/>
                <a:gd name="T8" fmla="*/ 125 w 159"/>
                <a:gd name="T9" fmla="*/ 41 h 174"/>
                <a:gd name="T10" fmla="*/ 85 w 159"/>
                <a:gd name="T11" fmla="*/ 31 h 174"/>
                <a:gd name="T12" fmla="*/ 85 w 159"/>
                <a:gd name="T13" fmla="*/ 6 h 174"/>
                <a:gd name="T14" fmla="*/ 79 w 159"/>
                <a:gd name="T15" fmla="*/ 0 h 174"/>
                <a:gd name="T16" fmla="*/ 73 w 159"/>
                <a:gd name="T17" fmla="*/ 6 h 174"/>
                <a:gd name="T18" fmla="*/ 73 w 159"/>
                <a:gd name="T19" fmla="*/ 31 h 174"/>
                <a:gd name="T20" fmla="*/ 33 w 159"/>
                <a:gd name="T21" fmla="*/ 40 h 174"/>
                <a:gd name="T22" fmla="*/ 28 w 159"/>
                <a:gd name="T23" fmla="*/ 15 h 174"/>
                <a:gd name="T24" fmla="*/ 21 w 159"/>
                <a:gd name="T25" fmla="*/ 11 h 174"/>
                <a:gd name="T26" fmla="*/ 16 w 159"/>
                <a:gd name="T27" fmla="*/ 18 h 174"/>
                <a:gd name="T28" fmla="*/ 22 w 159"/>
                <a:gd name="T29" fmla="*/ 45 h 174"/>
                <a:gd name="T30" fmla="*/ 2 w 159"/>
                <a:gd name="T31" fmla="*/ 59 h 174"/>
                <a:gd name="T32" fmla="*/ 2 w 159"/>
                <a:gd name="T33" fmla="*/ 68 h 174"/>
                <a:gd name="T34" fmla="*/ 10 w 159"/>
                <a:gd name="T35" fmla="*/ 68 h 174"/>
                <a:gd name="T36" fmla="*/ 24 w 159"/>
                <a:gd name="T37" fmla="*/ 57 h 174"/>
                <a:gd name="T38" fmla="*/ 47 w 159"/>
                <a:gd name="T39" fmla="*/ 169 h 174"/>
                <a:gd name="T40" fmla="*/ 53 w 159"/>
                <a:gd name="T41" fmla="*/ 174 h 174"/>
                <a:gd name="T42" fmla="*/ 55 w 159"/>
                <a:gd name="T43" fmla="*/ 174 h 174"/>
                <a:gd name="T44" fmla="*/ 59 w 159"/>
                <a:gd name="T45" fmla="*/ 167 h 174"/>
                <a:gd name="T46" fmla="*/ 36 w 159"/>
                <a:gd name="T47" fmla="*/ 51 h 174"/>
                <a:gd name="T48" fmla="*/ 73 w 159"/>
                <a:gd name="T49" fmla="*/ 42 h 174"/>
                <a:gd name="T50" fmla="*/ 73 w 159"/>
                <a:gd name="T51" fmla="*/ 64 h 174"/>
                <a:gd name="T52" fmla="*/ 79 w 159"/>
                <a:gd name="T53" fmla="*/ 70 h 174"/>
                <a:gd name="T54" fmla="*/ 85 w 159"/>
                <a:gd name="T55" fmla="*/ 64 h 174"/>
                <a:gd name="T56" fmla="*/ 85 w 159"/>
                <a:gd name="T57" fmla="*/ 43 h 174"/>
                <a:gd name="T58" fmla="*/ 123 w 159"/>
                <a:gd name="T59" fmla="*/ 53 h 174"/>
                <a:gd name="T60" fmla="*/ 99 w 159"/>
                <a:gd name="T61" fmla="*/ 167 h 174"/>
                <a:gd name="T62" fmla="*/ 104 w 159"/>
                <a:gd name="T63" fmla="*/ 174 h 174"/>
                <a:gd name="T64" fmla="*/ 105 w 159"/>
                <a:gd name="T65" fmla="*/ 174 h 174"/>
                <a:gd name="T66" fmla="*/ 111 w 159"/>
                <a:gd name="T67" fmla="*/ 169 h 174"/>
                <a:gd name="T68" fmla="*/ 134 w 159"/>
                <a:gd name="T69" fmla="*/ 59 h 174"/>
                <a:gd name="T70" fmla="*/ 149 w 159"/>
                <a:gd name="T71" fmla="*/ 69 h 174"/>
                <a:gd name="T72" fmla="*/ 153 w 159"/>
                <a:gd name="T73" fmla="*/ 70 h 174"/>
                <a:gd name="T74" fmla="*/ 157 w 159"/>
                <a:gd name="T75" fmla="*/ 67 h 174"/>
                <a:gd name="T76" fmla="*/ 156 w 159"/>
                <a:gd name="T77" fmla="*/ 59 h 174"/>
                <a:gd name="T78" fmla="*/ 137 w 159"/>
                <a:gd name="T79" fmla="*/ 4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9" h="174">
                  <a:moveTo>
                    <a:pt x="137" y="47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3" y="14"/>
                    <a:pt x="141" y="11"/>
                    <a:pt x="138" y="11"/>
                  </a:cubicBezTo>
                  <a:cubicBezTo>
                    <a:pt x="134" y="10"/>
                    <a:pt x="131" y="12"/>
                    <a:pt x="131" y="15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11" y="35"/>
                    <a:pt x="98" y="32"/>
                    <a:pt x="85" y="31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3"/>
                    <a:pt x="83" y="0"/>
                    <a:pt x="79" y="0"/>
                  </a:cubicBezTo>
                  <a:cubicBezTo>
                    <a:pt x="76" y="0"/>
                    <a:pt x="73" y="3"/>
                    <a:pt x="73" y="6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58" y="31"/>
                    <a:pt x="44" y="35"/>
                    <a:pt x="33" y="40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2"/>
                    <a:pt x="24" y="10"/>
                    <a:pt x="21" y="11"/>
                  </a:cubicBezTo>
                  <a:cubicBezTo>
                    <a:pt x="18" y="11"/>
                    <a:pt x="16" y="14"/>
                    <a:pt x="16" y="18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9" y="52"/>
                    <a:pt x="2" y="59"/>
                    <a:pt x="2" y="59"/>
                  </a:cubicBezTo>
                  <a:cubicBezTo>
                    <a:pt x="0" y="62"/>
                    <a:pt x="0" y="66"/>
                    <a:pt x="2" y="68"/>
                  </a:cubicBezTo>
                  <a:cubicBezTo>
                    <a:pt x="4" y="70"/>
                    <a:pt x="8" y="70"/>
                    <a:pt x="10" y="68"/>
                  </a:cubicBezTo>
                  <a:cubicBezTo>
                    <a:pt x="11" y="67"/>
                    <a:pt x="16" y="63"/>
                    <a:pt x="24" y="57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8" y="172"/>
                    <a:pt x="51" y="174"/>
                    <a:pt x="53" y="174"/>
                  </a:cubicBezTo>
                  <a:cubicBezTo>
                    <a:pt x="54" y="174"/>
                    <a:pt x="54" y="174"/>
                    <a:pt x="55" y="174"/>
                  </a:cubicBezTo>
                  <a:cubicBezTo>
                    <a:pt x="58" y="174"/>
                    <a:pt x="60" y="170"/>
                    <a:pt x="59" y="167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46" y="47"/>
                    <a:pt x="58" y="43"/>
                    <a:pt x="73" y="4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7"/>
                    <a:pt x="76" y="70"/>
                    <a:pt x="79" y="70"/>
                  </a:cubicBezTo>
                  <a:cubicBezTo>
                    <a:pt x="83" y="70"/>
                    <a:pt x="85" y="67"/>
                    <a:pt x="85" y="64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97" y="44"/>
                    <a:pt x="109" y="47"/>
                    <a:pt x="123" y="53"/>
                  </a:cubicBezTo>
                  <a:cubicBezTo>
                    <a:pt x="99" y="167"/>
                    <a:pt x="99" y="167"/>
                    <a:pt x="99" y="167"/>
                  </a:cubicBezTo>
                  <a:cubicBezTo>
                    <a:pt x="99" y="170"/>
                    <a:pt x="101" y="174"/>
                    <a:pt x="104" y="174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8" y="174"/>
                    <a:pt x="111" y="172"/>
                    <a:pt x="111" y="169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9" y="62"/>
                    <a:pt x="144" y="65"/>
                    <a:pt x="149" y="69"/>
                  </a:cubicBezTo>
                  <a:cubicBezTo>
                    <a:pt x="150" y="69"/>
                    <a:pt x="151" y="70"/>
                    <a:pt x="153" y="70"/>
                  </a:cubicBezTo>
                  <a:cubicBezTo>
                    <a:pt x="154" y="70"/>
                    <a:pt x="156" y="69"/>
                    <a:pt x="157" y="67"/>
                  </a:cubicBezTo>
                  <a:cubicBezTo>
                    <a:pt x="159" y="64"/>
                    <a:pt x="159" y="61"/>
                    <a:pt x="156" y="59"/>
                  </a:cubicBezTo>
                  <a:cubicBezTo>
                    <a:pt x="149" y="54"/>
                    <a:pt x="143" y="50"/>
                    <a:pt x="13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21"/>
            <p:cNvSpPr>
              <a:spLocks/>
            </p:cNvSpPr>
            <p:nvPr/>
          </p:nvSpPr>
          <p:spPr bwMode="auto">
            <a:xfrm>
              <a:off x="6076950" y="2265363"/>
              <a:ext cx="50800" cy="238125"/>
            </a:xfrm>
            <a:custGeom>
              <a:avLst/>
              <a:gdLst>
                <a:gd name="T0" fmla="*/ 6 w 12"/>
                <a:gd name="T1" fmla="*/ 56 h 56"/>
                <a:gd name="T2" fmla="*/ 12 w 12"/>
                <a:gd name="T3" fmla="*/ 50 h 56"/>
                <a:gd name="T4" fmla="*/ 12 w 12"/>
                <a:gd name="T5" fmla="*/ 6 h 56"/>
                <a:gd name="T6" fmla="*/ 6 w 12"/>
                <a:gd name="T7" fmla="*/ 0 h 56"/>
                <a:gd name="T8" fmla="*/ 0 w 12"/>
                <a:gd name="T9" fmla="*/ 6 h 56"/>
                <a:gd name="T10" fmla="*/ 0 w 12"/>
                <a:gd name="T11" fmla="*/ 50 h 56"/>
                <a:gd name="T12" fmla="*/ 6 w 12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6">
                  <a:moveTo>
                    <a:pt x="6" y="56"/>
                  </a:moveTo>
                  <a:cubicBezTo>
                    <a:pt x="10" y="56"/>
                    <a:pt x="12" y="54"/>
                    <a:pt x="12" y="5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4"/>
                    <a:pt x="3" y="56"/>
                    <a:pt x="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6613525" y="2541588"/>
              <a:ext cx="192088" cy="192088"/>
            </a:xfrm>
            <a:custGeom>
              <a:avLst/>
              <a:gdLst>
                <a:gd name="T0" fmla="*/ 34 w 45"/>
                <a:gd name="T1" fmla="*/ 2 h 45"/>
                <a:gd name="T2" fmla="*/ 2 w 45"/>
                <a:gd name="T3" fmla="*/ 34 h 45"/>
                <a:gd name="T4" fmla="*/ 2 w 45"/>
                <a:gd name="T5" fmla="*/ 43 h 45"/>
                <a:gd name="T6" fmla="*/ 6 w 45"/>
                <a:gd name="T7" fmla="*/ 45 h 45"/>
                <a:gd name="T8" fmla="*/ 11 w 45"/>
                <a:gd name="T9" fmla="*/ 43 h 45"/>
                <a:gd name="T10" fmla="*/ 42 w 45"/>
                <a:gd name="T11" fmla="*/ 11 h 45"/>
                <a:gd name="T12" fmla="*/ 42 w 45"/>
                <a:gd name="T13" fmla="*/ 2 h 45"/>
                <a:gd name="T14" fmla="*/ 34 w 45"/>
                <a:gd name="T1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34" y="2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5"/>
                    <a:pt x="6" y="45"/>
                  </a:cubicBezTo>
                  <a:cubicBezTo>
                    <a:pt x="8" y="45"/>
                    <a:pt x="10" y="44"/>
                    <a:pt x="11" y="43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5" y="9"/>
                    <a:pt x="45" y="5"/>
                    <a:pt x="42" y="2"/>
                  </a:cubicBezTo>
                  <a:cubicBezTo>
                    <a:pt x="40" y="0"/>
                    <a:pt x="36" y="0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6835775" y="3217863"/>
              <a:ext cx="242888" cy="52388"/>
            </a:xfrm>
            <a:custGeom>
              <a:avLst/>
              <a:gdLst>
                <a:gd name="T0" fmla="*/ 51 w 57"/>
                <a:gd name="T1" fmla="*/ 0 h 12"/>
                <a:gd name="T2" fmla="*/ 6 w 57"/>
                <a:gd name="T3" fmla="*/ 0 h 12"/>
                <a:gd name="T4" fmla="*/ 0 w 57"/>
                <a:gd name="T5" fmla="*/ 6 h 12"/>
                <a:gd name="T6" fmla="*/ 6 w 57"/>
                <a:gd name="T7" fmla="*/ 12 h 12"/>
                <a:gd name="T8" fmla="*/ 51 w 57"/>
                <a:gd name="T9" fmla="*/ 12 h 12"/>
                <a:gd name="T10" fmla="*/ 57 w 57"/>
                <a:gd name="T11" fmla="*/ 6 h 12"/>
                <a:gd name="T12" fmla="*/ 51 w 5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2">
                  <a:moveTo>
                    <a:pt x="5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4" y="12"/>
                    <a:pt x="57" y="9"/>
                    <a:pt x="57" y="6"/>
                  </a:cubicBezTo>
                  <a:cubicBezTo>
                    <a:pt x="57" y="3"/>
                    <a:pt x="54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6605588" y="3749675"/>
              <a:ext cx="190500" cy="192088"/>
            </a:xfrm>
            <a:custGeom>
              <a:avLst/>
              <a:gdLst>
                <a:gd name="T0" fmla="*/ 11 w 45"/>
                <a:gd name="T1" fmla="*/ 3 h 45"/>
                <a:gd name="T2" fmla="*/ 3 w 45"/>
                <a:gd name="T3" fmla="*/ 3 h 45"/>
                <a:gd name="T4" fmla="*/ 3 w 45"/>
                <a:gd name="T5" fmla="*/ 11 h 45"/>
                <a:gd name="T6" fmla="*/ 34 w 45"/>
                <a:gd name="T7" fmla="*/ 43 h 45"/>
                <a:gd name="T8" fmla="*/ 39 w 45"/>
                <a:gd name="T9" fmla="*/ 45 h 45"/>
                <a:gd name="T10" fmla="*/ 43 w 45"/>
                <a:gd name="T11" fmla="*/ 43 h 45"/>
                <a:gd name="T12" fmla="*/ 43 w 45"/>
                <a:gd name="T13" fmla="*/ 35 h 45"/>
                <a:gd name="T14" fmla="*/ 11 w 45"/>
                <a:gd name="T15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11" y="3"/>
                  </a:moveTo>
                  <a:cubicBezTo>
                    <a:pt x="9" y="0"/>
                    <a:pt x="5" y="0"/>
                    <a:pt x="3" y="3"/>
                  </a:cubicBezTo>
                  <a:cubicBezTo>
                    <a:pt x="0" y="5"/>
                    <a:pt x="0" y="9"/>
                    <a:pt x="3" y="11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4"/>
                    <a:pt x="37" y="45"/>
                    <a:pt x="39" y="45"/>
                  </a:cubicBezTo>
                  <a:cubicBezTo>
                    <a:pt x="40" y="45"/>
                    <a:pt x="42" y="44"/>
                    <a:pt x="43" y="43"/>
                  </a:cubicBezTo>
                  <a:cubicBezTo>
                    <a:pt x="45" y="41"/>
                    <a:pt x="45" y="37"/>
                    <a:pt x="43" y="35"/>
                  </a:cubicBez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5394325" y="3746500"/>
              <a:ext cx="192088" cy="187325"/>
            </a:xfrm>
            <a:custGeom>
              <a:avLst/>
              <a:gdLst>
                <a:gd name="T0" fmla="*/ 34 w 45"/>
                <a:gd name="T1" fmla="*/ 2 h 44"/>
                <a:gd name="T2" fmla="*/ 2 w 45"/>
                <a:gd name="T3" fmla="*/ 34 h 44"/>
                <a:gd name="T4" fmla="*/ 2 w 45"/>
                <a:gd name="T5" fmla="*/ 43 h 44"/>
                <a:gd name="T6" fmla="*/ 7 w 45"/>
                <a:gd name="T7" fmla="*/ 44 h 44"/>
                <a:gd name="T8" fmla="*/ 11 w 45"/>
                <a:gd name="T9" fmla="*/ 43 h 44"/>
                <a:gd name="T10" fmla="*/ 43 w 45"/>
                <a:gd name="T11" fmla="*/ 11 h 44"/>
                <a:gd name="T12" fmla="*/ 43 w 45"/>
                <a:gd name="T13" fmla="*/ 2 h 44"/>
                <a:gd name="T14" fmla="*/ 34 w 45"/>
                <a:gd name="T1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4">
                  <a:moveTo>
                    <a:pt x="34" y="2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6"/>
                    <a:pt x="0" y="40"/>
                    <a:pt x="2" y="43"/>
                  </a:cubicBezTo>
                  <a:cubicBezTo>
                    <a:pt x="4" y="44"/>
                    <a:pt x="5" y="44"/>
                    <a:pt x="7" y="44"/>
                  </a:cubicBezTo>
                  <a:cubicBezTo>
                    <a:pt x="8" y="44"/>
                    <a:pt x="10" y="44"/>
                    <a:pt x="11" y="43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5" y="9"/>
                    <a:pt x="45" y="5"/>
                    <a:pt x="43" y="2"/>
                  </a:cubicBezTo>
                  <a:cubicBezTo>
                    <a:pt x="40" y="0"/>
                    <a:pt x="36" y="0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5122863" y="3209925"/>
              <a:ext cx="242888" cy="50800"/>
            </a:xfrm>
            <a:custGeom>
              <a:avLst/>
              <a:gdLst>
                <a:gd name="T0" fmla="*/ 51 w 57"/>
                <a:gd name="T1" fmla="*/ 0 h 12"/>
                <a:gd name="T2" fmla="*/ 6 w 57"/>
                <a:gd name="T3" fmla="*/ 0 h 12"/>
                <a:gd name="T4" fmla="*/ 0 w 57"/>
                <a:gd name="T5" fmla="*/ 6 h 12"/>
                <a:gd name="T6" fmla="*/ 6 w 57"/>
                <a:gd name="T7" fmla="*/ 12 h 12"/>
                <a:gd name="T8" fmla="*/ 51 w 57"/>
                <a:gd name="T9" fmla="*/ 12 h 12"/>
                <a:gd name="T10" fmla="*/ 57 w 57"/>
                <a:gd name="T11" fmla="*/ 6 h 12"/>
                <a:gd name="T12" fmla="*/ 51 w 5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2">
                  <a:moveTo>
                    <a:pt x="5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4" y="12"/>
                    <a:pt x="57" y="9"/>
                    <a:pt x="57" y="6"/>
                  </a:cubicBezTo>
                  <a:cubicBezTo>
                    <a:pt x="57" y="3"/>
                    <a:pt x="54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27"/>
            <p:cNvSpPr>
              <a:spLocks/>
            </p:cNvSpPr>
            <p:nvPr/>
          </p:nvSpPr>
          <p:spPr bwMode="auto">
            <a:xfrm>
              <a:off x="5399088" y="2536825"/>
              <a:ext cx="192088" cy="187325"/>
            </a:xfrm>
            <a:custGeom>
              <a:avLst/>
              <a:gdLst>
                <a:gd name="T0" fmla="*/ 35 w 45"/>
                <a:gd name="T1" fmla="*/ 42 h 44"/>
                <a:gd name="T2" fmla="*/ 39 w 45"/>
                <a:gd name="T3" fmla="*/ 44 h 44"/>
                <a:gd name="T4" fmla="*/ 43 w 45"/>
                <a:gd name="T5" fmla="*/ 42 h 44"/>
                <a:gd name="T6" fmla="*/ 43 w 45"/>
                <a:gd name="T7" fmla="*/ 34 h 44"/>
                <a:gd name="T8" fmla="*/ 11 w 45"/>
                <a:gd name="T9" fmla="*/ 2 h 44"/>
                <a:gd name="T10" fmla="*/ 3 w 45"/>
                <a:gd name="T11" fmla="*/ 2 h 44"/>
                <a:gd name="T12" fmla="*/ 3 w 45"/>
                <a:gd name="T13" fmla="*/ 11 h 44"/>
                <a:gd name="T14" fmla="*/ 35 w 45"/>
                <a:gd name="T15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4">
                  <a:moveTo>
                    <a:pt x="35" y="42"/>
                  </a:moveTo>
                  <a:cubicBezTo>
                    <a:pt x="36" y="43"/>
                    <a:pt x="37" y="44"/>
                    <a:pt x="39" y="44"/>
                  </a:cubicBezTo>
                  <a:cubicBezTo>
                    <a:pt x="40" y="44"/>
                    <a:pt x="42" y="43"/>
                    <a:pt x="43" y="42"/>
                  </a:cubicBezTo>
                  <a:cubicBezTo>
                    <a:pt x="45" y="40"/>
                    <a:pt x="45" y="36"/>
                    <a:pt x="43" y="34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0"/>
                    <a:pt x="5" y="0"/>
                    <a:pt x="3" y="2"/>
                  </a:cubicBezTo>
                  <a:cubicBezTo>
                    <a:pt x="0" y="4"/>
                    <a:pt x="0" y="8"/>
                    <a:pt x="3" y="11"/>
                  </a:cubicBezTo>
                  <a:lnTo>
                    <a:pt x="35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007019" y="3086479"/>
            <a:ext cx="379954" cy="348714"/>
            <a:chOff x="4926013" y="2341563"/>
            <a:chExt cx="2374900" cy="2179638"/>
          </a:xfrm>
          <a:solidFill>
            <a:schemeClr val="bg1"/>
          </a:solidFill>
        </p:grpSpPr>
        <p:sp>
          <p:nvSpPr>
            <p:cNvPr id="63" name="Freeform 31"/>
            <p:cNvSpPr>
              <a:spLocks noEditPoints="1"/>
            </p:cNvSpPr>
            <p:nvPr/>
          </p:nvSpPr>
          <p:spPr bwMode="auto">
            <a:xfrm>
              <a:off x="5632450" y="3652838"/>
              <a:ext cx="1668463" cy="782638"/>
            </a:xfrm>
            <a:custGeom>
              <a:avLst/>
              <a:gdLst>
                <a:gd name="T0" fmla="*/ 111 w 392"/>
                <a:gd name="T1" fmla="*/ 184 h 184"/>
                <a:gd name="T2" fmla="*/ 111 w 392"/>
                <a:gd name="T3" fmla="*/ 184 h 184"/>
                <a:gd name="T4" fmla="*/ 107 w 392"/>
                <a:gd name="T5" fmla="*/ 184 h 184"/>
                <a:gd name="T6" fmla="*/ 39 w 392"/>
                <a:gd name="T7" fmla="*/ 173 h 184"/>
                <a:gd name="T8" fmla="*/ 34 w 392"/>
                <a:gd name="T9" fmla="*/ 175 h 184"/>
                <a:gd name="T10" fmla="*/ 21 w 392"/>
                <a:gd name="T11" fmla="*/ 178 h 184"/>
                <a:gd name="T12" fmla="*/ 18 w 392"/>
                <a:gd name="T13" fmla="*/ 178 h 184"/>
                <a:gd name="T14" fmla="*/ 15 w 392"/>
                <a:gd name="T15" fmla="*/ 177 h 184"/>
                <a:gd name="T16" fmla="*/ 1 w 392"/>
                <a:gd name="T17" fmla="*/ 133 h 184"/>
                <a:gd name="T18" fmla="*/ 1 w 392"/>
                <a:gd name="T19" fmla="*/ 64 h 184"/>
                <a:gd name="T20" fmla="*/ 1 w 392"/>
                <a:gd name="T21" fmla="*/ 60 h 184"/>
                <a:gd name="T22" fmla="*/ 18 w 392"/>
                <a:gd name="T23" fmla="*/ 21 h 184"/>
                <a:gd name="T24" fmla="*/ 97 w 392"/>
                <a:gd name="T25" fmla="*/ 0 h 184"/>
                <a:gd name="T26" fmla="*/ 100 w 392"/>
                <a:gd name="T27" fmla="*/ 0 h 184"/>
                <a:gd name="T28" fmla="*/ 109 w 392"/>
                <a:gd name="T29" fmla="*/ 1 h 184"/>
                <a:gd name="T30" fmla="*/ 206 w 392"/>
                <a:gd name="T31" fmla="*/ 35 h 184"/>
                <a:gd name="T32" fmla="*/ 210 w 392"/>
                <a:gd name="T33" fmla="*/ 37 h 184"/>
                <a:gd name="T34" fmla="*/ 220 w 392"/>
                <a:gd name="T35" fmla="*/ 42 h 184"/>
                <a:gd name="T36" fmla="*/ 323 w 392"/>
                <a:gd name="T37" fmla="*/ 5 h 184"/>
                <a:gd name="T38" fmla="*/ 346 w 392"/>
                <a:gd name="T39" fmla="*/ 0 h 184"/>
                <a:gd name="T40" fmla="*/ 385 w 392"/>
                <a:gd name="T41" fmla="*/ 22 h 184"/>
                <a:gd name="T42" fmla="*/ 353 w 392"/>
                <a:gd name="T43" fmla="*/ 79 h 184"/>
                <a:gd name="T44" fmla="*/ 141 w 392"/>
                <a:gd name="T45" fmla="*/ 176 h 184"/>
                <a:gd name="T46" fmla="*/ 111 w 392"/>
                <a:gd name="T47" fmla="*/ 184 h 184"/>
                <a:gd name="T48" fmla="*/ 40 w 392"/>
                <a:gd name="T49" fmla="*/ 155 h 184"/>
                <a:gd name="T50" fmla="*/ 109 w 392"/>
                <a:gd name="T51" fmla="*/ 166 h 184"/>
                <a:gd name="T52" fmla="*/ 111 w 392"/>
                <a:gd name="T53" fmla="*/ 166 h 184"/>
                <a:gd name="T54" fmla="*/ 111 w 392"/>
                <a:gd name="T55" fmla="*/ 166 h 184"/>
                <a:gd name="T56" fmla="*/ 132 w 392"/>
                <a:gd name="T57" fmla="*/ 160 h 184"/>
                <a:gd name="T58" fmla="*/ 220 w 392"/>
                <a:gd name="T59" fmla="*/ 119 h 184"/>
                <a:gd name="T60" fmla="*/ 345 w 392"/>
                <a:gd name="T61" fmla="*/ 62 h 184"/>
                <a:gd name="T62" fmla="*/ 367 w 392"/>
                <a:gd name="T63" fmla="*/ 28 h 184"/>
                <a:gd name="T64" fmla="*/ 330 w 392"/>
                <a:gd name="T65" fmla="*/ 21 h 184"/>
                <a:gd name="T66" fmla="*/ 231 w 392"/>
                <a:gd name="T67" fmla="*/ 57 h 184"/>
                <a:gd name="T68" fmla="*/ 234 w 392"/>
                <a:gd name="T69" fmla="*/ 69 h 184"/>
                <a:gd name="T70" fmla="*/ 226 w 392"/>
                <a:gd name="T71" fmla="*/ 89 h 184"/>
                <a:gd name="T72" fmla="*/ 206 w 392"/>
                <a:gd name="T73" fmla="*/ 101 h 184"/>
                <a:gd name="T74" fmla="*/ 201 w 392"/>
                <a:gd name="T75" fmla="*/ 101 h 184"/>
                <a:gd name="T76" fmla="*/ 201 w 392"/>
                <a:gd name="T77" fmla="*/ 101 h 184"/>
                <a:gd name="T78" fmla="*/ 194 w 392"/>
                <a:gd name="T79" fmla="*/ 101 h 184"/>
                <a:gd name="T80" fmla="*/ 192 w 392"/>
                <a:gd name="T81" fmla="*/ 101 h 184"/>
                <a:gd name="T82" fmla="*/ 180 w 392"/>
                <a:gd name="T83" fmla="*/ 97 h 184"/>
                <a:gd name="T84" fmla="*/ 111 w 392"/>
                <a:gd name="T85" fmla="*/ 77 h 184"/>
                <a:gd name="T86" fmla="*/ 116 w 392"/>
                <a:gd name="T87" fmla="*/ 59 h 184"/>
                <a:gd name="T88" fmla="*/ 116 w 392"/>
                <a:gd name="T89" fmla="*/ 59 h 184"/>
                <a:gd name="T90" fmla="*/ 198 w 392"/>
                <a:gd name="T91" fmla="*/ 83 h 184"/>
                <a:gd name="T92" fmla="*/ 200 w 392"/>
                <a:gd name="T93" fmla="*/ 83 h 184"/>
                <a:gd name="T94" fmla="*/ 203 w 392"/>
                <a:gd name="T95" fmla="*/ 83 h 184"/>
                <a:gd name="T96" fmla="*/ 213 w 392"/>
                <a:gd name="T97" fmla="*/ 77 h 184"/>
                <a:gd name="T98" fmla="*/ 215 w 392"/>
                <a:gd name="T99" fmla="*/ 69 h 184"/>
                <a:gd name="T100" fmla="*/ 203 w 392"/>
                <a:gd name="T101" fmla="*/ 54 h 184"/>
                <a:gd name="T102" fmla="*/ 200 w 392"/>
                <a:gd name="T103" fmla="*/ 53 h 184"/>
                <a:gd name="T104" fmla="*/ 103 w 392"/>
                <a:gd name="T105" fmla="*/ 19 h 184"/>
                <a:gd name="T106" fmla="*/ 100 w 392"/>
                <a:gd name="T107" fmla="*/ 18 h 184"/>
                <a:gd name="T108" fmla="*/ 97 w 392"/>
                <a:gd name="T109" fmla="*/ 18 h 184"/>
                <a:gd name="T110" fmla="*/ 81 w 392"/>
                <a:gd name="T111" fmla="*/ 22 h 184"/>
                <a:gd name="T112" fmla="*/ 23 w 392"/>
                <a:gd name="T113" fmla="*/ 38 h 184"/>
                <a:gd name="T114" fmla="*/ 19 w 392"/>
                <a:gd name="T115" fmla="*/ 60 h 184"/>
                <a:gd name="T116" fmla="*/ 19 w 392"/>
                <a:gd name="T117" fmla="*/ 64 h 184"/>
                <a:gd name="T118" fmla="*/ 19 w 392"/>
                <a:gd name="T119" fmla="*/ 133 h 184"/>
                <a:gd name="T120" fmla="*/ 22 w 392"/>
                <a:gd name="T121" fmla="*/ 160 h 184"/>
                <a:gd name="T122" fmla="*/ 28 w 392"/>
                <a:gd name="T123" fmla="*/ 158 h 184"/>
                <a:gd name="T124" fmla="*/ 40 w 392"/>
                <a:gd name="T125" fmla="*/ 15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2" h="184">
                  <a:moveTo>
                    <a:pt x="111" y="184"/>
                  </a:moveTo>
                  <a:cubicBezTo>
                    <a:pt x="111" y="184"/>
                    <a:pt x="111" y="184"/>
                    <a:pt x="111" y="184"/>
                  </a:cubicBezTo>
                  <a:cubicBezTo>
                    <a:pt x="107" y="184"/>
                    <a:pt x="107" y="184"/>
                    <a:pt x="107" y="184"/>
                  </a:cubicBezTo>
                  <a:cubicBezTo>
                    <a:pt x="39" y="173"/>
                    <a:pt x="39" y="173"/>
                    <a:pt x="39" y="173"/>
                  </a:cubicBezTo>
                  <a:cubicBezTo>
                    <a:pt x="39" y="173"/>
                    <a:pt x="36" y="174"/>
                    <a:pt x="34" y="175"/>
                  </a:cubicBezTo>
                  <a:cubicBezTo>
                    <a:pt x="28" y="177"/>
                    <a:pt x="24" y="178"/>
                    <a:pt x="21" y="178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5" y="177"/>
                    <a:pt x="15" y="177"/>
                    <a:pt x="15" y="177"/>
                  </a:cubicBezTo>
                  <a:cubicBezTo>
                    <a:pt x="0" y="171"/>
                    <a:pt x="1" y="150"/>
                    <a:pt x="1" y="133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3"/>
                    <a:pt x="1" y="61"/>
                    <a:pt x="1" y="60"/>
                  </a:cubicBezTo>
                  <a:cubicBezTo>
                    <a:pt x="0" y="39"/>
                    <a:pt x="6" y="24"/>
                    <a:pt x="18" y="2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0"/>
                    <a:pt x="100" y="0"/>
                  </a:cubicBezTo>
                  <a:cubicBezTo>
                    <a:pt x="103" y="0"/>
                    <a:pt x="106" y="0"/>
                    <a:pt x="109" y="1"/>
                  </a:cubicBezTo>
                  <a:cubicBezTo>
                    <a:pt x="206" y="35"/>
                    <a:pt x="206" y="35"/>
                    <a:pt x="206" y="35"/>
                  </a:cubicBezTo>
                  <a:cubicBezTo>
                    <a:pt x="207" y="36"/>
                    <a:pt x="209" y="36"/>
                    <a:pt x="210" y="37"/>
                  </a:cubicBezTo>
                  <a:cubicBezTo>
                    <a:pt x="213" y="38"/>
                    <a:pt x="217" y="40"/>
                    <a:pt x="220" y="42"/>
                  </a:cubicBezTo>
                  <a:cubicBezTo>
                    <a:pt x="323" y="5"/>
                    <a:pt x="323" y="5"/>
                    <a:pt x="323" y="5"/>
                  </a:cubicBezTo>
                  <a:cubicBezTo>
                    <a:pt x="330" y="2"/>
                    <a:pt x="338" y="0"/>
                    <a:pt x="346" y="0"/>
                  </a:cubicBezTo>
                  <a:cubicBezTo>
                    <a:pt x="365" y="0"/>
                    <a:pt x="380" y="9"/>
                    <a:pt x="385" y="22"/>
                  </a:cubicBezTo>
                  <a:cubicBezTo>
                    <a:pt x="392" y="43"/>
                    <a:pt x="374" y="69"/>
                    <a:pt x="353" y="79"/>
                  </a:cubicBezTo>
                  <a:cubicBezTo>
                    <a:pt x="141" y="176"/>
                    <a:pt x="141" y="176"/>
                    <a:pt x="141" y="176"/>
                  </a:cubicBezTo>
                  <a:cubicBezTo>
                    <a:pt x="131" y="181"/>
                    <a:pt x="124" y="184"/>
                    <a:pt x="111" y="184"/>
                  </a:cubicBezTo>
                  <a:close/>
                  <a:moveTo>
                    <a:pt x="40" y="155"/>
                  </a:moveTo>
                  <a:cubicBezTo>
                    <a:pt x="109" y="166"/>
                    <a:pt x="109" y="166"/>
                    <a:pt x="109" y="166"/>
                  </a:cubicBezTo>
                  <a:cubicBezTo>
                    <a:pt x="111" y="166"/>
                    <a:pt x="111" y="166"/>
                    <a:pt x="111" y="166"/>
                  </a:cubicBezTo>
                  <a:cubicBezTo>
                    <a:pt x="111" y="166"/>
                    <a:pt x="111" y="166"/>
                    <a:pt x="111" y="166"/>
                  </a:cubicBezTo>
                  <a:cubicBezTo>
                    <a:pt x="119" y="166"/>
                    <a:pt x="124" y="165"/>
                    <a:pt x="132" y="160"/>
                  </a:cubicBezTo>
                  <a:cubicBezTo>
                    <a:pt x="220" y="119"/>
                    <a:pt x="220" y="119"/>
                    <a:pt x="220" y="119"/>
                  </a:cubicBezTo>
                  <a:cubicBezTo>
                    <a:pt x="345" y="62"/>
                    <a:pt x="345" y="62"/>
                    <a:pt x="345" y="62"/>
                  </a:cubicBezTo>
                  <a:cubicBezTo>
                    <a:pt x="360" y="55"/>
                    <a:pt x="371" y="38"/>
                    <a:pt x="367" y="28"/>
                  </a:cubicBezTo>
                  <a:cubicBezTo>
                    <a:pt x="364" y="19"/>
                    <a:pt x="344" y="15"/>
                    <a:pt x="330" y="21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3" y="61"/>
                    <a:pt x="234" y="65"/>
                    <a:pt x="234" y="69"/>
                  </a:cubicBezTo>
                  <a:cubicBezTo>
                    <a:pt x="234" y="76"/>
                    <a:pt x="232" y="83"/>
                    <a:pt x="226" y="89"/>
                  </a:cubicBezTo>
                  <a:cubicBezTo>
                    <a:pt x="222" y="95"/>
                    <a:pt x="215" y="99"/>
                    <a:pt x="206" y="101"/>
                  </a:cubicBezTo>
                  <a:cubicBezTo>
                    <a:pt x="205" y="101"/>
                    <a:pt x="203" y="101"/>
                    <a:pt x="201" y="101"/>
                  </a:cubicBezTo>
                  <a:cubicBezTo>
                    <a:pt x="201" y="101"/>
                    <a:pt x="201" y="101"/>
                    <a:pt x="201" y="101"/>
                  </a:cubicBezTo>
                  <a:cubicBezTo>
                    <a:pt x="197" y="102"/>
                    <a:pt x="194" y="101"/>
                    <a:pt x="194" y="101"/>
                  </a:cubicBezTo>
                  <a:cubicBezTo>
                    <a:pt x="192" y="101"/>
                    <a:pt x="192" y="101"/>
                    <a:pt x="192" y="101"/>
                  </a:cubicBezTo>
                  <a:cubicBezTo>
                    <a:pt x="188" y="100"/>
                    <a:pt x="184" y="99"/>
                    <a:pt x="180" y="9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98" y="83"/>
                    <a:pt x="198" y="83"/>
                    <a:pt x="198" y="83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1" y="83"/>
                    <a:pt x="202" y="83"/>
                    <a:pt x="203" y="83"/>
                  </a:cubicBezTo>
                  <a:cubicBezTo>
                    <a:pt x="207" y="82"/>
                    <a:pt x="210" y="80"/>
                    <a:pt x="213" y="77"/>
                  </a:cubicBezTo>
                  <a:cubicBezTo>
                    <a:pt x="215" y="75"/>
                    <a:pt x="216" y="72"/>
                    <a:pt x="215" y="69"/>
                  </a:cubicBezTo>
                  <a:cubicBezTo>
                    <a:pt x="215" y="65"/>
                    <a:pt x="212" y="57"/>
                    <a:pt x="203" y="54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2" y="18"/>
                    <a:pt x="101" y="18"/>
                    <a:pt x="100" y="18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2" y="39"/>
                    <a:pt x="18" y="46"/>
                    <a:pt x="19" y="60"/>
                  </a:cubicBezTo>
                  <a:cubicBezTo>
                    <a:pt x="19" y="62"/>
                    <a:pt x="19" y="63"/>
                    <a:pt x="19" y="64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19" y="141"/>
                    <a:pt x="19" y="156"/>
                    <a:pt x="22" y="160"/>
                  </a:cubicBezTo>
                  <a:cubicBezTo>
                    <a:pt x="23" y="159"/>
                    <a:pt x="26" y="159"/>
                    <a:pt x="28" y="158"/>
                  </a:cubicBezTo>
                  <a:cubicBezTo>
                    <a:pt x="32" y="156"/>
                    <a:pt x="36" y="155"/>
                    <a:pt x="4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32"/>
            <p:cNvSpPr>
              <a:spLocks noEditPoints="1"/>
            </p:cNvSpPr>
            <p:nvPr/>
          </p:nvSpPr>
          <p:spPr bwMode="auto">
            <a:xfrm>
              <a:off x="4926013" y="3592513"/>
              <a:ext cx="668338" cy="928688"/>
            </a:xfrm>
            <a:custGeom>
              <a:avLst/>
              <a:gdLst>
                <a:gd name="T0" fmla="*/ 138 w 157"/>
                <a:gd name="T1" fmla="*/ 218 h 218"/>
                <a:gd name="T2" fmla="*/ 19 w 157"/>
                <a:gd name="T3" fmla="*/ 218 h 218"/>
                <a:gd name="T4" fmla="*/ 0 w 157"/>
                <a:gd name="T5" fmla="*/ 199 h 218"/>
                <a:gd name="T6" fmla="*/ 0 w 157"/>
                <a:gd name="T7" fmla="*/ 19 h 218"/>
                <a:gd name="T8" fmla="*/ 19 w 157"/>
                <a:gd name="T9" fmla="*/ 0 h 218"/>
                <a:gd name="T10" fmla="*/ 138 w 157"/>
                <a:gd name="T11" fmla="*/ 0 h 218"/>
                <a:gd name="T12" fmla="*/ 157 w 157"/>
                <a:gd name="T13" fmla="*/ 19 h 218"/>
                <a:gd name="T14" fmla="*/ 157 w 157"/>
                <a:gd name="T15" fmla="*/ 199 h 218"/>
                <a:gd name="T16" fmla="*/ 138 w 157"/>
                <a:gd name="T17" fmla="*/ 218 h 218"/>
                <a:gd name="T18" fmla="*/ 19 w 157"/>
                <a:gd name="T19" fmla="*/ 18 h 218"/>
                <a:gd name="T20" fmla="*/ 18 w 157"/>
                <a:gd name="T21" fmla="*/ 199 h 218"/>
                <a:gd name="T22" fmla="*/ 138 w 157"/>
                <a:gd name="T23" fmla="*/ 200 h 218"/>
                <a:gd name="T24" fmla="*/ 139 w 157"/>
                <a:gd name="T25" fmla="*/ 199 h 218"/>
                <a:gd name="T26" fmla="*/ 139 w 157"/>
                <a:gd name="T27" fmla="*/ 19 h 218"/>
                <a:gd name="T28" fmla="*/ 19 w 157"/>
                <a:gd name="T29" fmla="*/ 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218">
                  <a:moveTo>
                    <a:pt x="138" y="218"/>
                  </a:moveTo>
                  <a:cubicBezTo>
                    <a:pt x="19" y="218"/>
                    <a:pt x="19" y="218"/>
                    <a:pt x="19" y="218"/>
                  </a:cubicBezTo>
                  <a:cubicBezTo>
                    <a:pt x="9" y="218"/>
                    <a:pt x="0" y="210"/>
                    <a:pt x="0" y="19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9" y="0"/>
                    <a:pt x="157" y="9"/>
                    <a:pt x="157" y="19"/>
                  </a:cubicBezTo>
                  <a:cubicBezTo>
                    <a:pt x="157" y="199"/>
                    <a:pt x="157" y="199"/>
                    <a:pt x="157" y="199"/>
                  </a:cubicBezTo>
                  <a:cubicBezTo>
                    <a:pt x="157" y="210"/>
                    <a:pt x="149" y="218"/>
                    <a:pt x="138" y="218"/>
                  </a:cubicBezTo>
                  <a:close/>
                  <a:moveTo>
                    <a:pt x="19" y="18"/>
                  </a:moveTo>
                  <a:cubicBezTo>
                    <a:pt x="18" y="199"/>
                    <a:pt x="18" y="199"/>
                    <a:pt x="18" y="199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9" y="200"/>
                    <a:pt x="139" y="200"/>
                    <a:pt x="139" y="199"/>
                  </a:cubicBezTo>
                  <a:cubicBezTo>
                    <a:pt x="139" y="19"/>
                    <a:pt x="139" y="19"/>
                    <a:pt x="139" y="19"/>
                  </a:cubicBezTo>
                  <a:lnTo>
                    <a:pt x="1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33"/>
            <p:cNvSpPr>
              <a:spLocks noEditPoints="1"/>
            </p:cNvSpPr>
            <p:nvPr/>
          </p:nvSpPr>
          <p:spPr bwMode="auto">
            <a:xfrm>
              <a:off x="5359400" y="3703638"/>
              <a:ext cx="128588" cy="127000"/>
            </a:xfrm>
            <a:custGeom>
              <a:avLst/>
              <a:gdLst>
                <a:gd name="T0" fmla="*/ 15 w 30"/>
                <a:gd name="T1" fmla="*/ 30 h 30"/>
                <a:gd name="T2" fmla="*/ 0 w 30"/>
                <a:gd name="T3" fmla="*/ 15 h 30"/>
                <a:gd name="T4" fmla="*/ 15 w 30"/>
                <a:gd name="T5" fmla="*/ 0 h 30"/>
                <a:gd name="T6" fmla="*/ 30 w 30"/>
                <a:gd name="T7" fmla="*/ 15 h 30"/>
                <a:gd name="T8" fmla="*/ 15 w 30"/>
                <a:gd name="T9" fmla="*/ 30 h 30"/>
                <a:gd name="T10" fmla="*/ 15 w 30"/>
                <a:gd name="T11" fmla="*/ 6 h 30"/>
                <a:gd name="T12" fmla="*/ 6 w 30"/>
                <a:gd name="T13" fmla="*/ 15 h 30"/>
                <a:gd name="T14" fmla="*/ 15 w 30"/>
                <a:gd name="T15" fmla="*/ 24 h 30"/>
                <a:gd name="T16" fmla="*/ 24 w 30"/>
                <a:gd name="T17" fmla="*/ 15 h 30"/>
                <a:gd name="T18" fmla="*/ 15 w 30"/>
                <a:gd name="T19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0">
                  <a:moveTo>
                    <a:pt x="15" y="30"/>
                  </a:moveTo>
                  <a:cubicBezTo>
                    <a:pt x="7" y="30"/>
                    <a:pt x="0" y="23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3" y="0"/>
                    <a:pt x="30" y="7"/>
                    <a:pt x="30" y="15"/>
                  </a:cubicBezTo>
                  <a:cubicBezTo>
                    <a:pt x="30" y="23"/>
                    <a:pt x="23" y="30"/>
                    <a:pt x="15" y="30"/>
                  </a:cubicBezTo>
                  <a:close/>
                  <a:moveTo>
                    <a:pt x="15" y="6"/>
                  </a:moveTo>
                  <a:cubicBezTo>
                    <a:pt x="10" y="6"/>
                    <a:pt x="6" y="10"/>
                    <a:pt x="6" y="15"/>
                  </a:cubicBezTo>
                  <a:cubicBezTo>
                    <a:pt x="6" y="20"/>
                    <a:pt x="10" y="24"/>
                    <a:pt x="15" y="24"/>
                  </a:cubicBezTo>
                  <a:cubicBezTo>
                    <a:pt x="20" y="24"/>
                    <a:pt x="24" y="20"/>
                    <a:pt x="24" y="15"/>
                  </a:cubicBezTo>
                  <a:cubicBezTo>
                    <a:pt x="24" y="10"/>
                    <a:pt x="20" y="6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34"/>
            <p:cNvSpPr>
              <a:spLocks noEditPoints="1"/>
            </p:cNvSpPr>
            <p:nvPr/>
          </p:nvSpPr>
          <p:spPr bwMode="auto">
            <a:xfrm>
              <a:off x="6164263" y="3043238"/>
              <a:ext cx="620713" cy="617538"/>
            </a:xfrm>
            <a:custGeom>
              <a:avLst/>
              <a:gdLst>
                <a:gd name="T0" fmla="*/ 73 w 146"/>
                <a:gd name="T1" fmla="*/ 145 h 145"/>
                <a:gd name="T2" fmla="*/ 0 w 146"/>
                <a:gd name="T3" fmla="*/ 72 h 145"/>
                <a:gd name="T4" fmla="*/ 73 w 146"/>
                <a:gd name="T5" fmla="*/ 0 h 145"/>
                <a:gd name="T6" fmla="*/ 146 w 146"/>
                <a:gd name="T7" fmla="*/ 72 h 145"/>
                <a:gd name="T8" fmla="*/ 73 w 146"/>
                <a:gd name="T9" fmla="*/ 145 h 145"/>
                <a:gd name="T10" fmla="*/ 73 w 146"/>
                <a:gd name="T11" fmla="*/ 12 h 145"/>
                <a:gd name="T12" fmla="*/ 13 w 146"/>
                <a:gd name="T13" fmla="*/ 72 h 145"/>
                <a:gd name="T14" fmla="*/ 73 w 146"/>
                <a:gd name="T15" fmla="*/ 133 h 145"/>
                <a:gd name="T16" fmla="*/ 133 w 146"/>
                <a:gd name="T17" fmla="*/ 72 h 145"/>
                <a:gd name="T18" fmla="*/ 73 w 146"/>
                <a:gd name="T19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45">
                  <a:moveTo>
                    <a:pt x="73" y="145"/>
                  </a:moveTo>
                  <a:cubicBezTo>
                    <a:pt x="33" y="145"/>
                    <a:pt x="0" y="112"/>
                    <a:pt x="0" y="72"/>
                  </a:cubicBezTo>
                  <a:cubicBezTo>
                    <a:pt x="0" y="32"/>
                    <a:pt x="33" y="0"/>
                    <a:pt x="73" y="0"/>
                  </a:cubicBezTo>
                  <a:cubicBezTo>
                    <a:pt x="113" y="0"/>
                    <a:pt x="146" y="32"/>
                    <a:pt x="146" y="72"/>
                  </a:cubicBezTo>
                  <a:cubicBezTo>
                    <a:pt x="146" y="112"/>
                    <a:pt x="113" y="145"/>
                    <a:pt x="73" y="145"/>
                  </a:cubicBezTo>
                  <a:close/>
                  <a:moveTo>
                    <a:pt x="73" y="12"/>
                  </a:moveTo>
                  <a:cubicBezTo>
                    <a:pt x="40" y="12"/>
                    <a:pt x="13" y="39"/>
                    <a:pt x="13" y="72"/>
                  </a:cubicBezTo>
                  <a:cubicBezTo>
                    <a:pt x="13" y="106"/>
                    <a:pt x="40" y="133"/>
                    <a:pt x="73" y="133"/>
                  </a:cubicBezTo>
                  <a:cubicBezTo>
                    <a:pt x="106" y="133"/>
                    <a:pt x="133" y="106"/>
                    <a:pt x="133" y="72"/>
                  </a:cubicBezTo>
                  <a:cubicBezTo>
                    <a:pt x="133" y="39"/>
                    <a:pt x="106" y="12"/>
                    <a:pt x="7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35"/>
            <p:cNvSpPr>
              <a:spLocks noEditPoints="1"/>
            </p:cNvSpPr>
            <p:nvPr/>
          </p:nvSpPr>
          <p:spPr bwMode="auto">
            <a:xfrm>
              <a:off x="5908675" y="2630488"/>
              <a:ext cx="407988" cy="404813"/>
            </a:xfrm>
            <a:custGeom>
              <a:avLst/>
              <a:gdLst>
                <a:gd name="T0" fmla="*/ 48 w 96"/>
                <a:gd name="T1" fmla="*/ 95 h 95"/>
                <a:gd name="T2" fmla="*/ 0 w 96"/>
                <a:gd name="T3" fmla="*/ 48 h 95"/>
                <a:gd name="T4" fmla="*/ 48 w 96"/>
                <a:gd name="T5" fmla="*/ 0 h 95"/>
                <a:gd name="T6" fmla="*/ 96 w 96"/>
                <a:gd name="T7" fmla="*/ 48 h 95"/>
                <a:gd name="T8" fmla="*/ 48 w 96"/>
                <a:gd name="T9" fmla="*/ 95 h 95"/>
                <a:gd name="T10" fmla="*/ 48 w 96"/>
                <a:gd name="T11" fmla="*/ 12 h 95"/>
                <a:gd name="T12" fmla="*/ 13 w 96"/>
                <a:gd name="T13" fmla="*/ 48 h 95"/>
                <a:gd name="T14" fmla="*/ 48 w 96"/>
                <a:gd name="T15" fmla="*/ 83 h 95"/>
                <a:gd name="T16" fmla="*/ 84 w 96"/>
                <a:gd name="T17" fmla="*/ 48 h 95"/>
                <a:gd name="T18" fmla="*/ 48 w 96"/>
                <a:gd name="T19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5">
                  <a:moveTo>
                    <a:pt x="48" y="95"/>
                  </a:moveTo>
                  <a:cubicBezTo>
                    <a:pt x="22" y="95"/>
                    <a:pt x="0" y="74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75" y="0"/>
                    <a:pt x="96" y="21"/>
                    <a:pt x="96" y="48"/>
                  </a:cubicBezTo>
                  <a:cubicBezTo>
                    <a:pt x="96" y="74"/>
                    <a:pt x="75" y="95"/>
                    <a:pt x="48" y="95"/>
                  </a:cubicBezTo>
                  <a:close/>
                  <a:moveTo>
                    <a:pt x="48" y="12"/>
                  </a:moveTo>
                  <a:cubicBezTo>
                    <a:pt x="29" y="12"/>
                    <a:pt x="13" y="28"/>
                    <a:pt x="13" y="48"/>
                  </a:cubicBezTo>
                  <a:cubicBezTo>
                    <a:pt x="13" y="67"/>
                    <a:pt x="29" y="83"/>
                    <a:pt x="48" y="83"/>
                  </a:cubicBezTo>
                  <a:cubicBezTo>
                    <a:pt x="68" y="83"/>
                    <a:pt x="84" y="67"/>
                    <a:pt x="84" y="48"/>
                  </a:cubicBezTo>
                  <a:cubicBezTo>
                    <a:pt x="84" y="28"/>
                    <a:pt x="68" y="12"/>
                    <a:pt x="4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36"/>
            <p:cNvSpPr>
              <a:spLocks noEditPoints="1"/>
            </p:cNvSpPr>
            <p:nvPr/>
          </p:nvSpPr>
          <p:spPr bwMode="auto">
            <a:xfrm>
              <a:off x="6372225" y="2341563"/>
              <a:ext cx="315913" cy="314325"/>
            </a:xfrm>
            <a:custGeom>
              <a:avLst/>
              <a:gdLst>
                <a:gd name="T0" fmla="*/ 37 w 74"/>
                <a:gd name="T1" fmla="*/ 74 h 74"/>
                <a:gd name="T2" fmla="*/ 0 w 74"/>
                <a:gd name="T3" fmla="*/ 37 h 74"/>
                <a:gd name="T4" fmla="*/ 37 w 74"/>
                <a:gd name="T5" fmla="*/ 0 h 74"/>
                <a:gd name="T6" fmla="*/ 74 w 74"/>
                <a:gd name="T7" fmla="*/ 37 h 74"/>
                <a:gd name="T8" fmla="*/ 37 w 74"/>
                <a:gd name="T9" fmla="*/ 74 h 74"/>
                <a:gd name="T10" fmla="*/ 37 w 74"/>
                <a:gd name="T11" fmla="*/ 12 h 74"/>
                <a:gd name="T12" fmla="*/ 12 w 74"/>
                <a:gd name="T13" fmla="*/ 37 h 74"/>
                <a:gd name="T14" fmla="*/ 37 w 74"/>
                <a:gd name="T15" fmla="*/ 62 h 74"/>
                <a:gd name="T16" fmla="*/ 62 w 74"/>
                <a:gd name="T17" fmla="*/ 37 h 74"/>
                <a:gd name="T18" fmla="*/ 37 w 74"/>
                <a:gd name="T1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4">
                  <a:moveTo>
                    <a:pt x="37" y="74"/>
                  </a:moveTo>
                  <a:cubicBezTo>
                    <a:pt x="17" y="74"/>
                    <a:pt x="0" y="57"/>
                    <a:pt x="0" y="37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57" y="0"/>
                    <a:pt x="74" y="16"/>
                    <a:pt x="74" y="37"/>
                  </a:cubicBezTo>
                  <a:cubicBezTo>
                    <a:pt x="74" y="57"/>
                    <a:pt x="57" y="74"/>
                    <a:pt x="37" y="74"/>
                  </a:cubicBezTo>
                  <a:close/>
                  <a:moveTo>
                    <a:pt x="37" y="12"/>
                  </a:moveTo>
                  <a:cubicBezTo>
                    <a:pt x="23" y="12"/>
                    <a:pt x="12" y="23"/>
                    <a:pt x="12" y="37"/>
                  </a:cubicBezTo>
                  <a:cubicBezTo>
                    <a:pt x="12" y="51"/>
                    <a:pt x="23" y="62"/>
                    <a:pt x="37" y="62"/>
                  </a:cubicBezTo>
                  <a:cubicBezTo>
                    <a:pt x="51" y="62"/>
                    <a:pt x="62" y="51"/>
                    <a:pt x="62" y="37"/>
                  </a:cubicBezTo>
                  <a:cubicBezTo>
                    <a:pt x="62" y="23"/>
                    <a:pt x="51" y="12"/>
                    <a:pt x="3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37"/>
            <p:cNvSpPr>
              <a:spLocks noEditPoints="1"/>
            </p:cNvSpPr>
            <p:nvPr/>
          </p:nvSpPr>
          <p:spPr bwMode="auto">
            <a:xfrm>
              <a:off x="6389688" y="3146425"/>
              <a:ext cx="169863" cy="403225"/>
            </a:xfrm>
            <a:custGeom>
              <a:avLst/>
              <a:gdLst>
                <a:gd name="T0" fmla="*/ 38 w 40"/>
                <a:gd name="T1" fmla="*/ 56 h 95"/>
                <a:gd name="T2" fmla="*/ 33 w 40"/>
                <a:gd name="T3" fmla="*/ 50 h 95"/>
                <a:gd name="T4" fmla="*/ 27 w 40"/>
                <a:gd name="T5" fmla="*/ 45 h 95"/>
                <a:gd name="T6" fmla="*/ 21 w 40"/>
                <a:gd name="T7" fmla="*/ 41 h 95"/>
                <a:gd name="T8" fmla="*/ 21 w 40"/>
                <a:gd name="T9" fmla="*/ 15 h 95"/>
                <a:gd name="T10" fmla="*/ 26 w 40"/>
                <a:gd name="T11" fmla="*/ 16 h 95"/>
                <a:gd name="T12" fmla="*/ 32 w 40"/>
                <a:gd name="T13" fmla="*/ 23 h 95"/>
                <a:gd name="T14" fmla="*/ 32 w 40"/>
                <a:gd name="T15" fmla="*/ 18 h 95"/>
                <a:gd name="T16" fmla="*/ 21 w 40"/>
                <a:gd name="T17" fmla="*/ 12 h 95"/>
                <a:gd name="T18" fmla="*/ 21 w 40"/>
                <a:gd name="T19" fmla="*/ 1 h 95"/>
                <a:gd name="T20" fmla="*/ 19 w 40"/>
                <a:gd name="T21" fmla="*/ 0 h 95"/>
                <a:gd name="T22" fmla="*/ 18 w 40"/>
                <a:gd name="T23" fmla="*/ 1 h 95"/>
                <a:gd name="T24" fmla="*/ 18 w 40"/>
                <a:gd name="T25" fmla="*/ 11 h 95"/>
                <a:gd name="T26" fmla="*/ 8 w 40"/>
                <a:gd name="T27" fmla="*/ 15 h 95"/>
                <a:gd name="T28" fmla="*/ 3 w 40"/>
                <a:gd name="T29" fmla="*/ 25 h 95"/>
                <a:gd name="T30" fmla="*/ 3 w 40"/>
                <a:gd name="T31" fmla="*/ 26 h 95"/>
                <a:gd name="T32" fmla="*/ 6 w 40"/>
                <a:gd name="T33" fmla="*/ 34 h 95"/>
                <a:gd name="T34" fmla="*/ 12 w 40"/>
                <a:gd name="T35" fmla="*/ 40 h 95"/>
                <a:gd name="T36" fmla="*/ 18 w 40"/>
                <a:gd name="T37" fmla="*/ 43 h 95"/>
                <a:gd name="T38" fmla="*/ 18 w 40"/>
                <a:gd name="T39" fmla="*/ 82 h 95"/>
                <a:gd name="T40" fmla="*/ 7 w 40"/>
                <a:gd name="T41" fmla="*/ 79 h 95"/>
                <a:gd name="T42" fmla="*/ 0 w 40"/>
                <a:gd name="T43" fmla="*/ 70 h 95"/>
                <a:gd name="T44" fmla="*/ 0 w 40"/>
                <a:gd name="T45" fmla="*/ 75 h 95"/>
                <a:gd name="T46" fmla="*/ 18 w 40"/>
                <a:gd name="T47" fmla="*/ 85 h 95"/>
                <a:gd name="T48" fmla="*/ 18 w 40"/>
                <a:gd name="T49" fmla="*/ 94 h 95"/>
                <a:gd name="T50" fmla="*/ 19 w 40"/>
                <a:gd name="T51" fmla="*/ 95 h 95"/>
                <a:gd name="T52" fmla="*/ 21 w 40"/>
                <a:gd name="T53" fmla="*/ 94 h 95"/>
                <a:gd name="T54" fmla="*/ 21 w 40"/>
                <a:gd name="T55" fmla="*/ 85 h 95"/>
                <a:gd name="T56" fmla="*/ 34 w 40"/>
                <a:gd name="T57" fmla="*/ 80 h 95"/>
                <a:gd name="T58" fmla="*/ 40 w 40"/>
                <a:gd name="T59" fmla="*/ 65 h 95"/>
                <a:gd name="T60" fmla="*/ 40 w 40"/>
                <a:gd name="T61" fmla="*/ 64 h 95"/>
                <a:gd name="T62" fmla="*/ 38 w 40"/>
                <a:gd name="T63" fmla="*/ 56 h 95"/>
                <a:gd name="T64" fmla="*/ 13 w 40"/>
                <a:gd name="T65" fmla="*/ 36 h 95"/>
                <a:gd name="T66" fmla="*/ 7 w 40"/>
                <a:gd name="T67" fmla="*/ 25 h 95"/>
                <a:gd name="T68" fmla="*/ 7 w 40"/>
                <a:gd name="T69" fmla="*/ 25 h 95"/>
                <a:gd name="T70" fmla="*/ 10 w 40"/>
                <a:gd name="T71" fmla="*/ 17 h 95"/>
                <a:gd name="T72" fmla="*/ 18 w 40"/>
                <a:gd name="T73" fmla="*/ 14 h 95"/>
                <a:gd name="T74" fmla="*/ 18 w 40"/>
                <a:gd name="T75" fmla="*/ 14 h 95"/>
                <a:gd name="T76" fmla="*/ 18 w 40"/>
                <a:gd name="T77" fmla="*/ 39 h 95"/>
                <a:gd name="T78" fmla="*/ 13 w 40"/>
                <a:gd name="T79" fmla="*/ 36 h 95"/>
                <a:gd name="T80" fmla="*/ 37 w 40"/>
                <a:gd name="T81" fmla="*/ 66 h 95"/>
                <a:gd name="T82" fmla="*/ 32 w 40"/>
                <a:gd name="T83" fmla="*/ 78 h 95"/>
                <a:gd name="T84" fmla="*/ 21 w 40"/>
                <a:gd name="T85" fmla="*/ 82 h 95"/>
                <a:gd name="T86" fmla="*/ 21 w 40"/>
                <a:gd name="T87" fmla="*/ 45 h 95"/>
                <a:gd name="T88" fmla="*/ 28 w 40"/>
                <a:gd name="T89" fmla="*/ 50 h 95"/>
                <a:gd name="T90" fmla="*/ 34 w 40"/>
                <a:gd name="T91" fmla="*/ 56 h 95"/>
                <a:gd name="T92" fmla="*/ 37 w 40"/>
                <a:gd name="T93" fmla="*/ 65 h 95"/>
                <a:gd name="T94" fmla="*/ 37 w 40"/>
                <a:gd name="T95" fmla="*/ 6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" h="95">
                  <a:moveTo>
                    <a:pt x="38" y="56"/>
                  </a:moveTo>
                  <a:cubicBezTo>
                    <a:pt x="37" y="54"/>
                    <a:pt x="35" y="51"/>
                    <a:pt x="33" y="50"/>
                  </a:cubicBezTo>
                  <a:cubicBezTo>
                    <a:pt x="31" y="48"/>
                    <a:pt x="29" y="46"/>
                    <a:pt x="27" y="45"/>
                  </a:cubicBezTo>
                  <a:cubicBezTo>
                    <a:pt x="25" y="43"/>
                    <a:pt x="23" y="42"/>
                    <a:pt x="21" y="4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4" y="15"/>
                    <a:pt x="26" y="16"/>
                  </a:cubicBezTo>
                  <a:cubicBezTo>
                    <a:pt x="29" y="18"/>
                    <a:pt x="31" y="20"/>
                    <a:pt x="32" y="23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29" y="14"/>
                    <a:pt x="25" y="12"/>
                    <a:pt x="21" y="1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4" y="11"/>
                    <a:pt x="11" y="13"/>
                    <a:pt x="8" y="15"/>
                  </a:cubicBezTo>
                  <a:cubicBezTo>
                    <a:pt x="5" y="17"/>
                    <a:pt x="3" y="21"/>
                    <a:pt x="3" y="2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9"/>
                    <a:pt x="4" y="31"/>
                    <a:pt x="6" y="34"/>
                  </a:cubicBezTo>
                  <a:cubicBezTo>
                    <a:pt x="8" y="36"/>
                    <a:pt x="10" y="38"/>
                    <a:pt x="12" y="40"/>
                  </a:cubicBezTo>
                  <a:cubicBezTo>
                    <a:pt x="14" y="41"/>
                    <a:pt x="16" y="42"/>
                    <a:pt x="18" y="43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4" y="82"/>
                    <a:pt x="10" y="81"/>
                    <a:pt x="7" y="79"/>
                  </a:cubicBezTo>
                  <a:cubicBezTo>
                    <a:pt x="4" y="77"/>
                    <a:pt x="2" y="74"/>
                    <a:pt x="0" y="7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4" y="82"/>
                    <a:pt x="10" y="85"/>
                    <a:pt x="18" y="85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5"/>
                    <a:pt x="19" y="95"/>
                    <a:pt x="19" y="95"/>
                  </a:cubicBezTo>
                  <a:cubicBezTo>
                    <a:pt x="20" y="95"/>
                    <a:pt x="21" y="95"/>
                    <a:pt x="21" y="94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6" y="84"/>
                    <a:pt x="30" y="83"/>
                    <a:pt x="34" y="80"/>
                  </a:cubicBezTo>
                  <a:cubicBezTo>
                    <a:pt x="38" y="76"/>
                    <a:pt x="40" y="71"/>
                    <a:pt x="40" y="65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1"/>
                    <a:pt x="39" y="59"/>
                    <a:pt x="38" y="56"/>
                  </a:cubicBezTo>
                  <a:close/>
                  <a:moveTo>
                    <a:pt x="13" y="36"/>
                  </a:moveTo>
                  <a:cubicBezTo>
                    <a:pt x="9" y="33"/>
                    <a:pt x="7" y="29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2"/>
                    <a:pt x="8" y="19"/>
                    <a:pt x="10" y="17"/>
                  </a:cubicBezTo>
                  <a:cubicBezTo>
                    <a:pt x="12" y="15"/>
                    <a:pt x="15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6" y="38"/>
                    <a:pt x="15" y="37"/>
                    <a:pt x="13" y="36"/>
                  </a:cubicBezTo>
                  <a:close/>
                  <a:moveTo>
                    <a:pt x="37" y="66"/>
                  </a:moveTo>
                  <a:cubicBezTo>
                    <a:pt x="37" y="71"/>
                    <a:pt x="35" y="75"/>
                    <a:pt x="32" y="78"/>
                  </a:cubicBezTo>
                  <a:cubicBezTo>
                    <a:pt x="29" y="80"/>
                    <a:pt x="25" y="82"/>
                    <a:pt x="21" y="82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7"/>
                    <a:pt x="26" y="48"/>
                    <a:pt x="28" y="50"/>
                  </a:cubicBezTo>
                  <a:cubicBezTo>
                    <a:pt x="31" y="52"/>
                    <a:pt x="33" y="54"/>
                    <a:pt x="34" y="56"/>
                  </a:cubicBezTo>
                  <a:cubicBezTo>
                    <a:pt x="36" y="59"/>
                    <a:pt x="37" y="62"/>
                    <a:pt x="37" y="65"/>
                  </a:cubicBezTo>
                  <a:lnTo>
                    <a:pt x="37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38"/>
            <p:cNvSpPr>
              <a:spLocks noEditPoints="1"/>
            </p:cNvSpPr>
            <p:nvPr/>
          </p:nvSpPr>
          <p:spPr bwMode="auto">
            <a:xfrm>
              <a:off x="6070600" y="2728913"/>
              <a:ext cx="84138" cy="212725"/>
            </a:xfrm>
            <a:custGeom>
              <a:avLst/>
              <a:gdLst>
                <a:gd name="T0" fmla="*/ 19 w 20"/>
                <a:gd name="T1" fmla="*/ 29 h 50"/>
                <a:gd name="T2" fmla="*/ 17 w 20"/>
                <a:gd name="T3" fmla="*/ 26 h 50"/>
                <a:gd name="T4" fmla="*/ 14 w 20"/>
                <a:gd name="T5" fmla="*/ 23 h 50"/>
                <a:gd name="T6" fmla="*/ 11 w 20"/>
                <a:gd name="T7" fmla="*/ 22 h 50"/>
                <a:gd name="T8" fmla="*/ 11 w 20"/>
                <a:gd name="T9" fmla="*/ 8 h 50"/>
                <a:gd name="T10" fmla="*/ 13 w 20"/>
                <a:gd name="T11" fmla="*/ 9 h 50"/>
                <a:gd name="T12" fmla="*/ 16 w 20"/>
                <a:gd name="T13" fmla="*/ 12 h 50"/>
                <a:gd name="T14" fmla="*/ 16 w 20"/>
                <a:gd name="T15" fmla="*/ 9 h 50"/>
                <a:gd name="T16" fmla="*/ 11 w 20"/>
                <a:gd name="T17" fmla="*/ 6 h 50"/>
                <a:gd name="T18" fmla="*/ 11 w 20"/>
                <a:gd name="T19" fmla="*/ 1 h 50"/>
                <a:gd name="T20" fmla="*/ 10 w 20"/>
                <a:gd name="T21" fmla="*/ 0 h 50"/>
                <a:gd name="T22" fmla="*/ 9 w 20"/>
                <a:gd name="T23" fmla="*/ 1 h 50"/>
                <a:gd name="T24" fmla="*/ 9 w 20"/>
                <a:gd name="T25" fmla="*/ 6 h 50"/>
                <a:gd name="T26" fmla="*/ 4 w 20"/>
                <a:gd name="T27" fmla="*/ 8 h 50"/>
                <a:gd name="T28" fmla="*/ 2 w 20"/>
                <a:gd name="T29" fmla="*/ 13 h 50"/>
                <a:gd name="T30" fmla="*/ 2 w 20"/>
                <a:gd name="T31" fmla="*/ 13 h 50"/>
                <a:gd name="T32" fmla="*/ 3 w 20"/>
                <a:gd name="T33" fmla="*/ 18 h 50"/>
                <a:gd name="T34" fmla="*/ 6 w 20"/>
                <a:gd name="T35" fmla="*/ 21 h 50"/>
                <a:gd name="T36" fmla="*/ 9 w 20"/>
                <a:gd name="T37" fmla="*/ 22 h 50"/>
                <a:gd name="T38" fmla="*/ 9 w 20"/>
                <a:gd name="T39" fmla="*/ 42 h 50"/>
                <a:gd name="T40" fmla="*/ 4 w 20"/>
                <a:gd name="T41" fmla="*/ 41 h 50"/>
                <a:gd name="T42" fmla="*/ 0 w 20"/>
                <a:gd name="T43" fmla="*/ 36 h 50"/>
                <a:gd name="T44" fmla="*/ 0 w 20"/>
                <a:gd name="T45" fmla="*/ 39 h 50"/>
                <a:gd name="T46" fmla="*/ 9 w 20"/>
                <a:gd name="T47" fmla="*/ 44 h 50"/>
                <a:gd name="T48" fmla="*/ 9 w 20"/>
                <a:gd name="T49" fmla="*/ 49 h 50"/>
                <a:gd name="T50" fmla="*/ 10 w 20"/>
                <a:gd name="T51" fmla="*/ 50 h 50"/>
                <a:gd name="T52" fmla="*/ 11 w 20"/>
                <a:gd name="T53" fmla="*/ 49 h 50"/>
                <a:gd name="T54" fmla="*/ 11 w 20"/>
                <a:gd name="T55" fmla="*/ 44 h 50"/>
                <a:gd name="T56" fmla="*/ 17 w 20"/>
                <a:gd name="T57" fmla="*/ 41 h 50"/>
                <a:gd name="T58" fmla="*/ 20 w 20"/>
                <a:gd name="T59" fmla="*/ 34 h 50"/>
                <a:gd name="T60" fmla="*/ 20 w 20"/>
                <a:gd name="T61" fmla="*/ 33 h 50"/>
                <a:gd name="T62" fmla="*/ 19 w 20"/>
                <a:gd name="T63" fmla="*/ 29 h 50"/>
                <a:gd name="T64" fmla="*/ 7 w 20"/>
                <a:gd name="T65" fmla="*/ 19 h 50"/>
                <a:gd name="T66" fmla="*/ 3 w 20"/>
                <a:gd name="T67" fmla="*/ 13 h 50"/>
                <a:gd name="T68" fmla="*/ 3 w 20"/>
                <a:gd name="T69" fmla="*/ 13 h 50"/>
                <a:gd name="T70" fmla="*/ 5 w 20"/>
                <a:gd name="T71" fmla="*/ 9 h 50"/>
                <a:gd name="T72" fmla="*/ 9 w 20"/>
                <a:gd name="T73" fmla="*/ 8 h 50"/>
                <a:gd name="T74" fmla="*/ 9 w 20"/>
                <a:gd name="T75" fmla="*/ 20 h 50"/>
                <a:gd name="T76" fmla="*/ 7 w 20"/>
                <a:gd name="T77" fmla="*/ 19 h 50"/>
                <a:gd name="T78" fmla="*/ 19 w 20"/>
                <a:gd name="T79" fmla="*/ 34 h 50"/>
                <a:gd name="T80" fmla="*/ 16 w 20"/>
                <a:gd name="T81" fmla="*/ 40 h 50"/>
                <a:gd name="T82" fmla="*/ 11 w 20"/>
                <a:gd name="T83" fmla="*/ 42 h 50"/>
                <a:gd name="T84" fmla="*/ 11 w 20"/>
                <a:gd name="T85" fmla="*/ 24 h 50"/>
                <a:gd name="T86" fmla="*/ 14 w 20"/>
                <a:gd name="T87" fmla="*/ 26 h 50"/>
                <a:gd name="T88" fmla="*/ 18 w 20"/>
                <a:gd name="T89" fmla="*/ 29 h 50"/>
                <a:gd name="T90" fmla="*/ 19 w 20"/>
                <a:gd name="T91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" h="50">
                  <a:moveTo>
                    <a:pt x="19" y="29"/>
                  </a:moveTo>
                  <a:cubicBezTo>
                    <a:pt x="19" y="28"/>
                    <a:pt x="18" y="27"/>
                    <a:pt x="17" y="26"/>
                  </a:cubicBezTo>
                  <a:cubicBezTo>
                    <a:pt x="16" y="25"/>
                    <a:pt x="15" y="24"/>
                    <a:pt x="14" y="23"/>
                  </a:cubicBezTo>
                  <a:cubicBezTo>
                    <a:pt x="13" y="23"/>
                    <a:pt x="12" y="22"/>
                    <a:pt x="11" y="2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8"/>
                    <a:pt x="13" y="9"/>
                  </a:cubicBezTo>
                  <a:cubicBezTo>
                    <a:pt x="15" y="9"/>
                    <a:pt x="16" y="11"/>
                    <a:pt x="16" y="12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8"/>
                    <a:pt x="13" y="7"/>
                    <a:pt x="11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6"/>
                    <a:pt x="5" y="7"/>
                    <a:pt x="4" y="8"/>
                  </a:cubicBezTo>
                  <a:cubicBezTo>
                    <a:pt x="2" y="9"/>
                    <a:pt x="2" y="11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4" y="19"/>
                    <a:pt x="5" y="20"/>
                    <a:pt x="6" y="21"/>
                  </a:cubicBezTo>
                  <a:cubicBezTo>
                    <a:pt x="7" y="21"/>
                    <a:pt x="8" y="22"/>
                    <a:pt x="9" y="2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7" y="42"/>
                    <a:pt x="5" y="42"/>
                    <a:pt x="4" y="41"/>
                  </a:cubicBezTo>
                  <a:cubicBezTo>
                    <a:pt x="2" y="40"/>
                    <a:pt x="1" y="38"/>
                    <a:pt x="0" y="3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" y="42"/>
                    <a:pt x="5" y="44"/>
                    <a:pt x="9" y="44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9" y="50"/>
                    <a:pt x="10" y="50"/>
                  </a:cubicBezTo>
                  <a:cubicBezTo>
                    <a:pt x="11" y="50"/>
                    <a:pt x="11" y="49"/>
                    <a:pt x="11" y="49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3" y="43"/>
                    <a:pt x="16" y="43"/>
                    <a:pt x="17" y="41"/>
                  </a:cubicBezTo>
                  <a:cubicBezTo>
                    <a:pt x="19" y="40"/>
                    <a:pt x="20" y="37"/>
                    <a:pt x="20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2"/>
                    <a:pt x="20" y="30"/>
                    <a:pt x="19" y="29"/>
                  </a:cubicBezTo>
                  <a:close/>
                  <a:moveTo>
                    <a:pt x="7" y="19"/>
                  </a:moveTo>
                  <a:cubicBezTo>
                    <a:pt x="4" y="17"/>
                    <a:pt x="3" y="15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1"/>
                    <a:pt x="4" y="10"/>
                    <a:pt x="5" y="9"/>
                  </a:cubicBezTo>
                  <a:cubicBezTo>
                    <a:pt x="6" y="8"/>
                    <a:pt x="7" y="8"/>
                    <a:pt x="9" y="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19"/>
                    <a:pt x="7" y="19"/>
                  </a:cubicBezTo>
                  <a:close/>
                  <a:moveTo>
                    <a:pt x="19" y="34"/>
                  </a:moveTo>
                  <a:cubicBezTo>
                    <a:pt x="19" y="37"/>
                    <a:pt x="18" y="39"/>
                    <a:pt x="16" y="40"/>
                  </a:cubicBezTo>
                  <a:cubicBezTo>
                    <a:pt x="15" y="42"/>
                    <a:pt x="13" y="42"/>
                    <a:pt x="11" y="42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5"/>
                    <a:pt x="13" y="25"/>
                    <a:pt x="14" y="26"/>
                  </a:cubicBezTo>
                  <a:cubicBezTo>
                    <a:pt x="16" y="27"/>
                    <a:pt x="17" y="28"/>
                    <a:pt x="18" y="29"/>
                  </a:cubicBezTo>
                  <a:cubicBezTo>
                    <a:pt x="18" y="31"/>
                    <a:pt x="19" y="32"/>
                    <a:pt x="1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39"/>
            <p:cNvSpPr>
              <a:spLocks noEditPoints="1"/>
            </p:cNvSpPr>
            <p:nvPr/>
          </p:nvSpPr>
          <p:spPr bwMode="auto">
            <a:xfrm>
              <a:off x="6500813" y="2425700"/>
              <a:ext cx="58738" cy="146050"/>
            </a:xfrm>
            <a:custGeom>
              <a:avLst/>
              <a:gdLst>
                <a:gd name="T0" fmla="*/ 13 w 14"/>
                <a:gd name="T1" fmla="*/ 20 h 34"/>
                <a:gd name="T2" fmla="*/ 12 w 14"/>
                <a:gd name="T3" fmla="*/ 18 h 34"/>
                <a:gd name="T4" fmla="*/ 9 w 14"/>
                <a:gd name="T5" fmla="*/ 16 h 34"/>
                <a:gd name="T6" fmla="*/ 8 w 14"/>
                <a:gd name="T7" fmla="*/ 15 h 34"/>
                <a:gd name="T8" fmla="*/ 8 w 14"/>
                <a:gd name="T9" fmla="*/ 6 h 34"/>
                <a:gd name="T10" fmla="*/ 9 w 14"/>
                <a:gd name="T11" fmla="*/ 6 h 34"/>
                <a:gd name="T12" fmla="*/ 11 w 14"/>
                <a:gd name="T13" fmla="*/ 8 h 34"/>
                <a:gd name="T14" fmla="*/ 11 w 14"/>
                <a:gd name="T15" fmla="*/ 7 h 34"/>
                <a:gd name="T16" fmla="*/ 8 w 14"/>
                <a:gd name="T17" fmla="*/ 5 h 34"/>
                <a:gd name="T18" fmla="*/ 8 w 14"/>
                <a:gd name="T19" fmla="*/ 1 h 34"/>
                <a:gd name="T20" fmla="*/ 7 w 14"/>
                <a:gd name="T21" fmla="*/ 0 h 34"/>
                <a:gd name="T22" fmla="*/ 6 w 14"/>
                <a:gd name="T23" fmla="*/ 1 h 34"/>
                <a:gd name="T24" fmla="*/ 6 w 14"/>
                <a:gd name="T25" fmla="*/ 5 h 34"/>
                <a:gd name="T26" fmla="*/ 3 w 14"/>
                <a:gd name="T27" fmla="*/ 6 h 34"/>
                <a:gd name="T28" fmla="*/ 1 w 14"/>
                <a:gd name="T29" fmla="*/ 9 h 34"/>
                <a:gd name="T30" fmla="*/ 1 w 14"/>
                <a:gd name="T31" fmla="*/ 9 h 34"/>
                <a:gd name="T32" fmla="*/ 2 w 14"/>
                <a:gd name="T33" fmla="*/ 12 h 34"/>
                <a:gd name="T34" fmla="*/ 4 w 14"/>
                <a:gd name="T35" fmla="*/ 14 h 34"/>
                <a:gd name="T36" fmla="*/ 6 w 14"/>
                <a:gd name="T37" fmla="*/ 15 h 34"/>
                <a:gd name="T38" fmla="*/ 6 w 14"/>
                <a:gd name="T39" fmla="*/ 28 h 34"/>
                <a:gd name="T40" fmla="*/ 3 w 14"/>
                <a:gd name="T41" fmla="*/ 28 h 34"/>
                <a:gd name="T42" fmla="*/ 0 w 14"/>
                <a:gd name="T43" fmla="*/ 25 h 34"/>
                <a:gd name="T44" fmla="*/ 0 w 14"/>
                <a:gd name="T45" fmla="*/ 26 h 34"/>
                <a:gd name="T46" fmla="*/ 6 w 14"/>
                <a:gd name="T47" fmla="*/ 30 h 34"/>
                <a:gd name="T48" fmla="*/ 6 w 14"/>
                <a:gd name="T49" fmla="*/ 33 h 34"/>
                <a:gd name="T50" fmla="*/ 7 w 14"/>
                <a:gd name="T51" fmla="*/ 34 h 34"/>
                <a:gd name="T52" fmla="*/ 8 w 14"/>
                <a:gd name="T53" fmla="*/ 33 h 34"/>
                <a:gd name="T54" fmla="*/ 8 w 14"/>
                <a:gd name="T55" fmla="*/ 29 h 34"/>
                <a:gd name="T56" fmla="*/ 12 w 14"/>
                <a:gd name="T57" fmla="*/ 28 h 34"/>
                <a:gd name="T58" fmla="*/ 14 w 14"/>
                <a:gd name="T59" fmla="*/ 23 h 34"/>
                <a:gd name="T60" fmla="*/ 14 w 14"/>
                <a:gd name="T61" fmla="*/ 23 h 34"/>
                <a:gd name="T62" fmla="*/ 13 w 14"/>
                <a:gd name="T63" fmla="*/ 20 h 34"/>
                <a:gd name="T64" fmla="*/ 5 w 14"/>
                <a:gd name="T65" fmla="*/ 13 h 34"/>
                <a:gd name="T66" fmla="*/ 2 w 14"/>
                <a:gd name="T67" fmla="*/ 9 h 34"/>
                <a:gd name="T68" fmla="*/ 2 w 14"/>
                <a:gd name="T69" fmla="*/ 9 h 34"/>
                <a:gd name="T70" fmla="*/ 4 w 14"/>
                <a:gd name="T71" fmla="*/ 6 h 34"/>
                <a:gd name="T72" fmla="*/ 6 w 14"/>
                <a:gd name="T73" fmla="*/ 6 h 34"/>
                <a:gd name="T74" fmla="*/ 6 w 14"/>
                <a:gd name="T75" fmla="*/ 14 h 34"/>
                <a:gd name="T76" fmla="*/ 5 w 14"/>
                <a:gd name="T77" fmla="*/ 13 h 34"/>
                <a:gd name="T78" fmla="*/ 13 w 14"/>
                <a:gd name="T79" fmla="*/ 23 h 34"/>
                <a:gd name="T80" fmla="*/ 11 w 14"/>
                <a:gd name="T81" fmla="*/ 27 h 34"/>
                <a:gd name="T82" fmla="*/ 8 w 14"/>
                <a:gd name="T83" fmla="*/ 28 h 34"/>
                <a:gd name="T84" fmla="*/ 8 w 14"/>
                <a:gd name="T85" fmla="*/ 16 h 34"/>
                <a:gd name="T86" fmla="*/ 10 w 14"/>
                <a:gd name="T87" fmla="*/ 18 h 34"/>
                <a:gd name="T88" fmla="*/ 12 w 14"/>
                <a:gd name="T89" fmla="*/ 20 h 34"/>
                <a:gd name="T90" fmla="*/ 13 w 14"/>
                <a:gd name="T9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" h="34">
                  <a:moveTo>
                    <a:pt x="13" y="20"/>
                  </a:moveTo>
                  <a:cubicBezTo>
                    <a:pt x="13" y="19"/>
                    <a:pt x="12" y="18"/>
                    <a:pt x="12" y="18"/>
                  </a:cubicBezTo>
                  <a:cubicBezTo>
                    <a:pt x="11" y="17"/>
                    <a:pt x="10" y="16"/>
                    <a:pt x="9" y="16"/>
                  </a:cubicBezTo>
                  <a:cubicBezTo>
                    <a:pt x="9" y="16"/>
                    <a:pt x="8" y="15"/>
                    <a:pt x="8" y="1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10" y="7"/>
                    <a:pt x="11" y="7"/>
                    <a:pt x="11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9" y="5"/>
                    <a:pt x="8" y="5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6"/>
                  </a:cubicBezTo>
                  <a:cubicBezTo>
                    <a:pt x="2" y="6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2" y="11"/>
                    <a:pt x="2" y="12"/>
                  </a:cubicBezTo>
                  <a:cubicBezTo>
                    <a:pt x="3" y="13"/>
                    <a:pt x="4" y="14"/>
                    <a:pt x="4" y="14"/>
                  </a:cubicBezTo>
                  <a:cubicBezTo>
                    <a:pt x="5" y="14"/>
                    <a:pt x="5" y="15"/>
                    <a:pt x="6" y="1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2" y="27"/>
                    <a:pt x="1" y="26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" y="28"/>
                    <a:pt x="3" y="29"/>
                    <a:pt x="6" y="30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4"/>
                    <a:pt x="7" y="34"/>
                  </a:cubicBezTo>
                  <a:cubicBezTo>
                    <a:pt x="7" y="34"/>
                    <a:pt x="8" y="33"/>
                    <a:pt x="8" y="33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9"/>
                    <a:pt x="11" y="29"/>
                    <a:pt x="12" y="28"/>
                  </a:cubicBezTo>
                  <a:cubicBezTo>
                    <a:pt x="13" y="27"/>
                    <a:pt x="14" y="25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1"/>
                    <a:pt x="13" y="20"/>
                  </a:cubicBezTo>
                  <a:close/>
                  <a:moveTo>
                    <a:pt x="5" y="13"/>
                  </a:moveTo>
                  <a:cubicBezTo>
                    <a:pt x="3" y="12"/>
                    <a:pt x="2" y="1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3" y="7"/>
                    <a:pt x="4" y="6"/>
                  </a:cubicBezTo>
                  <a:cubicBezTo>
                    <a:pt x="4" y="6"/>
                    <a:pt x="5" y="6"/>
                    <a:pt x="6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3"/>
                    <a:pt x="5" y="13"/>
                    <a:pt x="5" y="13"/>
                  </a:cubicBezTo>
                  <a:close/>
                  <a:moveTo>
                    <a:pt x="13" y="23"/>
                  </a:moveTo>
                  <a:cubicBezTo>
                    <a:pt x="13" y="25"/>
                    <a:pt x="12" y="26"/>
                    <a:pt x="11" y="27"/>
                  </a:cubicBezTo>
                  <a:cubicBezTo>
                    <a:pt x="10" y="28"/>
                    <a:pt x="9" y="28"/>
                    <a:pt x="8" y="2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7"/>
                    <a:pt x="9" y="17"/>
                    <a:pt x="10" y="18"/>
                  </a:cubicBezTo>
                  <a:cubicBezTo>
                    <a:pt x="11" y="18"/>
                    <a:pt x="11" y="19"/>
                    <a:pt x="12" y="20"/>
                  </a:cubicBezTo>
                  <a:cubicBezTo>
                    <a:pt x="13" y="21"/>
                    <a:pt x="13" y="22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0621089" y="3108863"/>
            <a:ext cx="366538" cy="305012"/>
            <a:chOff x="4984750" y="2501900"/>
            <a:chExt cx="2222500" cy="1849438"/>
          </a:xfrm>
          <a:solidFill>
            <a:schemeClr val="bg1"/>
          </a:solidFill>
        </p:grpSpPr>
        <p:sp>
          <p:nvSpPr>
            <p:cNvPr id="76" name="Freeform 43"/>
            <p:cNvSpPr>
              <a:spLocks noEditPoints="1"/>
            </p:cNvSpPr>
            <p:nvPr/>
          </p:nvSpPr>
          <p:spPr bwMode="auto">
            <a:xfrm>
              <a:off x="4984750" y="3013075"/>
              <a:ext cx="2222500" cy="1338263"/>
            </a:xfrm>
            <a:custGeom>
              <a:avLst/>
              <a:gdLst>
                <a:gd name="T0" fmla="*/ 513 w 522"/>
                <a:gd name="T1" fmla="*/ 295 h 314"/>
                <a:gd name="T2" fmla="*/ 444 w 522"/>
                <a:gd name="T3" fmla="*/ 295 h 314"/>
                <a:gd name="T4" fmla="*/ 444 w 522"/>
                <a:gd name="T5" fmla="*/ 0 h 314"/>
                <a:gd name="T6" fmla="*/ 370 w 522"/>
                <a:gd name="T7" fmla="*/ 0 h 314"/>
                <a:gd name="T8" fmla="*/ 370 w 522"/>
                <a:gd name="T9" fmla="*/ 295 h 314"/>
                <a:gd name="T10" fmla="*/ 298 w 522"/>
                <a:gd name="T11" fmla="*/ 295 h 314"/>
                <a:gd name="T12" fmla="*/ 298 w 522"/>
                <a:gd name="T13" fmla="*/ 58 h 314"/>
                <a:gd name="T14" fmla="*/ 224 w 522"/>
                <a:gd name="T15" fmla="*/ 58 h 314"/>
                <a:gd name="T16" fmla="*/ 224 w 522"/>
                <a:gd name="T17" fmla="*/ 295 h 314"/>
                <a:gd name="T18" fmla="*/ 152 w 522"/>
                <a:gd name="T19" fmla="*/ 295 h 314"/>
                <a:gd name="T20" fmla="*/ 152 w 522"/>
                <a:gd name="T21" fmla="*/ 113 h 314"/>
                <a:gd name="T22" fmla="*/ 79 w 522"/>
                <a:gd name="T23" fmla="*/ 113 h 314"/>
                <a:gd name="T24" fmla="*/ 79 w 522"/>
                <a:gd name="T25" fmla="*/ 295 h 314"/>
                <a:gd name="T26" fmla="*/ 10 w 522"/>
                <a:gd name="T27" fmla="*/ 295 h 314"/>
                <a:gd name="T28" fmla="*/ 0 w 522"/>
                <a:gd name="T29" fmla="*/ 304 h 314"/>
                <a:gd name="T30" fmla="*/ 10 w 522"/>
                <a:gd name="T31" fmla="*/ 314 h 314"/>
                <a:gd name="T32" fmla="*/ 79 w 522"/>
                <a:gd name="T33" fmla="*/ 314 h 314"/>
                <a:gd name="T34" fmla="*/ 152 w 522"/>
                <a:gd name="T35" fmla="*/ 314 h 314"/>
                <a:gd name="T36" fmla="*/ 224 w 522"/>
                <a:gd name="T37" fmla="*/ 314 h 314"/>
                <a:gd name="T38" fmla="*/ 298 w 522"/>
                <a:gd name="T39" fmla="*/ 314 h 314"/>
                <a:gd name="T40" fmla="*/ 370 w 522"/>
                <a:gd name="T41" fmla="*/ 314 h 314"/>
                <a:gd name="T42" fmla="*/ 444 w 522"/>
                <a:gd name="T43" fmla="*/ 314 h 314"/>
                <a:gd name="T44" fmla="*/ 513 w 522"/>
                <a:gd name="T45" fmla="*/ 314 h 314"/>
                <a:gd name="T46" fmla="*/ 522 w 522"/>
                <a:gd name="T47" fmla="*/ 305 h 314"/>
                <a:gd name="T48" fmla="*/ 513 w 522"/>
                <a:gd name="T49" fmla="*/ 295 h 314"/>
                <a:gd name="T50" fmla="*/ 98 w 522"/>
                <a:gd name="T51" fmla="*/ 295 h 314"/>
                <a:gd name="T52" fmla="*/ 98 w 522"/>
                <a:gd name="T53" fmla="*/ 132 h 314"/>
                <a:gd name="T54" fmla="*/ 134 w 522"/>
                <a:gd name="T55" fmla="*/ 132 h 314"/>
                <a:gd name="T56" fmla="*/ 134 w 522"/>
                <a:gd name="T57" fmla="*/ 295 h 314"/>
                <a:gd name="T58" fmla="*/ 98 w 522"/>
                <a:gd name="T59" fmla="*/ 295 h 314"/>
                <a:gd name="T60" fmla="*/ 243 w 522"/>
                <a:gd name="T61" fmla="*/ 295 h 314"/>
                <a:gd name="T62" fmla="*/ 243 w 522"/>
                <a:gd name="T63" fmla="*/ 77 h 314"/>
                <a:gd name="T64" fmla="*/ 279 w 522"/>
                <a:gd name="T65" fmla="*/ 77 h 314"/>
                <a:gd name="T66" fmla="*/ 279 w 522"/>
                <a:gd name="T67" fmla="*/ 295 h 314"/>
                <a:gd name="T68" fmla="*/ 243 w 522"/>
                <a:gd name="T69" fmla="*/ 295 h 314"/>
                <a:gd name="T70" fmla="*/ 389 w 522"/>
                <a:gd name="T71" fmla="*/ 295 h 314"/>
                <a:gd name="T72" fmla="*/ 389 w 522"/>
                <a:gd name="T73" fmla="*/ 19 h 314"/>
                <a:gd name="T74" fmla="*/ 425 w 522"/>
                <a:gd name="T75" fmla="*/ 19 h 314"/>
                <a:gd name="T76" fmla="*/ 425 w 522"/>
                <a:gd name="T77" fmla="*/ 295 h 314"/>
                <a:gd name="T78" fmla="*/ 389 w 522"/>
                <a:gd name="T79" fmla="*/ 29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314">
                  <a:moveTo>
                    <a:pt x="513" y="295"/>
                  </a:moveTo>
                  <a:cubicBezTo>
                    <a:pt x="444" y="295"/>
                    <a:pt x="444" y="295"/>
                    <a:pt x="444" y="295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295"/>
                    <a:pt x="370" y="295"/>
                    <a:pt x="370" y="295"/>
                  </a:cubicBezTo>
                  <a:cubicBezTo>
                    <a:pt x="298" y="295"/>
                    <a:pt x="298" y="295"/>
                    <a:pt x="298" y="295"/>
                  </a:cubicBezTo>
                  <a:cubicBezTo>
                    <a:pt x="298" y="58"/>
                    <a:pt x="298" y="58"/>
                    <a:pt x="298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295"/>
                    <a:pt x="224" y="295"/>
                    <a:pt x="224" y="295"/>
                  </a:cubicBezTo>
                  <a:cubicBezTo>
                    <a:pt x="152" y="295"/>
                    <a:pt x="152" y="295"/>
                    <a:pt x="152" y="295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79" y="295"/>
                    <a:pt x="79" y="295"/>
                    <a:pt x="79" y="295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5" y="295"/>
                    <a:pt x="0" y="299"/>
                    <a:pt x="0" y="304"/>
                  </a:cubicBezTo>
                  <a:cubicBezTo>
                    <a:pt x="0" y="310"/>
                    <a:pt x="5" y="314"/>
                    <a:pt x="10" y="314"/>
                  </a:cubicBezTo>
                  <a:cubicBezTo>
                    <a:pt x="79" y="314"/>
                    <a:pt x="79" y="314"/>
                    <a:pt x="79" y="314"/>
                  </a:cubicBezTo>
                  <a:cubicBezTo>
                    <a:pt x="152" y="314"/>
                    <a:pt x="152" y="314"/>
                    <a:pt x="152" y="314"/>
                  </a:cubicBezTo>
                  <a:cubicBezTo>
                    <a:pt x="224" y="314"/>
                    <a:pt x="224" y="314"/>
                    <a:pt x="224" y="314"/>
                  </a:cubicBezTo>
                  <a:cubicBezTo>
                    <a:pt x="298" y="314"/>
                    <a:pt x="298" y="314"/>
                    <a:pt x="298" y="314"/>
                  </a:cubicBezTo>
                  <a:cubicBezTo>
                    <a:pt x="370" y="314"/>
                    <a:pt x="370" y="314"/>
                    <a:pt x="370" y="314"/>
                  </a:cubicBezTo>
                  <a:cubicBezTo>
                    <a:pt x="444" y="314"/>
                    <a:pt x="444" y="314"/>
                    <a:pt x="444" y="314"/>
                  </a:cubicBezTo>
                  <a:cubicBezTo>
                    <a:pt x="513" y="314"/>
                    <a:pt x="513" y="314"/>
                    <a:pt x="513" y="314"/>
                  </a:cubicBezTo>
                  <a:cubicBezTo>
                    <a:pt x="518" y="314"/>
                    <a:pt x="522" y="310"/>
                    <a:pt x="522" y="305"/>
                  </a:cubicBezTo>
                  <a:cubicBezTo>
                    <a:pt x="522" y="299"/>
                    <a:pt x="518" y="295"/>
                    <a:pt x="513" y="295"/>
                  </a:cubicBezTo>
                  <a:close/>
                  <a:moveTo>
                    <a:pt x="98" y="295"/>
                  </a:moveTo>
                  <a:cubicBezTo>
                    <a:pt x="98" y="132"/>
                    <a:pt x="98" y="132"/>
                    <a:pt x="98" y="132"/>
                  </a:cubicBezTo>
                  <a:cubicBezTo>
                    <a:pt x="134" y="132"/>
                    <a:pt x="134" y="132"/>
                    <a:pt x="134" y="132"/>
                  </a:cubicBezTo>
                  <a:cubicBezTo>
                    <a:pt x="134" y="295"/>
                    <a:pt x="134" y="295"/>
                    <a:pt x="134" y="295"/>
                  </a:cubicBezTo>
                  <a:lnTo>
                    <a:pt x="98" y="295"/>
                  </a:lnTo>
                  <a:close/>
                  <a:moveTo>
                    <a:pt x="243" y="295"/>
                  </a:moveTo>
                  <a:cubicBezTo>
                    <a:pt x="243" y="77"/>
                    <a:pt x="243" y="77"/>
                    <a:pt x="243" y="77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79" y="295"/>
                    <a:pt x="279" y="295"/>
                    <a:pt x="279" y="295"/>
                  </a:cubicBezTo>
                  <a:lnTo>
                    <a:pt x="243" y="295"/>
                  </a:lnTo>
                  <a:close/>
                  <a:moveTo>
                    <a:pt x="389" y="295"/>
                  </a:moveTo>
                  <a:cubicBezTo>
                    <a:pt x="389" y="19"/>
                    <a:pt x="389" y="19"/>
                    <a:pt x="389" y="19"/>
                  </a:cubicBezTo>
                  <a:cubicBezTo>
                    <a:pt x="425" y="19"/>
                    <a:pt x="425" y="19"/>
                    <a:pt x="425" y="19"/>
                  </a:cubicBezTo>
                  <a:cubicBezTo>
                    <a:pt x="425" y="295"/>
                    <a:pt x="425" y="295"/>
                    <a:pt x="425" y="295"/>
                  </a:cubicBezTo>
                  <a:lnTo>
                    <a:pt x="389" y="2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44"/>
            <p:cNvSpPr>
              <a:spLocks/>
            </p:cNvSpPr>
            <p:nvPr/>
          </p:nvSpPr>
          <p:spPr bwMode="auto">
            <a:xfrm>
              <a:off x="5138738" y="2501900"/>
              <a:ext cx="1762125" cy="827088"/>
            </a:xfrm>
            <a:custGeom>
              <a:avLst/>
              <a:gdLst>
                <a:gd name="T0" fmla="*/ 7 w 414"/>
                <a:gd name="T1" fmla="*/ 194 h 194"/>
                <a:gd name="T2" fmla="*/ 10 w 414"/>
                <a:gd name="T3" fmla="*/ 193 h 194"/>
                <a:gd name="T4" fmla="*/ 150 w 414"/>
                <a:gd name="T5" fmla="*/ 106 h 194"/>
                <a:gd name="T6" fmla="*/ 180 w 414"/>
                <a:gd name="T7" fmla="*/ 146 h 194"/>
                <a:gd name="T8" fmla="*/ 181 w 414"/>
                <a:gd name="T9" fmla="*/ 147 h 194"/>
                <a:gd name="T10" fmla="*/ 183 w 414"/>
                <a:gd name="T11" fmla="*/ 149 h 194"/>
                <a:gd name="T12" fmla="*/ 185 w 414"/>
                <a:gd name="T13" fmla="*/ 149 h 194"/>
                <a:gd name="T14" fmla="*/ 189 w 414"/>
                <a:gd name="T15" fmla="*/ 148 h 194"/>
                <a:gd name="T16" fmla="*/ 189 w 414"/>
                <a:gd name="T17" fmla="*/ 148 h 194"/>
                <a:gd name="T18" fmla="*/ 191 w 414"/>
                <a:gd name="T19" fmla="*/ 144 h 194"/>
                <a:gd name="T20" fmla="*/ 222 w 414"/>
                <a:gd name="T21" fmla="*/ 28 h 194"/>
                <a:gd name="T22" fmla="*/ 295 w 414"/>
                <a:gd name="T23" fmla="*/ 78 h 194"/>
                <a:gd name="T24" fmla="*/ 295 w 414"/>
                <a:gd name="T25" fmla="*/ 78 h 194"/>
                <a:gd name="T26" fmla="*/ 298 w 414"/>
                <a:gd name="T27" fmla="*/ 79 h 194"/>
                <a:gd name="T28" fmla="*/ 301 w 414"/>
                <a:gd name="T29" fmla="*/ 78 h 194"/>
                <a:gd name="T30" fmla="*/ 302 w 414"/>
                <a:gd name="T31" fmla="*/ 78 h 194"/>
                <a:gd name="T32" fmla="*/ 374 w 414"/>
                <a:gd name="T33" fmla="*/ 33 h 194"/>
                <a:gd name="T34" fmla="*/ 375 w 414"/>
                <a:gd name="T35" fmla="*/ 55 h 194"/>
                <a:gd name="T36" fmla="*/ 414 w 414"/>
                <a:gd name="T37" fmla="*/ 0 h 194"/>
                <a:gd name="T38" fmla="*/ 348 w 414"/>
                <a:gd name="T39" fmla="*/ 12 h 194"/>
                <a:gd name="T40" fmla="*/ 367 w 414"/>
                <a:gd name="T41" fmla="*/ 22 h 194"/>
                <a:gd name="T42" fmla="*/ 298 w 414"/>
                <a:gd name="T43" fmla="*/ 65 h 194"/>
                <a:gd name="T44" fmla="*/ 222 w 414"/>
                <a:gd name="T45" fmla="*/ 13 h 194"/>
                <a:gd name="T46" fmla="*/ 221 w 414"/>
                <a:gd name="T47" fmla="*/ 12 h 194"/>
                <a:gd name="T48" fmla="*/ 220 w 414"/>
                <a:gd name="T49" fmla="*/ 12 h 194"/>
                <a:gd name="T50" fmla="*/ 219 w 414"/>
                <a:gd name="T51" fmla="*/ 12 h 194"/>
                <a:gd name="T52" fmla="*/ 216 w 414"/>
                <a:gd name="T53" fmla="*/ 12 h 194"/>
                <a:gd name="T54" fmla="*/ 215 w 414"/>
                <a:gd name="T55" fmla="*/ 13 h 194"/>
                <a:gd name="T56" fmla="*/ 213 w 414"/>
                <a:gd name="T57" fmla="*/ 14 h 194"/>
                <a:gd name="T58" fmla="*/ 213 w 414"/>
                <a:gd name="T59" fmla="*/ 15 h 194"/>
                <a:gd name="T60" fmla="*/ 213 w 414"/>
                <a:gd name="T61" fmla="*/ 16 h 194"/>
                <a:gd name="T62" fmla="*/ 182 w 414"/>
                <a:gd name="T63" fmla="*/ 128 h 194"/>
                <a:gd name="T64" fmla="*/ 156 w 414"/>
                <a:gd name="T65" fmla="*/ 94 h 194"/>
                <a:gd name="T66" fmla="*/ 154 w 414"/>
                <a:gd name="T67" fmla="*/ 93 h 194"/>
                <a:gd name="T68" fmla="*/ 152 w 414"/>
                <a:gd name="T69" fmla="*/ 91 h 194"/>
                <a:gd name="T70" fmla="*/ 150 w 414"/>
                <a:gd name="T71" fmla="*/ 92 h 194"/>
                <a:gd name="T72" fmla="*/ 148 w 414"/>
                <a:gd name="T73" fmla="*/ 92 h 194"/>
                <a:gd name="T74" fmla="*/ 4 w 414"/>
                <a:gd name="T75" fmla="*/ 182 h 194"/>
                <a:gd name="T76" fmla="*/ 2 w 414"/>
                <a:gd name="T77" fmla="*/ 191 h 194"/>
                <a:gd name="T78" fmla="*/ 7 w 414"/>
                <a:gd name="T7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14" h="194">
                  <a:moveTo>
                    <a:pt x="7" y="194"/>
                  </a:moveTo>
                  <a:cubicBezTo>
                    <a:pt x="8" y="194"/>
                    <a:pt x="9" y="194"/>
                    <a:pt x="10" y="193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80" y="146"/>
                    <a:pt x="180" y="146"/>
                    <a:pt x="180" y="146"/>
                  </a:cubicBezTo>
                  <a:cubicBezTo>
                    <a:pt x="180" y="147"/>
                    <a:pt x="181" y="147"/>
                    <a:pt x="181" y="147"/>
                  </a:cubicBezTo>
                  <a:cubicBezTo>
                    <a:pt x="182" y="148"/>
                    <a:pt x="182" y="148"/>
                    <a:pt x="183" y="149"/>
                  </a:cubicBezTo>
                  <a:cubicBezTo>
                    <a:pt x="184" y="149"/>
                    <a:pt x="184" y="149"/>
                    <a:pt x="185" y="149"/>
                  </a:cubicBezTo>
                  <a:cubicBezTo>
                    <a:pt x="186" y="149"/>
                    <a:pt x="188" y="148"/>
                    <a:pt x="189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90" y="147"/>
                    <a:pt x="191" y="146"/>
                    <a:pt x="191" y="144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95" y="78"/>
                    <a:pt x="295" y="78"/>
                    <a:pt x="295" y="78"/>
                  </a:cubicBezTo>
                  <a:cubicBezTo>
                    <a:pt x="295" y="78"/>
                    <a:pt x="295" y="78"/>
                    <a:pt x="295" y="78"/>
                  </a:cubicBezTo>
                  <a:cubicBezTo>
                    <a:pt x="296" y="79"/>
                    <a:pt x="297" y="79"/>
                    <a:pt x="298" y="79"/>
                  </a:cubicBezTo>
                  <a:cubicBezTo>
                    <a:pt x="299" y="79"/>
                    <a:pt x="300" y="79"/>
                    <a:pt x="301" y="78"/>
                  </a:cubicBezTo>
                  <a:cubicBezTo>
                    <a:pt x="301" y="78"/>
                    <a:pt x="301" y="78"/>
                    <a:pt x="302" y="78"/>
                  </a:cubicBezTo>
                  <a:cubicBezTo>
                    <a:pt x="374" y="33"/>
                    <a:pt x="374" y="33"/>
                    <a:pt x="374" y="33"/>
                  </a:cubicBezTo>
                  <a:cubicBezTo>
                    <a:pt x="375" y="55"/>
                    <a:pt x="375" y="55"/>
                    <a:pt x="375" y="55"/>
                  </a:cubicBezTo>
                  <a:cubicBezTo>
                    <a:pt x="414" y="0"/>
                    <a:pt x="414" y="0"/>
                    <a:pt x="414" y="0"/>
                  </a:cubicBezTo>
                  <a:cubicBezTo>
                    <a:pt x="348" y="12"/>
                    <a:pt x="348" y="12"/>
                    <a:pt x="348" y="12"/>
                  </a:cubicBezTo>
                  <a:cubicBezTo>
                    <a:pt x="367" y="22"/>
                    <a:pt x="367" y="22"/>
                    <a:pt x="367" y="22"/>
                  </a:cubicBezTo>
                  <a:cubicBezTo>
                    <a:pt x="298" y="65"/>
                    <a:pt x="298" y="65"/>
                    <a:pt x="298" y="65"/>
                  </a:cubicBezTo>
                  <a:cubicBezTo>
                    <a:pt x="222" y="13"/>
                    <a:pt x="222" y="13"/>
                    <a:pt x="222" y="13"/>
                  </a:cubicBezTo>
                  <a:cubicBezTo>
                    <a:pt x="222" y="12"/>
                    <a:pt x="221" y="13"/>
                    <a:pt x="221" y="12"/>
                  </a:cubicBezTo>
                  <a:cubicBezTo>
                    <a:pt x="221" y="12"/>
                    <a:pt x="221" y="12"/>
                    <a:pt x="220" y="12"/>
                  </a:cubicBezTo>
                  <a:cubicBezTo>
                    <a:pt x="220" y="12"/>
                    <a:pt x="219" y="12"/>
                    <a:pt x="219" y="12"/>
                  </a:cubicBezTo>
                  <a:cubicBezTo>
                    <a:pt x="218" y="12"/>
                    <a:pt x="217" y="12"/>
                    <a:pt x="216" y="12"/>
                  </a:cubicBezTo>
                  <a:cubicBezTo>
                    <a:pt x="216" y="12"/>
                    <a:pt x="215" y="13"/>
                    <a:pt x="215" y="13"/>
                  </a:cubicBezTo>
                  <a:cubicBezTo>
                    <a:pt x="214" y="14"/>
                    <a:pt x="214" y="14"/>
                    <a:pt x="213" y="14"/>
                  </a:cubicBezTo>
                  <a:cubicBezTo>
                    <a:pt x="213" y="15"/>
                    <a:pt x="213" y="15"/>
                    <a:pt x="213" y="15"/>
                  </a:cubicBezTo>
                  <a:cubicBezTo>
                    <a:pt x="213" y="16"/>
                    <a:pt x="213" y="16"/>
                    <a:pt x="213" y="16"/>
                  </a:cubicBezTo>
                  <a:cubicBezTo>
                    <a:pt x="182" y="128"/>
                    <a:pt x="182" y="128"/>
                    <a:pt x="182" y="128"/>
                  </a:cubicBezTo>
                  <a:cubicBezTo>
                    <a:pt x="156" y="94"/>
                    <a:pt x="156" y="94"/>
                    <a:pt x="156" y="94"/>
                  </a:cubicBezTo>
                  <a:cubicBezTo>
                    <a:pt x="156" y="93"/>
                    <a:pt x="155" y="93"/>
                    <a:pt x="154" y="93"/>
                  </a:cubicBezTo>
                  <a:cubicBezTo>
                    <a:pt x="154" y="92"/>
                    <a:pt x="153" y="92"/>
                    <a:pt x="152" y="91"/>
                  </a:cubicBezTo>
                  <a:cubicBezTo>
                    <a:pt x="152" y="91"/>
                    <a:pt x="151" y="92"/>
                    <a:pt x="150" y="92"/>
                  </a:cubicBezTo>
                  <a:cubicBezTo>
                    <a:pt x="149" y="92"/>
                    <a:pt x="149" y="92"/>
                    <a:pt x="148" y="92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1" y="184"/>
                    <a:pt x="0" y="188"/>
                    <a:pt x="2" y="191"/>
                  </a:cubicBezTo>
                  <a:cubicBezTo>
                    <a:pt x="3" y="193"/>
                    <a:pt x="5" y="194"/>
                    <a:pt x="7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2512199" y="2141316"/>
            <a:ext cx="1041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  <a:endParaRPr kumimoji="0" lang="zh-CN" altLang="en-US" sz="24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5112647" y="2141316"/>
            <a:ext cx="1041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2015</a:t>
            </a:r>
            <a:endParaRPr kumimoji="0" lang="zh-CN" altLang="en-US" sz="24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7736245" y="2141316"/>
            <a:ext cx="1041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2016</a:t>
            </a:r>
            <a:endParaRPr kumimoji="0" lang="zh-CN" altLang="en-US" sz="24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0359843" y="2141316"/>
            <a:ext cx="1041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2017</a:t>
            </a:r>
            <a:endParaRPr kumimoji="0" lang="zh-CN" altLang="en-US" sz="24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94571" y="4516729"/>
            <a:ext cx="248609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人有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自己的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喜好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3114310" y="4516729"/>
            <a:ext cx="248609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人有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自己的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喜好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734049" y="4516729"/>
            <a:ext cx="248609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人有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自己的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喜好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8353789" y="4516729"/>
            <a:ext cx="248609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沉淀后，我愿意做一个温暖的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人有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自己的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喜好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3066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46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236" name="Freeform 224"/>
          <p:cNvSpPr>
            <a:spLocks/>
          </p:cNvSpPr>
          <p:nvPr/>
        </p:nvSpPr>
        <p:spPr bwMode="auto">
          <a:xfrm>
            <a:off x="1375509" y="4109414"/>
            <a:ext cx="1008876" cy="1462548"/>
          </a:xfrm>
          <a:custGeom>
            <a:avLst/>
            <a:gdLst>
              <a:gd name="T0" fmla="*/ 779 w 1056"/>
              <a:gd name="T1" fmla="*/ 1246 h 1531"/>
              <a:gd name="T2" fmla="*/ 779 w 1056"/>
              <a:gd name="T3" fmla="*/ 1182 h 1531"/>
              <a:gd name="T4" fmla="*/ 779 w 1056"/>
              <a:gd name="T5" fmla="*/ 595 h 1531"/>
              <a:gd name="T6" fmla="*/ 779 w 1056"/>
              <a:gd name="T7" fmla="*/ 64 h 1531"/>
              <a:gd name="T8" fmla="*/ 714 w 1056"/>
              <a:gd name="T9" fmla="*/ 0 h 1531"/>
              <a:gd name="T10" fmla="*/ 342 w 1056"/>
              <a:gd name="T11" fmla="*/ 0 h 1531"/>
              <a:gd name="T12" fmla="*/ 277 w 1056"/>
              <a:gd name="T13" fmla="*/ 64 h 1531"/>
              <a:gd name="T14" fmla="*/ 277 w 1056"/>
              <a:gd name="T15" fmla="*/ 595 h 1531"/>
              <a:gd name="T16" fmla="*/ 277 w 1056"/>
              <a:gd name="T17" fmla="*/ 1182 h 1531"/>
              <a:gd name="T18" fmla="*/ 277 w 1056"/>
              <a:gd name="T19" fmla="*/ 1246 h 1531"/>
              <a:gd name="T20" fmla="*/ 0 w 1056"/>
              <a:gd name="T21" fmla="*/ 1531 h 1531"/>
              <a:gd name="T22" fmla="*/ 528 w 1056"/>
              <a:gd name="T23" fmla="*/ 1267 h 1531"/>
              <a:gd name="T24" fmla="*/ 1056 w 1056"/>
              <a:gd name="T25" fmla="*/ 1531 h 1531"/>
              <a:gd name="T26" fmla="*/ 779 w 1056"/>
              <a:gd name="T27" fmla="*/ 1246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6" h="1531">
                <a:moveTo>
                  <a:pt x="779" y="1246"/>
                </a:moveTo>
                <a:cubicBezTo>
                  <a:pt x="779" y="1182"/>
                  <a:pt x="779" y="1182"/>
                  <a:pt x="779" y="1182"/>
                </a:cubicBezTo>
                <a:cubicBezTo>
                  <a:pt x="779" y="595"/>
                  <a:pt x="779" y="595"/>
                  <a:pt x="779" y="595"/>
                </a:cubicBezTo>
                <a:cubicBezTo>
                  <a:pt x="779" y="64"/>
                  <a:pt x="779" y="64"/>
                  <a:pt x="779" y="64"/>
                </a:cubicBezTo>
                <a:cubicBezTo>
                  <a:pt x="779" y="29"/>
                  <a:pt x="750" y="0"/>
                  <a:pt x="714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06" y="0"/>
                  <a:pt x="277" y="29"/>
                  <a:pt x="277" y="64"/>
                </a:cubicBezTo>
                <a:cubicBezTo>
                  <a:pt x="277" y="595"/>
                  <a:pt x="277" y="595"/>
                  <a:pt x="277" y="595"/>
                </a:cubicBezTo>
                <a:cubicBezTo>
                  <a:pt x="277" y="1182"/>
                  <a:pt x="277" y="1182"/>
                  <a:pt x="277" y="1182"/>
                </a:cubicBezTo>
                <a:cubicBezTo>
                  <a:pt x="277" y="1246"/>
                  <a:pt x="277" y="1246"/>
                  <a:pt x="277" y="1246"/>
                </a:cubicBezTo>
                <a:cubicBezTo>
                  <a:pt x="174" y="1307"/>
                  <a:pt x="80" y="1405"/>
                  <a:pt x="0" y="1531"/>
                </a:cubicBezTo>
                <a:cubicBezTo>
                  <a:pt x="120" y="1371"/>
                  <a:pt x="312" y="1267"/>
                  <a:pt x="528" y="1267"/>
                </a:cubicBezTo>
                <a:cubicBezTo>
                  <a:pt x="744" y="1267"/>
                  <a:pt x="936" y="1371"/>
                  <a:pt x="1056" y="1531"/>
                </a:cubicBezTo>
                <a:cubicBezTo>
                  <a:pt x="976" y="1405"/>
                  <a:pt x="882" y="1307"/>
                  <a:pt x="779" y="124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37" name="椭圆 3236"/>
          <p:cNvSpPr/>
          <p:nvPr/>
        </p:nvSpPr>
        <p:spPr bwMode="auto">
          <a:xfrm>
            <a:off x="1449265" y="5451823"/>
            <a:ext cx="861363" cy="861363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38" name="椭圆 3237"/>
          <p:cNvSpPr/>
          <p:nvPr/>
        </p:nvSpPr>
        <p:spPr bwMode="auto">
          <a:xfrm>
            <a:off x="1540834" y="5543392"/>
            <a:ext cx="678226" cy="678226"/>
          </a:xfrm>
          <a:prstGeom prst="ellipse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ffectLst>
            <a:innerShdw blurRad="114300">
              <a:prstClr val="black">
                <a:alpha val="38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2" name="椭圆 231"/>
          <p:cNvSpPr/>
          <p:nvPr/>
        </p:nvSpPr>
        <p:spPr bwMode="auto">
          <a:xfrm>
            <a:off x="1643287" y="5644795"/>
            <a:ext cx="475418" cy="475418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240" name="圆角矩形 3239"/>
          <p:cNvSpPr/>
          <p:nvPr/>
        </p:nvSpPr>
        <p:spPr bwMode="auto">
          <a:xfrm>
            <a:off x="1729476" y="4226367"/>
            <a:ext cx="300942" cy="995423"/>
          </a:xfrm>
          <a:prstGeom prst="roundRect">
            <a:avLst/>
          </a:prstGeom>
          <a:solidFill>
            <a:srgbClr val="006BC4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5" name="圆角矩形 234"/>
          <p:cNvSpPr/>
          <p:nvPr/>
        </p:nvSpPr>
        <p:spPr bwMode="auto">
          <a:xfrm>
            <a:off x="1729476" y="4485640"/>
            <a:ext cx="300942" cy="736150"/>
          </a:xfrm>
          <a:prstGeom prst="roundRect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8" name="Freeform 224"/>
          <p:cNvSpPr>
            <a:spLocks/>
          </p:cNvSpPr>
          <p:nvPr/>
        </p:nvSpPr>
        <p:spPr bwMode="auto">
          <a:xfrm>
            <a:off x="3531969" y="4109414"/>
            <a:ext cx="1008876" cy="1462548"/>
          </a:xfrm>
          <a:custGeom>
            <a:avLst/>
            <a:gdLst>
              <a:gd name="T0" fmla="*/ 779 w 1056"/>
              <a:gd name="T1" fmla="*/ 1246 h 1531"/>
              <a:gd name="T2" fmla="*/ 779 w 1056"/>
              <a:gd name="T3" fmla="*/ 1182 h 1531"/>
              <a:gd name="T4" fmla="*/ 779 w 1056"/>
              <a:gd name="T5" fmla="*/ 595 h 1531"/>
              <a:gd name="T6" fmla="*/ 779 w 1056"/>
              <a:gd name="T7" fmla="*/ 64 h 1531"/>
              <a:gd name="T8" fmla="*/ 714 w 1056"/>
              <a:gd name="T9" fmla="*/ 0 h 1531"/>
              <a:gd name="T10" fmla="*/ 342 w 1056"/>
              <a:gd name="T11" fmla="*/ 0 h 1531"/>
              <a:gd name="T12" fmla="*/ 277 w 1056"/>
              <a:gd name="T13" fmla="*/ 64 h 1531"/>
              <a:gd name="T14" fmla="*/ 277 w 1056"/>
              <a:gd name="T15" fmla="*/ 595 h 1531"/>
              <a:gd name="T16" fmla="*/ 277 w 1056"/>
              <a:gd name="T17" fmla="*/ 1182 h 1531"/>
              <a:gd name="T18" fmla="*/ 277 w 1056"/>
              <a:gd name="T19" fmla="*/ 1246 h 1531"/>
              <a:gd name="T20" fmla="*/ 0 w 1056"/>
              <a:gd name="T21" fmla="*/ 1531 h 1531"/>
              <a:gd name="T22" fmla="*/ 528 w 1056"/>
              <a:gd name="T23" fmla="*/ 1267 h 1531"/>
              <a:gd name="T24" fmla="*/ 1056 w 1056"/>
              <a:gd name="T25" fmla="*/ 1531 h 1531"/>
              <a:gd name="T26" fmla="*/ 779 w 1056"/>
              <a:gd name="T27" fmla="*/ 1246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6" h="1531">
                <a:moveTo>
                  <a:pt x="779" y="1246"/>
                </a:moveTo>
                <a:cubicBezTo>
                  <a:pt x="779" y="1182"/>
                  <a:pt x="779" y="1182"/>
                  <a:pt x="779" y="1182"/>
                </a:cubicBezTo>
                <a:cubicBezTo>
                  <a:pt x="779" y="595"/>
                  <a:pt x="779" y="595"/>
                  <a:pt x="779" y="595"/>
                </a:cubicBezTo>
                <a:cubicBezTo>
                  <a:pt x="779" y="64"/>
                  <a:pt x="779" y="64"/>
                  <a:pt x="779" y="64"/>
                </a:cubicBezTo>
                <a:cubicBezTo>
                  <a:pt x="779" y="29"/>
                  <a:pt x="750" y="0"/>
                  <a:pt x="714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06" y="0"/>
                  <a:pt x="277" y="29"/>
                  <a:pt x="277" y="64"/>
                </a:cubicBezTo>
                <a:cubicBezTo>
                  <a:pt x="277" y="595"/>
                  <a:pt x="277" y="595"/>
                  <a:pt x="277" y="595"/>
                </a:cubicBezTo>
                <a:cubicBezTo>
                  <a:pt x="277" y="1182"/>
                  <a:pt x="277" y="1182"/>
                  <a:pt x="277" y="1182"/>
                </a:cubicBezTo>
                <a:cubicBezTo>
                  <a:pt x="277" y="1246"/>
                  <a:pt x="277" y="1246"/>
                  <a:pt x="277" y="1246"/>
                </a:cubicBezTo>
                <a:cubicBezTo>
                  <a:pt x="174" y="1307"/>
                  <a:pt x="80" y="1405"/>
                  <a:pt x="0" y="1531"/>
                </a:cubicBezTo>
                <a:cubicBezTo>
                  <a:pt x="120" y="1371"/>
                  <a:pt x="312" y="1267"/>
                  <a:pt x="528" y="1267"/>
                </a:cubicBezTo>
                <a:cubicBezTo>
                  <a:pt x="744" y="1267"/>
                  <a:pt x="936" y="1371"/>
                  <a:pt x="1056" y="1531"/>
                </a:cubicBezTo>
                <a:cubicBezTo>
                  <a:pt x="976" y="1405"/>
                  <a:pt x="882" y="1307"/>
                  <a:pt x="779" y="124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9" name="椭圆 238"/>
          <p:cNvSpPr/>
          <p:nvPr/>
        </p:nvSpPr>
        <p:spPr bwMode="auto">
          <a:xfrm>
            <a:off x="3605725" y="5451823"/>
            <a:ext cx="861363" cy="861363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0" name="椭圆 239"/>
          <p:cNvSpPr/>
          <p:nvPr/>
        </p:nvSpPr>
        <p:spPr bwMode="auto">
          <a:xfrm>
            <a:off x="3697294" y="5543392"/>
            <a:ext cx="678226" cy="678226"/>
          </a:xfrm>
          <a:prstGeom prst="ellipse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ffectLst>
            <a:innerShdw blurRad="114300">
              <a:prstClr val="black">
                <a:alpha val="38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1" name="椭圆 240"/>
          <p:cNvSpPr/>
          <p:nvPr/>
        </p:nvSpPr>
        <p:spPr bwMode="auto">
          <a:xfrm>
            <a:off x="3799747" y="5644795"/>
            <a:ext cx="475418" cy="475418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2" name="圆角矩形 241"/>
          <p:cNvSpPr/>
          <p:nvPr/>
        </p:nvSpPr>
        <p:spPr bwMode="auto">
          <a:xfrm>
            <a:off x="3885936" y="4226367"/>
            <a:ext cx="300942" cy="995423"/>
          </a:xfrm>
          <a:prstGeom prst="roundRect">
            <a:avLst/>
          </a:prstGeom>
          <a:solidFill>
            <a:srgbClr val="C454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3" name="圆角矩形 242"/>
          <p:cNvSpPr/>
          <p:nvPr/>
        </p:nvSpPr>
        <p:spPr bwMode="auto">
          <a:xfrm>
            <a:off x="3885936" y="4645790"/>
            <a:ext cx="300942" cy="576000"/>
          </a:xfrm>
          <a:prstGeom prst="roundRect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5" name="Freeform 224"/>
          <p:cNvSpPr>
            <a:spLocks/>
          </p:cNvSpPr>
          <p:nvPr/>
        </p:nvSpPr>
        <p:spPr bwMode="auto">
          <a:xfrm>
            <a:off x="5688429" y="4109414"/>
            <a:ext cx="1008876" cy="1462548"/>
          </a:xfrm>
          <a:custGeom>
            <a:avLst/>
            <a:gdLst>
              <a:gd name="T0" fmla="*/ 779 w 1056"/>
              <a:gd name="T1" fmla="*/ 1246 h 1531"/>
              <a:gd name="T2" fmla="*/ 779 w 1056"/>
              <a:gd name="T3" fmla="*/ 1182 h 1531"/>
              <a:gd name="T4" fmla="*/ 779 w 1056"/>
              <a:gd name="T5" fmla="*/ 595 h 1531"/>
              <a:gd name="T6" fmla="*/ 779 w 1056"/>
              <a:gd name="T7" fmla="*/ 64 h 1531"/>
              <a:gd name="T8" fmla="*/ 714 w 1056"/>
              <a:gd name="T9" fmla="*/ 0 h 1531"/>
              <a:gd name="T10" fmla="*/ 342 w 1056"/>
              <a:gd name="T11" fmla="*/ 0 h 1531"/>
              <a:gd name="T12" fmla="*/ 277 w 1056"/>
              <a:gd name="T13" fmla="*/ 64 h 1531"/>
              <a:gd name="T14" fmla="*/ 277 w 1056"/>
              <a:gd name="T15" fmla="*/ 595 h 1531"/>
              <a:gd name="T16" fmla="*/ 277 w 1056"/>
              <a:gd name="T17" fmla="*/ 1182 h 1531"/>
              <a:gd name="T18" fmla="*/ 277 w 1056"/>
              <a:gd name="T19" fmla="*/ 1246 h 1531"/>
              <a:gd name="T20" fmla="*/ 0 w 1056"/>
              <a:gd name="T21" fmla="*/ 1531 h 1531"/>
              <a:gd name="T22" fmla="*/ 528 w 1056"/>
              <a:gd name="T23" fmla="*/ 1267 h 1531"/>
              <a:gd name="T24" fmla="*/ 1056 w 1056"/>
              <a:gd name="T25" fmla="*/ 1531 h 1531"/>
              <a:gd name="T26" fmla="*/ 779 w 1056"/>
              <a:gd name="T27" fmla="*/ 1246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6" h="1531">
                <a:moveTo>
                  <a:pt x="779" y="1246"/>
                </a:moveTo>
                <a:cubicBezTo>
                  <a:pt x="779" y="1182"/>
                  <a:pt x="779" y="1182"/>
                  <a:pt x="779" y="1182"/>
                </a:cubicBezTo>
                <a:cubicBezTo>
                  <a:pt x="779" y="595"/>
                  <a:pt x="779" y="595"/>
                  <a:pt x="779" y="595"/>
                </a:cubicBezTo>
                <a:cubicBezTo>
                  <a:pt x="779" y="64"/>
                  <a:pt x="779" y="64"/>
                  <a:pt x="779" y="64"/>
                </a:cubicBezTo>
                <a:cubicBezTo>
                  <a:pt x="779" y="29"/>
                  <a:pt x="750" y="0"/>
                  <a:pt x="714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06" y="0"/>
                  <a:pt x="277" y="29"/>
                  <a:pt x="277" y="64"/>
                </a:cubicBezTo>
                <a:cubicBezTo>
                  <a:pt x="277" y="595"/>
                  <a:pt x="277" y="595"/>
                  <a:pt x="277" y="595"/>
                </a:cubicBezTo>
                <a:cubicBezTo>
                  <a:pt x="277" y="1182"/>
                  <a:pt x="277" y="1182"/>
                  <a:pt x="277" y="1182"/>
                </a:cubicBezTo>
                <a:cubicBezTo>
                  <a:pt x="277" y="1246"/>
                  <a:pt x="277" y="1246"/>
                  <a:pt x="277" y="1246"/>
                </a:cubicBezTo>
                <a:cubicBezTo>
                  <a:pt x="174" y="1307"/>
                  <a:pt x="80" y="1405"/>
                  <a:pt x="0" y="1531"/>
                </a:cubicBezTo>
                <a:cubicBezTo>
                  <a:pt x="120" y="1371"/>
                  <a:pt x="312" y="1267"/>
                  <a:pt x="528" y="1267"/>
                </a:cubicBezTo>
                <a:cubicBezTo>
                  <a:pt x="744" y="1267"/>
                  <a:pt x="936" y="1371"/>
                  <a:pt x="1056" y="1531"/>
                </a:cubicBezTo>
                <a:cubicBezTo>
                  <a:pt x="976" y="1405"/>
                  <a:pt x="882" y="1307"/>
                  <a:pt x="779" y="124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6" name="椭圆 245"/>
          <p:cNvSpPr/>
          <p:nvPr/>
        </p:nvSpPr>
        <p:spPr bwMode="auto">
          <a:xfrm>
            <a:off x="5762185" y="5451823"/>
            <a:ext cx="861363" cy="861363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7" name="椭圆 246"/>
          <p:cNvSpPr/>
          <p:nvPr/>
        </p:nvSpPr>
        <p:spPr bwMode="auto">
          <a:xfrm>
            <a:off x="5853754" y="5543392"/>
            <a:ext cx="678226" cy="678226"/>
          </a:xfrm>
          <a:prstGeom prst="ellipse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ffectLst>
            <a:innerShdw blurRad="114300">
              <a:prstClr val="black">
                <a:alpha val="38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8" name="椭圆 247"/>
          <p:cNvSpPr/>
          <p:nvPr/>
        </p:nvSpPr>
        <p:spPr bwMode="auto">
          <a:xfrm>
            <a:off x="5956207" y="5644795"/>
            <a:ext cx="475418" cy="475418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9" name="圆角矩形 248"/>
          <p:cNvSpPr/>
          <p:nvPr/>
        </p:nvSpPr>
        <p:spPr bwMode="auto">
          <a:xfrm>
            <a:off x="6042396" y="4226367"/>
            <a:ext cx="300942" cy="995423"/>
          </a:xfrm>
          <a:prstGeom prst="roundRect">
            <a:avLst/>
          </a:prstGeom>
          <a:solidFill>
            <a:srgbClr val="B8207A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0" name="圆角矩形 249"/>
          <p:cNvSpPr/>
          <p:nvPr/>
        </p:nvSpPr>
        <p:spPr bwMode="auto">
          <a:xfrm>
            <a:off x="6042396" y="4789790"/>
            <a:ext cx="300942" cy="432000"/>
          </a:xfrm>
          <a:prstGeom prst="roundRect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2" name="Freeform 224"/>
          <p:cNvSpPr>
            <a:spLocks/>
          </p:cNvSpPr>
          <p:nvPr/>
        </p:nvSpPr>
        <p:spPr bwMode="auto">
          <a:xfrm>
            <a:off x="7844889" y="4109414"/>
            <a:ext cx="1008876" cy="1462548"/>
          </a:xfrm>
          <a:custGeom>
            <a:avLst/>
            <a:gdLst>
              <a:gd name="T0" fmla="*/ 779 w 1056"/>
              <a:gd name="T1" fmla="*/ 1246 h 1531"/>
              <a:gd name="T2" fmla="*/ 779 w 1056"/>
              <a:gd name="T3" fmla="*/ 1182 h 1531"/>
              <a:gd name="T4" fmla="*/ 779 w 1056"/>
              <a:gd name="T5" fmla="*/ 595 h 1531"/>
              <a:gd name="T6" fmla="*/ 779 w 1056"/>
              <a:gd name="T7" fmla="*/ 64 h 1531"/>
              <a:gd name="T8" fmla="*/ 714 w 1056"/>
              <a:gd name="T9" fmla="*/ 0 h 1531"/>
              <a:gd name="T10" fmla="*/ 342 w 1056"/>
              <a:gd name="T11" fmla="*/ 0 h 1531"/>
              <a:gd name="T12" fmla="*/ 277 w 1056"/>
              <a:gd name="T13" fmla="*/ 64 h 1531"/>
              <a:gd name="T14" fmla="*/ 277 w 1056"/>
              <a:gd name="T15" fmla="*/ 595 h 1531"/>
              <a:gd name="T16" fmla="*/ 277 w 1056"/>
              <a:gd name="T17" fmla="*/ 1182 h 1531"/>
              <a:gd name="T18" fmla="*/ 277 w 1056"/>
              <a:gd name="T19" fmla="*/ 1246 h 1531"/>
              <a:gd name="T20" fmla="*/ 0 w 1056"/>
              <a:gd name="T21" fmla="*/ 1531 h 1531"/>
              <a:gd name="T22" fmla="*/ 528 w 1056"/>
              <a:gd name="T23" fmla="*/ 1267 h 1531"/>
              <a:gd name="T24" fmla="*/ 1056 w 1056"/>
              <a:gd name="T25" fmla="*/ 1531 h 1531"/>
              <a:gd name="T26" fmla="*/ 779 w 1056"/>
              <a:gd name="T27" fmla="*/ 1246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6" h="1531">
                <a:moveTo>
                  <a:pt x="779" y="1246"/>
                </a:moveTo>
                <a:cubicBezTo>
                  <a:pt x="779" y="1182"/>
                  <a:pt x="779" y="1182"/>
                  <a:pt x="779" y="1182"/>
                </a:cubicBezTo>
                <a:cubicBezTo>
                  <a:pt x="779" y="595"/>
                  <a:pt x="779" y="595"/>
                  <a:pt x="779" y="595"/>
                </a:cubicBezTo>
                <a:cubicBezTo>
                  <a:pt x="779" y="64"/>
                  <a:pt x="779" y="64"/>
                  <a:pt x="779" y="64"/>
                </a:cubicBezTo>
                <a:cubicBezTo>
                  <a:pt x="779" y="29"/>
                  <a:pt x="750" y="0"/>
                  <a:pt x="714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06" y="0"/>
                  <a:pt x="277" y="29"/>
                  <a:pt x="277" y="64"/>
                </a:cubicBezTo>
                <a:cubicBezTo>
                  <a:pt x="277" y="595"/>
                  <a:pt x="277" y="595"/>
                  <a:pt x="277" y="595"/>
                </a:cubicBezTo>
                <a:cubicBezTo>
                  <a:pt x="277" y="1182"/>
                  <a:pt x="277" y="1182"/>
                  <a:pt x="277" y="1182"/>
                </a:cubicBezTo>
                <a:cubicBezTo>
                  <a:pt x="277" y="1246"/>
                  <a:pt x="277" y="1246"/>
                  <a:pt x="277" y="1246"/>
                </a:cubicBezTo>
                <a:cubicBezTo>
                  <a:pt x="174" y="1307"/>
                  <a:pt x="80" y="1405"/>
                  <a:pt x="0" y="1531"/>
                </a:cubicBezTo>
                <a:cubicBezTo>
                  <a:pt x="120" y="1371"/>
                  <a:pt x="312" y="1267"/>
                  <a:pt x="528" y="1267"/>
                </a:cubicBezTo>
                <a:cubicBezTo>
                  <a:pt x="744" y="1267"/>
                  <a:pt x="936" y="1371"/>
                  <a:pt x="1056" y="1531"/>
                </a:cubicBezTo>
                <a:cubicBezTo>
                  <a:pt x="976" y="1405"/>
                  <a:pt x="882" y="1307"/>
                  <a:pt x="779" y="124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3" name="椭圆 252"/>
          <p:cNvSpPr/>
          <p:nvPr/>
        </p:nvSpPr>
        <p:spPr bwMode="auto">
          <a:xfrm>
            <a:off x="7918645" y="5451823"/>
            <a:ext cx="861363" cy="861363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4" name="椭圆 253"/>
          <p:cNvSpPr/>
          <p:nvPr/>
        </p:nvSpPr>
        <p:spPr bwMode="auto">
          <a:xfrm>
            <a:off x="8010214" y="5543392"/>
            <a:ext cx="678226" cy="678226"/>
          </a:xfrm>
          <a:prstGeom prst="ellipse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ffectLst>
            <a:innerShdw blurRad="114300">
              <a:prstClr val="black">
                <a:alpha val="38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5" name="椭圆 254"/>
          <p:cNvSpPr/>
          <p:nvPr/>
        </p:nvSpPr>
        <p:spPr bwMode="auto">
          <a:xfrm>
            <a:off x="8112667" y="5644795"/>
            <a:ext cx="475418" cy="475418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56" name="圆角矩形 255"/>
          <p:cNvSpPr/>
          <p:nvPr/>
        </p:nvSpPr>
        <p:spPr bwMode="auto">
          <a:xfrm>
            <a:off x="8198856" y="4226367"/>
            <a:ext cx="300942" cy="995423"/>
          </a:xfrm>
          <a:prstGeom prst="roundRect">
            <a:avLst/>
          </a:prstGeom>
          <a:solidFill>
            <a:srgbClr val="C454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7" name="圆角矩形 256"/>
          <p:cNvSpPr/>
          <p:nvPr/>
        </p:nvSpPr>
        <p:spPr bwMode="auto">
          <a:xfrm>
            <a:off x="8198856" y="4321790"/>
            <a:ext cx="300942" cy="900000"/>
          </a:xfrm>
          <a:prstGeom prst="roundRect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9" name="Freeform 224"/>
          <p:cNvSpPr>
            <a:spLocks/>
          </p:cNvSpPr>
          <p:nvPr/>
        </p:nvSpPr>
        <p:spPr bwMode="auto">
          <a:xfrm>
            <a:off x="10001349" y="4109414"/>
            <a:ext cx="1008876" cy="1462548"/>
          </a:xfrm>
          <a:custGeom>
            <a:avLst/>
            <a:gdLst>
              <a:gd name="T0" fmla="*/ 779 w 1056"/>
              <a:gd name="T1" fmla="*/ 1246 h 1531"/>
              <a:gd name="T2" fmla="*/ 779 w 1056"/>
              <a:gd name="T3" fmla="*/ 1182 h 1531"/>
              <a:gd name="T4" fmla="*/ 779 w 1056"/>
              <a:gd name="T5" fmla="*/ 595 h 1531"/>
              <a:gd name="T6" fmla="*/ 779 w 1056"/>
              <a:gd name="T7" fmla="*/ 64 h 1531"/>
              <a:gd name="T8" fmla="*/ 714 w 1056"/>
              <a:gd name="T9" fmla="*/ 0 h 1531"/>
              <a:gd name="T10" fmla="*/ 342 w 1056"/>
              <a:gd name="T11" fmla="*/ 0 h 1531"/>
              <a:gd name="T12" fmla="*/ 277 w 1056"/>
              <a:gd name="T13" fmla="*/ 64 h 1531"/>
              <a:gd name="T14" fmla="*/ 277 w 1056"/>
              <a:gd name="T15" fmla="*/ 595 h 1531"/>
              <a:gd name="T16" fmla="*/ 277 w 1056"/>
              <a:gd name="T17" fmla="*/ 1182 h 1531"/>
              <a:gd name="T18" fmla="*/ 277 w 1056"/>
              <a:gd name="T19" fmla="*/ 1246 h 1531"/>
              <a:gd name="T20" fmla="*/ 0 w 1056"/>
              <a:gd name="T21" fmla="*/ 1531 h 1531"/>
              <a:gd name="T22" fmla="*/ 528 w 1056"/>
              <a:gd name="T23" fmla="*/ 1267 h 1531"/>
              <a:gd name="T24" fmla="*/ 1056 w 1056"/>
              <a:gd name="T25" fmla="*/ 1531 h 1531"/>
              <a:gd name="T26" fmla="*/ 779 w 1056"/>
              <a:gd name="T27" fmla="*/ 1246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6" h="1531">
                <a:moveTo>
                  <a:pt x="779" y="1246"/>
                </a:moveTo>
                <a:cubicBezTo>
                  <a:pt x="779" y="1182"/>
                  <a:pt x="779" y="1182"/>
                  <a:pt x="779" y="1182"/>
                </a:cubicBezTo>
                <a:cubicBezTo>
                  <a:pt x="779" y="595"/>
                  <a:pt x="779" y="595"/>
                  <a:pt x="779" y="595"/>
                </a:cubicBezTo>
                <a:cubicBezTo>
                  <a:pt x="779" y="64"/>
                  <a:pt x="779" y="64"/>
                  <a:pt x="779" y="64"/>
                </a:cubicBezTo>
                <a:cubicBezTo>
                  <a:pt x="779" y="29"/>
                  <a:pt x="750" y="0"/>
                  <a:pt x="714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06" y="0"/>
                  <a:pt x="277" y="29"/>
                  <a:pt x="277" y="64"/>
                </a:cubicBezTo>
                <a:cubicBezTo>
                  <a:pt x="277" y="595"/>
                  <a:pt x="277" y="595"/>
                  <a:pt x="277" y="595"/>
                </a:cubicBezTo>
                <a:cubicBezTo>
                  <a:pt x="277" y="1182"/>
                  <a:pt x="277" y="1182"/>
                  <a:pt x="277" y="1182"/>
                </a:cubicBezTo>
                <a:cubicBezTo>
                  <a:pt x="277" y="1246"/>
                  <a:pt x="277" y="1246"/>
                  <a:pt x="277" y="1246"/>
                </a:cubicBezTo>
                <a:cubicBezTo>
                  <a:pt x="174" y="1307"/>
                  <a:pt x="80" y="1405"/>
                  <a:pt x="0" y="1531"/>
                </a:cubicBezTo>
                <a:cubicBezTo>
                  <a:pt x="120" y="1371"/>
                  <a:pt x="312" y="1267"/>
                  <a:pt x="528" y="1267"/>
                </a:cubicBezTo>
                <a:cubicBezTo>
                  <a:pt x="744" y="1267"/>
                  <a:pt x="936" y="1371"/>
                  <a:pt x="1056" y="1531"/>
                </a:cubicBezTo>
                <a:cubicBezTo>
                  <a:pt x="976" y="1405"/>
                  <a:pt x="882" y="1307"/>
                  <a:pt x="779" y="124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0" name="椭圆 259"/>
          <p:cNvSpPr/>
          <p:nvPr/>
        </p:nvSpPr>
        <p:spPr bwMode="auto">
          <a:xfrm>
            <a:off x="10075105" y="5451823"/>
            <a:ext cx="861363" cy="861363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6B6B6B"/>
              </a:gs>
            </a:gsLst>
            <a:lin ang="27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1" name="椭圆 260"/>
          <p:cNvSpPr/>
          <p:nvPr/>
        </p:nvSpPr>
        <p:spPr bwMode="auto">
          <a:xfrm>
            <a:off x="10166674" y="5543392"/>
            <a:ext cx="678226" cy="678226"/>
          </a:xfrm>
          <a:prstGeom prst="ellipse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ffectLst>
            <a:innerShdw blurRad="114300">
              <a:prstClr val="black">
                <a:alpha val="38000"/>
              </a:prstClr>
            </a:inn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2" name="椭圆 261"/>
          <p:cNvSpPr/>
          <p:nvPr/>
        </p:nvSpPr>
        <p:spPr bwMode="auto">
          <a:xfrm>
            <a:off x="10269127" y="5644795"/>
            <a:ext cx="475418" cy="475418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3" name="圆角矩形 262"/>
          <p:cNvSpPr/>
          <p:nvPr/>
        </p:nvSpPr>
        <p:spPr bwMode="auto">
          <a:xfrm>
            <a:off x="10355316" y="4226367"/>
            <a:ext cx="300942" cy="995423"/>
          </a:xfrm>
          <a:prstGeom prst="roundRect">
            <a:avLst/>
          </a:prstGeom>
          <a:solidFill>
            <a:srgbClr val="006BC4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4" name="圆角矩形 263"/>
          <p:cNvSpPr/>
          <p:nvPr/>
        </p:nvSpPr>
        <p:spPr bwMode="auto">
          <a:xfrm>
            <a:off x="10355316" y="4485640"/>
            <a:ext cx="300942" cy="736150"/>
          </a:xfrm>
          <a:prstGeom prst="roundRect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243" name="直接连接符 3242"/>
          <p:cNvCxnSpPr/>
          <p:nvPr/>
        </p:nvCxnSpPr>
        <p:spPr>
          <a:xfrm>
            <a:off x="876300" y="3611880"/>
            <a:ext cx="104394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4" name="椭圆 3243"/>
          <p:cNvSpPr/>
          <p:nvPr/>
        </p:nvSpPr>
        <p:spPr bwMode="auto">
          <a:xfrm>
            <a:off x="1787351" y="3519281"/>
            <a:ext cx="180034" cy="180034"/>
          </a:xfrm>
          <a:prstGeom prst="ellipse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8" name="椭圆 267"/>
          <p:cNvSpPr/>
          <p:nvPr/>
        </p:nvSpPr>
        <p:spPr bwMode="auto">
          <a:xfrm>
            <a:off x="3947864" y="3519281"/>
            <a:ext cx="180034" cy="180034"/>
          </a:xfrm>
          <a:prstGeom prst="ellipse">
            <a:avLst/>
          </a:prstGeom>
          <a:solidFill>
            <a:srgbClr val="FF6E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9" name="椭圆 268"/>
          <p:cNvSpPr/>
          <p:nvPr/>
        </p:nvSpPr>
        <p:spPr bwMode="auto">
          <a:xfrm>
            <a:off x="6100757" y="3519281"/>
            <a:ext cx="180034" cy="180034"/>
          </a:xfrm>
          <a:prstGeom prst="ellipse">
            <a:avLst/>
          </a:prstGeom>
          <a:solidFill>
            <a:srgbClr val="DB3396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0" name="椭圆 269"/>
          <p:cNvSpPr/>
          <p:nvPr/>
        </p:nvSpPr>
        <p:spPr bwMode="auto">
          <a:xfrm>
            <a:off x="8253650" y="3519281"/>
            <a:ext cx="180034" cy="180034"/>
          </a:xfrm>
          <a:prstGeom prst="ellipse">
            <a:avLst/>
          </a:prstGeom>
          <a:solidFill>
            <a:srgbClr val="FF2A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1" name="椭圆 270"/>
          <p:cNvSpPr/>
          <p:nvPr/>
        </p:nvSpPr>
        <p:spPr bwMode="auto">
          <a:xfrm>
            <a:off x="10398924" y="3519281"/>
            <a:ext cx="180034" cy="180034"/>
          </a:xfrm>
          <a:prstGeom prst="ellipse">
            <a:avLst/>
          </a:prstGeom>
          <a:solidFill>
            <a:srgbClr val="008C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45" name="文本框 3244"/>
          <p:cNvSpPr txBox="1"/>
          <p:nvPr/>
        </p:nvSpPr>
        <p:spPr>
          <a:xfrm>
            <a:off x="3616425" y="3153833"/>
            <a:ext cx="935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3" name="文本框 272"/>
          <p:cNvSpPr txBox="1"/>
          <p:nvPr/>
        </p:nvSpPr>
        <p:spPr>
          <a:xfrm>
            <a:off x="5769318" y="3153833"/>
            <a:ext cx="935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2015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4" name="文本框 273"/>
          <p:cNvSpPr txBox="1"/>
          <p:nvPr/>
        </p:nvSpPr>
        <p:spPr>
          <a:xfrm>
            <a:off x="7922211" y="3153833"/>
            <a:ext cx="935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2016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5" name="文本框 274"/>
          <p:cNvSpPr txBox="1"/>
          <p:nvPr/>
        </p:nvSpPr>
        <p:spPr>
          <a:xfrm>
            <a:off x="10075105" y="3153833"/>
            <a:ext cx="935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2017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6" name="文本框 275"/>
          <p:cNvSpPr txBox="1"/>
          <p:nvPr/>
        </p:nvSpPr>
        <p:spPr>
          <a:xfrm>
            <a:off x="1463532" y="3153833"/>
            <a:ext cx="935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2013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46" name="文本框 3245"/>
          <p:cNvSpPr txBox="1"/>
          <p:nvPr/>
        </p:nvSpPr>
        <p:spPr>
          <a:xfrm>
            <a:off x="8074759" y="3699315"/>
            <a:ext cx="843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92%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8" name="文本框 277"/>
          <p:cNvSpPr txBox="1"/>
          <p:nvPr/>
        </p:nvSpPr>
        <p:spPr>
          <a:xfrm>
            <a:off x="5922109" y="3699315"/>
            <a:ext cx="843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40%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9" name="文本框 278"/>
          <p:cNvSpPr txBox="1"/>
          <p:nvPr/>
        </p:nvSpPr>
        <p:spPr>
          <a:xfrm>
            <a:off x="3769459" y="3699315"/>
            <a:ext cx="843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62%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0" name="文本框 279"/>
          <p:cNvSpPr txBox="1"/>
          <p:nvPr/>
        </p:nvSpPr>
        <p:spPr>
          <a:xfrm>
            <a:off x="1616809" y="3699315"/>
            <a:ext cx="843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78%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1" name="文本框 280"/>
          <p:cNvSpPr txBox="1"/>
          <p:nvPr/>
        </p:nvSpPr>
        <p:spPr>
          <a:xfrm>
            <a:off x="10227409" y="3699315"/>
            <a:ext cx="843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78%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82" name="组合 281"/>
          <p:cNvGrpSpPr/>
          <p:nvPr/>
        </p:nvGrpSpPr>
        <p:grpSpPr>
          <a:xfrm>
            <a:off x="685232" y="1598643"/>
            <a:ext cx="2384271" cy="1425554"/>
            <a:chOff x="407582" y="1372416"/>
            <a:chExt cx="2384271" cy="1425554"/>
          </a:xfrm>
        </p:grpSpPr>
        <p:sp>
          <p:nvSpPr>
            <p:cNvPr id="283" name="文本框 282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284" name="文本框 283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85" name="组合 284"/>
          <p:cNvGrpSpPr/>
          <p:nvPr/>
        </p:nvGrpSpPr>
        <p:grpSpPr>
          <a:xfrm>
            <a:off x="2853757" y="1598643"/>
            <a:ext cx="2384271" cy="1425554"/>
            <a:chOff x="407582" y="1372416"/>
            <a:chExt cx="2384271" cy="1425554"/>
          </a:xfrm>
        </p:grpSpPr>
        <p:sp>
          <p:nvSpPr>
            <p:cNvPr id="286" name="文本框 285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287" name="文本框 286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88" name="组合 287"/>
          <p:cNvGrpSpPr/>
          <p:nvPr/>
        </p:nvGrpSpPr>
        <p:grpSpPr>
          <a:xfrm>
            <a:off x="5022282" y="1598643"/>
            <a:ext cx="2384271" cy="1425554"/>
            <a:chOff x="407582" y="1372416"/>
            <a:chExt cx="2384271" cy="1425554"/>
          </a:xfrm>
        </p:grpSpPr>
        <p:sp>
          <p:nvSpPr>
            <p:cNvPr id="289" name="文本框 288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290" name="文本框 289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91" name="组合 290"/>
          <p:cNvGrpSpPr/>
          <p:nvPr/>
        </p:nvGrpSpPr>
        <p:grpSpPr>
          <a:xfrm>
            <a:off x="7190807" y="1598643"/>
            <a:ext cx="2384271" cy="1425554"/>
            <a:chOff x="407582" y="1372416"/>
            <a:chExt cx="2384271" cy="1425554"/>
          </a:xfrm>
        </p:grpSpPr>
        <p:sp>
          <p:nvSpPr>
            <p:cNvPr id="292" name="文本框 291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293" name="文本框 292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94" name="组合 293"/>
          <p:cNvGrpSpPr/>
          <p:nvPr/>
        </p:nvGrpSpPr>
        <p:grpSpPr>
          <a:xfrm>
            <a:off x="9359332" y="1598643"/>
            <a:ext cx="2384271" cy="1425554"/>
            <a:chOff x="407582" y="1372416"/>
            <a:chExt cx="2384271" cy="1425554"/>
          </a:xfrm>
        </p:grpSpPr>
        <p:sp>
          <p:nvSpPr>
            <p:cNvPr id="295" name="文本框 294"/>
            <p:cNvSpPr txBox="1"/>
            <p:nvPr/>
          </p:nvSpPr>
          <p:spPr>
            <a:xfrm>
              <a:off x="905385" y="1372416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296" name="文本框 295"/>
            <p:cNvSpPr txBox="1"/>
            <p:nvPr/>
          </p:nvSpPr>
          <p:spPr>
            <a:xfrm>
              <a:off x="407582" y="1625341"/>
              <a:ext cx="238427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3250" name="Freeform 228"/>
          <p:cNvSpPr>
            <a:spLocks noEditPoints="1"/>
          </p:cNvSpPr>
          <p:nvPr/>
        </p:nvSpPr>
        <p:spPr bwMode="auto">
          <a:xfrm>
            <a:off x="1735888" y="5741025"/>
            <a:ext cx="282957" cy="282957"/>
          </a:xfrm>
          <a:custGeom>
            <a:avLst/>
            <a:gdLst>
              <a:gd name="T0" fmla="*/ 232 w 237"/>
              <a:gd name="T1" fmla="*/ 209 h 237"/>
              <a:gd name="T2" fmla="*/ 166 w 237"/>
              <a:gd name="T3" fmla="*/ 143 h 237"/>
              <a:gd name="T4" fmla="*/ 155 w 237"/>
              <a:gd name="T5" fmla="*/ 140 h 237"/>
              <a:gd name="T6" fmla="*/ 135 w 237"/>
              <a:gd name="T7" fmla="*/ 120 h 237"/>
              <a:gd name="T8" fmla="*/ 150 w 237"/>
              <a:gd name="T9" fmla="*/ 75 h 237"/>
              <a:gd name="T10" fmla="*/ 75 w 237"/>
              <a:gd name="T11" fmla="*/ 0 h 237"/>
              <a:gd name="T12" fmla="*/ 0 w 237"/>
              <a:gd name="T13" fmla="*/ 75 h 237"/>
              <a:gd name="T14" fmla="*/ 75 w 237"/>
              <a:gd name="T15" fmla="*/ 150 h 237"/>
              <a:gd name="T16" fmla="*/ 120 w 237"/>
              <a:gd name="T17" fmla="*/ 135 h 237"/>
              <a:gd name="T18" fmla="*/ 140 w 237"/>
              <a:gd name="T19" fmla="*/ 155 h 237"/>
              <a:gd name="T20" fmla="*/ 142 w 237"/>
              <a:gd name="T21" fmla="*/ 166 h 237"/>
              <a:gd name="T22" fmla="*/ 209 w 237"/>
              <a:gd name="T23" fmla="*/ 232 h 237"/>
              <a:gd name="T24" fmla="*/ 229 w 237"/>
              <a:gd name="T25" fmla="*/ 229 h 237"/>
              <a:gd name="T26" fmla="*/ 232 w 237"/>
              <a:gd name="T27" fmla="*/ 209 h 237"/>
              <a:gd name="T28" fmla="*/ 19 w 237"/>
              <a:gd name="T29" fmla="*/ 75 h 237"/>
              <a:gd name="T30" fmla="*/ 75 w 237"/>
              <a:gd name="T31" fmla="*/ 19 h 237"/>
              <a:gd name="T32" fmla="*/ 131 w 237"/>
              <a:gd name="T33" fmla="*/ 75 h 237"/>
              <a:gd name="T34" fmla="*/ 75 w 237"/>
              <a:gd name="T35" fmla="*/ 131 h 237"/>
              <a:gd name="T36" fmla="*/ 19 w 237"/>
              <a:gd name="T37" fmla="*/ 75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7" h="237">
                <a:moveTo>
                  <a:pt x="232" y="209"/>
                </a:moveTo>
                <a:cubicBezTo>
                  <a:pt x="166" y="143"/>
                  <a:pt x="166" y="143"/>
                  <a:pt x="166" y="143"/>
                </a:cubicBezTo>
                <a:cubicBezTo>
                  <a:pt x="163" y="140"/>
                  <a:pt x="159" y="139"/>
                  <a:pt x="155" y="14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45" y="107"/>
                  <a:pt x="150" y="92"/>
                  <a:pt x="150" y="75"/>
                </a:cubicBezTo>
                <a:cubicBezTo>
                  <a:pt x="150" y="34"/>
                  <a:pt x="116" y="0"/>
                  <a:pt x="75" y="0"/>
                </a:cubicBezTo>
                <a:cubicBezTo>
                  <a:pt x="33" y="0"/>
                  <a:pt x="0" y="34"/>
                  <a:pt x="0" y="75"/>
                </a:cubicBezTo>
                <a:cubicBezTo>
                  <a:pt x="0" y="117"/>
                  <a:pt x="33" y="150"/>
                  <a:pt x="75" y="150"/>
                </a:cubicBezTo>
                <a:cubicBezTo>
                  <a:pt x="92" y="150"/>
                  <a:pt x="108" y="145"/>
                  <a:pt x="120" y="135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39" y="159"/>
                  <a:pt x="140" y="163"/>
                  <a:pt x="142" y="166"/>
                </a:cubicBezTo>
                <a:cubicBezTo>
                  <a:pt x="209" y="232"/>
                  <a:pt x="209" y="232"/>
                  <a:pt x="209" y="232"/>
                </a:cubicBezTo>
                <a:cubicBezTo>
                  <a:pt x="214" y="237"/>
                  <a:pt x="223" y="236"/>
                  <a:pt x="229" y="229"/>
                </a:cubicBezTo>
                <a:cubicBezTo>
                  <a:pt x="235" y="223"/>
                  <a:pt x="237" y="214"/>
                  <a:pt x="232" y="209"/>
                </a:cubicBezTo>
                <a:close/>
                <a:moveTo>
                  <a:pt x="19" y="75"/>
                </a:moveTo>
                <a:cubicBezTo>
                  <a:pt x="19" y="44"/>
                  <a:pt x="44" y="19"/>
                  <a:pt x="75" y="19"/>
                </a:cubicBezTo>
                <a:cubicBezTo>
                  <a:pt x="106" y="19"/>
                  <a:pt x="131" y="44"/>
                  <a:pt x="131" y="75"/>
                </a:cubicBezTo>
                <a:cubicBezTo>
                  <a:pt x="131" y="106"/>
                  <a:pt x="106" y="131"/>
                  <a:pt x="75" y="131"/>
                </a:cubicBezTo>
                <a:cubicBezTo>
                  <a:pt x="44" y="131"/>
                  <a:pt x="19" y="106"/>
                  <a:pt x="19" y="75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256" name="组合 3255"/>
          <p:cNvGrpSpPr/>
          <p:nvPr/>
        </p:nvGrpSpPr>
        <p:grpSpPr>
          <a:xfrm>
            <a:off x="3928643" y="5788151"/>
            <a:ext cx="215526" cy="188704"/>
            <a:chOff x="4551545" y="4321790"/>
            <a:chExt cx="1084263" cy="949325"/>
          </a:xfrm>
          <a:solidFill>
            <a:srgbClr val="FF6E00"/>
          </a:solidFill>
        </p:grpSpPr>
        <p:sp>
          <p:nvSpPr>
            <p:cNvPr id="3254" name="Freeform 232"/>
            <p:cNvSpPr>
              <a:spLocks/>
            </p:cNvSpPr>
            <p:nvPr/>
          </p:nvSpPr>
          <p:spPr bwMode="auto">
            <a:xfrm>
              <a:off x="4551545" y="4661515"/>
              <a:ext cx="1084263" cy="609600"/>
            </a:xfrm>
            <a:custGeom>
              <a:avLst/>
              <a:gdLst>
                <a:gd name="T0" fmla="*/ 226 w 253"/>
                <a:gd name="T1" fmla="*/ 64 h 142"/>
                <a:gd name="T2" fmla="*/ 221 w 253"/>
                <a:gd name="T3" fmla="*/ 67 h 142"/>
                <a:gd name="T4" fmla="*/ 150 w 253"/>
                <a:gd name="T5" fmla="*/ 67 h 142"/>
                <a:gd name="T6" fmla="*/ 150 w 253"/>
                <a:gd name="T7" fmla="*/ 84 h 142"/>
                <a:gd name="T8" fmla="*/ 149 w 253"/>
                <a:gd name="T9" fmla="*/ 88 h 142"/>
                <a:gd name="T10" fmla="*/ 144 w 253"/>
                <a:gd name="T11" fmla="*/ 90 h 142"/>
                <a:gd name="T12" fmla="*/ 127 w 253"/>
                <a:gd name="T13" fmla="*/ 90 h 142"/>
                <a:gd name="T14" fmla="*/ 127 w 253"/>
                <a:gd name="T15" fmla="*/ 90 h 142"/>
                <a:gd name="T16" fmla="*/ 109 w 253"/>
                <a:gd name="T17" fmla="*/ 90 h 142"/>
                <a:gd name="T18" fmla="*/ 105 w 253"/>
                <a:gd name="T19" fmla="*/ 88 h 142"/>
                <a:gd name="T20" fmla="*/ 103 w 253"/>
                <a:gd name="T21" fmla="*/ 84 h 142"/>
                <a:gd name="T22" fmla="*/ 103 w 253"/>
                <a:gd name="T23" fmla="*/ 67 h 142"/>
                <a:gd name="T24" fmla="*/ 33 w 253"/>
                <a:gd name="T25" fmla="*/ 67 h 142"/>
                <a:gd name="T26" fmla="*/ 27 w 253"/>
                <a:gd name="T27" fmla="*/ 64 h 142"/>
                <a:gd name="T28" fmla="*/ 0 w 253"/>
                <a:gd name="T29" fmla="*/ 0 h 142"/>
                <a:gd name="T30" fmla="*/ 0 w 253"/>
                <a:gd name="T31" fmla="*/ 120 h 142"/>
                <a:gd name="T32" fmla="*/ 22 w 253"/>
                <a:gd name="T33" fmla="*/ 142 h 142"/>
                <a:gd name="T34" fmla="*/ 231 w 253"/>
                <a:gd name="T35" fmla="*/ 142 h 142"/>
                <a:gd name="T36" fmla="*/ 253 w 253"/>
                <a:gd name="T37" fmla="*/ 120 h 142"/>
                <a:gd name="T38" fmla="*/ 253 w 253"/>
                <a:gd name="T39" fmla="*/ 0 h 142"/>
                <a:gd name="T40" fmla="*/ 226 w 253"/>
                <a:gd name="T41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3" h="142">
                  <a:moveTo>
                    <a:pt x="226" y="64"/>
                  </a:moveTo>
                  <a:cubicBezTo>
                    <a:pt x="225" y="66"/>
                    <a:pt x="223" y="67"/>
                    <a:pt x="221" y="67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5"/>
                    <a:pt x="150" y="87"/>
                    <a:pt x="149" y="88"/>
                  </a:cubicBezTo>
                  <a:cubicBezTo>
                    <a:pt x="147" y="89"/>
                    <a:pt x="146" y="90"/>
                    <a:pt x="144" y="90"/>
                  </a:cubicBezTo>
                  <a:cubicBezTo>
                    <a:pt x="127" y="90"/>
                    <a:pt x="127" y="90"/>
                    <a:pt x="127" y="90"/>
                  </a:cubicBezTo>
                  <a:cubicBezTo>
                    <a:pt x="127" y="90"/>
                    <a:pt x="127" y="90"/>
                    <a:pt x="127" y="90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7" y="90"/>
                    <a:pt x="106" y="89"/>
                    <a:pt x="105" y="88"/>
                  </a:cubicBezTo>
                  <a:cubicBezTo>
                    <a:pt x="103" y="87"/>
                    <a:pt x="103" y="85"/>
                    <a:pt x="103" y="84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0" y="67"/>
                    <a:pt x="28" y="66"/>
                    <a:pt x="27" y="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2"/>
                    <a:pt x="10" y="142"/>
                    <a:pt x="22" y="142"/>
                  </a:cubicBezTo>
                  <a:cubicBezTo>
                    <a:pt x="231" y="142"/>
                    <a:pt x="231" y="142"/>
                    <a:pt x="231" y="142"/>
                  </a:cubicBezTo>
                  <a:cubicBezTo>
                    <a:pt x="243" y="142"/>
                    <a:pt x="253" y="132"/>
                    <a:pt x="253" y="120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226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55" name="Freeform 233"/>
            <p:cNvSpPr>
              <a:spLocks noEditPoints="1"/>
            </p:cNvSpPr>
            <p:nvPr/>
          </p:nvSpPr>
          <p:spPr bwMode="auto">
            <a:xfrm>
              <a:off x="4561070" y="4321790"/>
              <a:ext cx="1066800" cy="669925"/>
            </a:xfrm>
            <a:custGeom>
              <a:avLst/>
              <a:gdLst>
                <a:gd name="T0" fmla="*/ 107 w 249"/>
                <a:gd name="T1" fmla="*/ 134 h 156"/>
                <a:gd name="T2" fmla="*/ 112 w 249"/>
                <a:gd name="T3" fmla="*/ 136 h 156"/>
                <a:gd name="T4" fmla="*/ 113 w 249"/>
                <a:gd name="T5" fmla="*/ 140 h 156"/>
                <a:gd name="T6" fmla="*/ 113 w 249"/>
                <a:gd name="T7" fmla="*/ 156 h 156"/>
                <a:gd name="T8" fmla="*/ 125 w 249"/>
                <a:gd name="T9" fmla="*/ 156 h 156"/>
                <a:gd name="T10" fmla="*/ 125 w 249"/>
                <a:gd name="T11" fmla="*/ 156 h 156"/>
                <a:gd name="T12" fmla="*/ 136 w 249"/>
                <a:gd name="T13" fmla="*/ 156 h 156"/>
                <a:gd name="T14" fmla="*/ 136 w 249"/>
                <a:gd name="T15" fmla="*/ 140 h 156"/>
                <a:gd name="T16" fmla="*/ 138 w 249"/>
                <a:gd name="T17" fmla="*/ 136 h 156"/>
                <a:gd name="T18" fmla="*/ 142 w 249"/>
                <a:gd name="T19" fmla="*/ 134 h 156"/>
                <a:gd name="T20" fmla="*/ 214 w 249"/>
                <a:gd name="T21" fmla="*/ 134 h 156"/>
                <a:gd name="T22" fmla="*/ 249 w 249"/>
                <a:gd name="T23" fmla="*/ 51 h 156"/>
                <a:gd name="T24" fmla="*/ 229 w 249"/>
                <a:gd name="T25" fmla="*/ 38 h 156"/>
                <a:gd name="T26" fmla="*/ 174 w 249"/>
                <a:gd name="T27" fmla="*/ 38 h 156"/>
                <a:gd name="T28" fmla="*/ 174 w 249"/>
                <a:gd name="T29" fmla="*/ 24 h 156"/>
                <a:gd name="T30" fmla="*/ 150 w 249"/>
                <a:gd name="T31" fmla="*/ 0 h 156"/>
                <a:gd name="T32" fmla="*/ 98 w 249"/>
                <a:gd name="T33" fmla="*/ 0 h 156"/>
                <a:gd name="T34" fmla="*/ 74 w 249"/>
                <a:gd name="T35" fmla="*/ 24 h 156"/>
                <a:gd name="T36" fmla="*/ 74 w 249"/>
                <a:gd name="T37" fmla="*/ 38 h 156"/>
                <a:gd name="T38" fmla="*/ 20 w 249"/>
                <a:gd name="T39" fmla="*/ 38 h 156"/>
                <a:gd name="T40" fmla="*/ 0 w 249"/>
                <a:gd name="T41" fmla="*/ 51 h 156"/>
                <a:gd name="T42" fmla="*/ 35 w 249"/>
                <a:gd name="T43" fmla="*/ 134 h 156"/>
                <a:gd name="T44" fmla="*/ 107 w 249"/>
                <a:gd name="T45" fmla="*/ 134 h 156"/>
                <a:gd name="T46" fmla="*/ 90 w 249"/>
                <a:gd name="T47" fmla="*/ 24 h 156"/>
                <a:gd name="T48" fmla="*/ 98 w 249"/>
                <a:gd name="T49" fmla="*/ 15 h 156"/>
                <a:gd name="T50" fmla="*/ 150 w 249"/>
                <a:gd name="T51" fmla="*/ 15 h 156"/>
                <a:gd name="T52" fmla="*/ 159 w 249"/>
                <a:gd name="T53" fmla="*/ 24 h 156"/>
                <a:gd name="T54" fmla="*/ 159 w 249"/>
                <a:gd name="T55" fmla="*/ 38 h 156"/>
                <a:gd name="T56" fmla="*/ 90 w 249"/>
                <a:gd name="T57" fmla="*/ 38 h 156"/>
                <a:gd name="T58" fmla="*/ 90 w 249"/>
                <a:gd name="T59" fmla="*/ 2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9" h="156">
                  <a:moveTo>
                    <a:pt x="107" y="134"/>
                  </a:moveTo>
                  <a:cubicBezTo>
                    <a:pt x="109" y="134"/>
                    <a:pt x="110" y="135"/>
                    <a:pt x="112" y="136"/>
                  </a:cubicBezTo>
                  <a:cubicBezTo>
                    <a:pt x="113" y="137"/>
                    <a:pt x="113" y="139"/>
                    <a:pt x="113" y="140"/>
                  </a:cubicBezTo>
                  <a:cubicBezTo>
                    <a:pt x="113" y="156"/>
                    <a:pt x="113" y="156"/>
                    <a:pt x="113" y="156"/>
                  </a:cubicBezTo>
                  <a:cubicBezTo>
                    <a:pt x="125" y="156"/>
                    <a:pt x="125" y="156"/>
                    <a:pt x="125" y="156"/>
                  </a:cubicBezTo>
                  <a:cubicBezTo>
                    <a:pt x="125" y="156"/>
                    <a:pt x="125" y="156"/>
                    <a:pt x="125" y="156"/>
                  </a:cubicBezTo>
                  <a:cubicBezTo>
                    <a:pt x="136" y="156"/>
                    <a:pt x="136" y="156"/>
                    <a:pt x="136" y="156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39"/>
                    <a:pt x="137" y="137"/>
                    <a:pt x="138" y="136"/>
                  </a:cubicBezTo>
                  <a:cubicBezTo>
                    <a:pt x="139" y="135"/>
                    <a:pt x="141" y="134"/>
                    <a:pt x="142" y="134"/>
                  </a:cubicBezTo>
                  <a:cubicBezTo>
                    <a:pt x="214" y="134"/>
                    <a:pt x="214" y="134"/>
                    <a:pt x="214" y="134"/>
                  </a:cubicBezTo>
                  <a:cubicBezTo>
                    <a:pt x="249" y="51"/>
                    <a:pt x="249" y="51"/>
                    <a:pt x="249" y="51"/>
                  </a:cubicBezTo>
                  <a:cubicBezTo>
                    <a:pt x="246" y="43"/>
                    <a:pt x="238" y="38"/>
                    <a:pt x="229" y="38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10"/>
                    <a:pt x="164" y="0"/>
                    <a:pt x="150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85" y="0"/>
                    <a:pt x="74" y="10"/>
                    <a:pt x="74" y="24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1" y="38"/>
                    <a:pt x="3" y="43"/>
                    <a:pt x="0" y="51"/>
                  </a:cubicBezTo>
                  <a:cubicBezTo>
                    <a:pt x="35" y="134"/>
                    <a:pt x="35" y="134"/>
                    <a:pt x="35" y="134"/>
                  </a:cubicBezTo>
                  <a:lnTo>
                    <a:pt x="107" y="134"/>
                  </a:lnTo>
                  <a:close/>
                  <a:moveTo>
                    <a:pt x="90" y="24"/>
                  </a:moveTo>
                  <a:cubicBezTo>
                    <a:pt x="90" y="19"/>
                    <a:pt x="93" y="15"/>
                    <a:pt x="98" y="15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5" y="15"/>
                    <a:pt x="159" y="19"/>
                    <a:pt x="159" y="24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90" y="38"/>
                    <a:pt x="90" y="38"/>
                    <a:pt x="90" y="38"/>
                  </a:cubicBezTo>
                  <a:lnTo>
                    <a:pt x="9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62" name="组合 3261"/>
          <p:cNvGrpSpPr/>
          <p:nvPr/>
        </p:nvGrpSpPr>
        <p:grpSpPr>
          <a:xfrm>
            <a:off x="6011058" y="5698082"/>
            <a:ext cx="386398" cy="386398"/>
            <a:chOff x="5592763" y="2925763"/>
            <a:chExt cx="1006475" cy="1006475"/>
          </a:xfrm>
          <a:solidFill>
            <a:srgbClr val="DB3396"/>
          </a:solidFill>
        </p:grpSpPr>
        <p:sp>
          <p:nvSpPr>
            <p:cNvPr id="3260" name="Freeform 237"/>
            <p:cNvSpPr>
              <a:spLocks noEditPoints="1"/>
            </p:cNvSpPr>
            <p:nvPr/>
          </p:nvSpPr>
          <p:spPr bwMode="auto">
            <a:xfrm>
              <a:off x="5592763" y="2925763"/>
              <a:ext cx="1006475" cy="1006475"/>
            </a:xfrm>
            <a:custGeom>
              <a:avLst/>
              <a:gdLst>
                <a:gd name="T0" fmla="*/ 118 w 235"/>
                <a:gd name="T1" fmla="*/ 0 h 235"/>
                <a:gd name="T2" fmla="*/ 0 w 235"/>
                <a:gd name="T3" fmla="*/ 118 h 235"/>
                <a:gd name="T4" fmla="*/ 118 w 235"/>
                <a:gd name="T5" fmla="*/ 235 h 235"/>
                <a:gd name="T6" fmla="*/ 235 w 235"/>
                <a:gd name="T7" fmla="*/ 118 h 235"/>
                <a:gd name="T8" fmla="*/ 118 w 235"/>
                <a:gd name="T9" fmla="*/ 0 h 235"/>
                <a:gd name="T10" fmla="*/ 118 w 235"/>
                <a:gd name="T11" fmla="*/ 225 h 235"/>
                <a:gd name="T12" fmla="*/ 10 w 235"/>
                <a:gd name="T13" fmla="*/ 118 h 235"/>
                <a:gd name="T14" fmla="*/ 118 w 235"/>
                <a:gd name="T15" fmla="*/ 10 h 235"/>
                <a:gd name="T16" fmla="*/ 226 w 235"/>
                <a:gd name="T17" fmla="*/ 118 h 235"/>
                <a:gd name="T18" fmla="*/ 118 w 235"/>
                <a:gd name="T19" fmla="*/ 22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5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2"/>
                    <a:pt x="53" y="235"/>
                    <a:pt x="118" y="235"/>
                  </a:cubicBezTo>
                  <a:cubicBezTo>
                    <a:pt x="183" y="235"/>
                    <a:pt x="235" y="182"/>
                    <a:pt x="235" y="118"/>
                  </a:cubicBezTo>
                  <a:cubicBezTo>
                    <a:pt x="235" y="53"/>
                    <a:pt x="183" y="0"/>
                    <a:pt x="118" y="0"/>
                  </a:cubicBezTo>
                  <a:close/>
                  <a:moveTo>
                    <a:pt x="118" y="225"/>
                  </a:moveTo>
                  <a:cubicBezTo>
                    <a:pt x="59" y="225"/>
                    <a:pt x="10" y="177"/>
                    <a:pt x="10" y="118"/>
                  </a:cubicBezTo>
                  <a:cubicBezTo>
                    <a:pt x="10" y="58"/>
                    <a:pt x="59" y="10"/>
                    <a:pt x="118" y="10"/>
                  </a:cubicBezTo>
                  <a:cubicBezTo>
                    <a:pt x="177" y="10"/>
                    <a:pt x="226" y="58"/>
                    <a:pt x="226" y="118"/>
                  </a:cubicBezTo>
                  <a:cubicBezTo>
                    <a:pt x="226" y="177"/>
                    <a:pt x="177" y="225"/>
                    <a:pt x="118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61" name="Freeform 238"/>
            <p:cNvSpPr>
              <a:spLocks/>
            </p:cNvSpPr>
            <p:nvPr/>
          </p:nvSpPr>
          <p:spPr bwMode="auto">
            <a:xfrm>
              <a:off x="6064250" y="3019425"/>
              <a:ext cx="252413" cy="561975"/>
            </a:xfrm>
            <a:custGeom>
              <a:avLst/>
              <a:gdLst>
                <a:gd name="T0" fmla="*/ 57 w 59"/>
                <a:gd name="T1" fmla="*/ 122 h 131"/>
                <a:gd name="T2" fmla="*/ 16 w 59"/>
                <a:gd name="T3" fmla="*/ 95 h 131"/>
                <a:gd name="T4" fmla="*/ 13 w 59"/>
                <a:gd name="T5" fmla="*/ 90 h 131"/>
                <a:gd name="T6" fmla="*/ 13 w 59"/>
                <a:gd name="T7" fmla="*/ 5 h 131"/>
                <a:gd name="T8" fmla="*/ 8 w 59"/>
                <a:gd name="T9" fmla="*/ 0 h 131"/>
                <a:gd name="T10" fmla="*/ 3 w 59"/>
                <a:gd name="T11" fmla="*/ 5 h 131"/>
                <a:gd name="T12" fmla="*/ 3 w 59"/>
                <a:gd name="T13" fmla="*/ 90 h 131"/>
                <a:gd name="T14" fmla="*/ 0 w 59"/>
                <a:gd name="T15" fmla="*/ 96 h 131"/>
                <a:gd name="T16" fmla="*/ 8 w 59"/>
                <a:gd name="T17" fmla="*/ 103 h 131"/>
                <a:gd name="T18" fmla="*/ 10 w 59"/>
                <a:gd name="T19" fmla="*/ 103 h 131"/>
                <a:gd name="T20" fmla="*/ 51 w 59"/>
                <a:gd name="T21" fmla="*/ 131 h 131"/>
                <a:gd name="T22" fmla="*/ 54 w 59"/>
                <a:gd name="T23" fmla="*/ 131 h 131"/>
                <a:gd name="T24" fmla="*/ 58 w 59"/>
                <a:gd name="T25" fmla="*/ 129 h 131"/>
                <a:gd name="T26" fmla="*/ 57 w 59"/>
                <a:gd name="T27" fmla="*/ 12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131">
                  <a:moveTo>
                    <a:pt x="57" y="122"/>
                  </a:moveTo>
                  <a:cubicBezTo>
                    <a:pt x="16" y="95"/>
                    <a:pt x="16" y="95"/>
                    <a:pt x="16" y="95"/>
                  </a:cubicBezTo>
                  <a:cubicBezTo>
                    <a:pt x="15" y="93"/>
                    <a:pt x="14" y="91"/>
                    <a:pt x="13" y="9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3"/>
                    <a:pt x="11" y="0"/>
                    <a:pt x="8" y="0"/>
                  </a:cubicBezTo>
                  <a:cubicBezTo>
                    <a:pt x="5" y="0"/>
                    <a:pt x="3" y="3"/>
                    <a:pt x="3" y="5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1" y="91"/>
                    <a:pt x="0" y="93"/>
                    <a:pt x="0" y="96"/>
                  </a:cubicBezTo>
                  <a:cubicBezTo>
                    <a:pt x="0" y="100"/>
                    <a:pt x="4" y="103"/>
                    <a:pt x="8" y="103"/>
                  </a:cubicBezTo>
                  <a:cubicBezTo>
                    <a:pt x="9" y="103"/>
                    <a:pt x="9" y="103"/>
                    <a:pt x="10" y="103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2" y="131"/>
                    <a:pt x="53" y="131"/>
                    <a:pt x="54" y="131"/>
                  </a:cubicBezTo>
                  <a:cubicBezTo>
                    <a:pt x="55" y="131"/>
                    <a:pt x="57" y="131"/>
                    <a:pt x="58" y="129"/>
                  </a:cubicBezTo>
                  <a:cubicBezTo>
                    <a:pt x="59" y="127"/>
                    <a:pt x="59" y="124"/>
                    <a:pt x="57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8163507" y="5707084"/>
            <a:ext cx="360320" cy="350838"/>
            <a:chOff x="5554663" y="2900363"/>
            <a:chExt cx="1085850" cy="1057275"/>
          </a:xfrm>
          <a:solidFill>
            <a:srgbClr val="FF6E00"/>
          </a:solidFill>
        </p:grpSpPr>
        <p:sp>
          <p:nvSpPr>
            <p:cNvPr id="226" name="Freeform 242"/>
            <p:cNvSpPr>
              <a:spLocks/>
            </p:cNvSpPr>
            <p:nvPr/>
          </p:nvSpPr>
          <p:spPr bwMode="auto">
            <a:xfrm>
              <a:off x="5773738" y="3238500"/>
              <a:ext cx="644525" cy="534988"/>
            </a:xfrm>
            <a:custGeom>
              <a:avLst/>
              <a:gdLst>
                <a:gd name="T0" fmla="*/ 60 w 150"/>
                <a:gd name="T1" fmla="*/ 22 h 125"/>
                <a:gd name="T2" fmla="*/ 72 w 150"/>
                <a:gd name="T3" fmla="*/ 23 h 125"/>
                <a:gd name="T4" fmla="*/ 83 w 150"/>
                <a:gd name="T5" fmla="*/ 7 h 125"/>
                <a:gd name="T6" fmla="*/ 53 w 150"/>
                <a:gd name="T7" fmla="*/ 0 h 125"/>
                <a:gd name="T8" fmla="*/ 13 w 150"/>
                <a:gd name="T9" fmla="*/ 62 h 125"/>
                <a:gd name="T10" fmla="*/ 98 w 150"/>
                <a:gd name="T11" fmla="*/ 125 h 125"/>
                <a:gd name="T12" fmla="*/ 138 w 150"/>
                <a:gd name="T13" fmla="*/ 62 h 125"/>
                <a:gd name="T14" fmla="*/ 121 w 150"/>
                <a:gd name="T15" fmla="*/ 34 h 125"/>
                <a:gd name="T16" fmla="*/ 110 w 150"/>
                <a:gd name="T17" fmla="*/ 51 h 125"/>
                <a:gd name="T18" fmla="*/ 116 w 150"/>
                <a:gd name="T19" fmla="*/ 62 h 125"/>
                <a:gd name="T20" fmla="*/ 90 w 150"/>
                <a:gd name="T21" fmla="*/ 103 h 125"/>
                <a:gd name="T22" fmla="*/ 34 w 150"/>
                <a:gd name="T23" fmla="*/ 62 h 125"/>
                <a:gd name="T24" fmla="*/ 60 w 150"/>
                <a:gd name="T2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125">
                  <a:moveTo>
                    <a:pt x="60" y="22"/>
                  </a:moveTo>
                  <a:cubicBezTo>
                    <a:pt x="64" y="22"/>
                    <a:pt x="68" y="22"/>
                    <a:pt x="72" y="23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3" y="2"/>
                    <a:pt x="63" y="0"/>
                    <a:pt x="53" y="0"/>
                  </a:cubicBezTo>
                  <a:cubicBezTo>
                    <a:pt x="18" y="0"/>
                    <a:pt x="0" y="28"/>
                    <a:pt x="13" y="62"/>
                  </a:cubicBezTo>
                  <a:cubicBezTo>
                    <a:pt x="25" y="97"/>
                    <a:pt x="64" y="125"/>
                    <a:pt x="98" y="125"/>
                  </a:cubicBezTo>
                  <a:cubicBezTo>
                    <a:pt x="132" y="125"/>
                    <a:pt x="150" y="97"/>
                    <a:pt x="138" y="62"/>
                  </a:cubicBezTo>
                  <a:cubicBezTo>
                    <a:pt x="134" y="52"/>
                    <a:pt x="128" y="43"/>
                    <a:pt x="121" y="34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13" y="54"/>
                    <a:pt x="115" y="58"/>
                    <a:pt x="116" y="62"/>
                  </a:cubicBezTo>
                  <a:cubicBezTo>
                    <a:pt x="124" y="85"/>
                    <a:pt x="113" y="103"/>
                    <a:pt x="90" y="103"/>
                  </a:cubicBezTo>
                  <a:cubicBezTo>
                    <a:pt x="68" y="103"/>
                    <a:pt x="43" y="85"/>
                    <a:pt x="34" y="62"/>
                  </a:cubicBezTo>
                  <a:cubicBezTo>
                    <a:pt x="26" y="40"/>
                    <a:pt x="38" y="22"/>
                    <a:pt x="6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243"/>
            <p:cNvSpPr>
              <a:spLocks/>
            </p:cNvSpPr>
            <p:nvPr/>
          </p:nvSpPr>
          <p:spPr bwMode="auto">
            <a:xfrm>
              <a:off x="5554663" y="3054350"/>
              <a:ext cx="1085850" cy="903288"/>
            </a:xfrm>
            <a:custGeom>
              <a:avLst/>
              <a:gdLst>
                <a:gd name="T0" fmla="*/ 196 w 253"/>
                <a:gd name="T1" fmla="*/ 62 h 211"/>
                <a:gd name="T2" fmla="*/ 196 w 253"/>
                <a:gd name="T3" fmla="*/ 62 h 211"/>
                <a:gd name="T4" fmla="*/ 196 w 253"/>
                <a:gd name="T5" fmla="*/ 62 h 211"/>
                <a:gd name="T6" fmla="*/ 196 w 253"/>
                <a:gd name="T7" fmla="*/ 62 h 211"/>
                <a:gd name="T8" fmla="*/ 194 w 253"/>
                <a:gd name="T9" fmla="*/ 62 h 211"/>
                <a:gd name="T10" fmla="*/ 182 w 253"/>
                <a:gd name="T11" fmla="*/ 61 h 211"/>
                <a:gd name="T12" fmla="*/ 182 w 253"/>
                <a:gd name="T13" fmla="*/ 61 h 211"/>
                <a:gd name="T14" fmla="*/ 210 w 253"/>
                <a:gd name="T15" fmla="*/ 105 h 211"/>
                <a:gd name="T16" fmla="*/ 157 w 253"/>
                <a:gd name="T17" fmla="*/ 189 h 211"/>
                <a:gd name="T18" fmla="*/ 42 w 253"/>
                <a:gd name="T19" fmla="*/ 105 h 211"/>
                <a:gd name="T20" fmla="*/ 96 w 253"/>
                <a:gd name="T21" fmla="*/ 22 h 211"/>
                <a:gd name="T22" fmla="*/ 144 w 253"/>
                <a:gd name="T23" fmla="*/ 34 h 211"/>
                <a:gd name="T24" fmla="*/ 144 w 253"/>
                <a:gd name="T25" fmla="*/ 33 h 211"/>
                <a:gd name="T26" fmla="*/ 139 w 253"/>
                <a:gd name="T27" fmla="*/ 22 h 211"/>
                <a:gd name="T28" fmla="*/ 138 w 253"/>
                <a:gd name="T29" fmla="*/ 20 h 211"/>
                <a:gd name="T30" fmla="*/ 138 w 253"/>
                <a:gd name="T31" fmla="*/ 20 h 211"/>
                <a:gd name="T32" fmla="*/ 138 w 253"/>
                <a:gd name="T33" fmla="*/ 20 h 211"/>
                <a:gd name="T34" fmla="*/ 138 w 253"/>
                <a:gd name="T35" fmla="*/ 11 h 211"/>
                <a:gd name="T36" fmla="*/ 88 w 253"/>
                <a:gd name="T37" fmla="*/ 0 h 211"/>
                <a:gd name="T38" fmla="*/ 21 w 253"/>
                <a:gd name="T39" fmla="*/ 105 h 211"/>
                <a:gd name="T40" fmla="*/ 165 w 253"/>
                <a:gd name="T41" fmla="*/ 211 h 211"/>
                <a:gd name="T42" fmla="*/ 232 w 253"/>
                <a:gd name="T43" fmla="*/ 105 h 211"/>
                <a:gd name="T44" fmla="*/ 204 w 253"/>
                <a:gd name="T45" fmla="*/ 59 h 211"/>
                <a:gd name="T46" fmla="*/ 196 w 253"/>
                <a:gd name="T47" fmla="*/ 6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3" h="211">
                  <a:moveTo>
                    <a:pt x="196" y="62"/>
                  </a:moveTo>
                  <a:cubicBezTo>
                    <a:pt x="196" y="62"/>
                    <a:pt x="196" y="62"/>
                    <a:pt x="196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5" y="62"/>
                    <a:pt x="195" y="62"/>
                    <a:pt x="194" y="62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94" y="74"/>
                    <a:pt x="204" y="89"/>
                    <a:pt x="210" y="105"/>
                  </a:cubicBezTo>
                  <a:cubicBezTo>
                    <a:pt x="227" y="152"/>
                    <a:pt x="203" y="189"/>
                    <a:pt x="157" y="189"/>
                  </a:cubicBezTo>
                  <a:cubicBezTo>
                    <a:pt x="111" y="189"/>
                    <a:pt x="59" y="152"/>
                    <a:pt x="42" y="105"/>
                  </a:cubicBezTo>
                  <a:cubicBezTo>
                    <a:pt x="26" y="59"/>
                    <a:pt x="49" y="22"/>
                    <a:pt x="96" y="22"/>
                  </a:cubicBezTo>
                  <a:cubicBezTo>
                    <a:pt x="112" y="22"/>
                    <a:pt x="128" y="26"/>
                    <a:pt x="144" y="34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39" y="21"/>
                    <a:pt x="138" y="21"/>
                    <a:pt x="138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7" y="16"/>
                    <a:pt x="137" y="13"/>
                    <a:pt x="138" y="11"/>
                  </a:cubicBezTo>
                  <a:cubicBezTo>
                    <a:pt x="122" y="4"/>
                    <a:pt x="104" y="0"/>
                    <a:pt x="88" y="0"/>
                  </a:cubicBezTo>
                  <a:cubicBezTo>
                    <a:pt x="30" y="0"/>
                    <a:pt x="0" y="47"/>
                    <a:pt x="21" y="105"/>
                  </a:cubicBezTo>
                  <a:cubicBezTo>
                    <a:pt x="42" y="163"/>
                    <a:pt x="106" y="211"/>
                    <a:pt x="165" y="211"/>
                  </a:cubicBezTo>
                  <a:cubicBezTo>
                    <a:pt x="223" y="211"/>
                    <a:pt x="253" y="163"/>
                    <a:pt x="232" y="105"/>
                  </a:cubicBezTo>
                  <a:cubicBezTo>
                    <a:pt x="226" y="89"/>
                    <a:pt x="216" y="73"/>
                    <a:pt x="204" y="59"/>
                  </a:cubicBezTo>
                  <a:cubicBezTo>
                    <a:pt x="202" y="61"/>
                    <a:pt x="200" y="62"/>
                    <a:pt x="196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Freeform 244"/>
            <p:cNvSpPr>
              <a:spLocks/>
            </p:cNvSpPr>
            <p:nvPr/>
          </p:nvSpPr>
          <p:spPr bwMode="auto">
            <a:xfrm>
              <a:off x="6040438" y="2900363"/>
              <a:ext cx="496888" cy="650875"/>
            </a:xfrm>
            <a:custGeom>
              <a:avLst/>
              <a:gdLst>
                <a:gd name="T0" fmla="*/ 84 w 116"/>
                <a:gd name="T1" fmla="*/ 29 h 152"/>
                <a:gd name="T2" fmla="*/ 67 w 116"/>
                <a:gd name="T3" fmla="*/ 0 h 152"/>
                <a:gd name="T4" fmla="*/ 54 w 116"/>
                <a:gd name="T5" fmla="*/ 19 h 152"/>
                <a:gd name="T6" fmla="*/ 54 w 116"/>
                <a:gd name="T7" fmla="*/ 23 h 152"/>
                <a:gd name="T8" fmla="*/ 54 w 116"/>
                <a:gd name="T9" fmla="*/ 23 h 152"/>
                <a:gd name="T10" fmla="*/ 55 w 116"/>
                <a:gd name="T11" fmla="*/ 24 h 152"/>
                <a:gd name="T12" fmla="*/ 62 w 116"/>
                <a:gd name="T13" fmla="*/ 40 h 152"/>
                <a:gd name="T14" fmla="*/ 56 w 116"/>
                <a:gd name="T15" fmla="*/ 49 h 152"/>
                <a:gd name="T16" fmla="*/ 46 w 116"/>
                <a:gd name="T17" fmla="*/ 32 h 152"/>
                <a:gd name="T18" fmla="*/ 35 w 116"/>
                <a:gd name="T19" fmla="*/ 51 h 152"/>
                <a:gd name="T20" fmla="*/ 34 w 116"/>
                <a:gd name="T21" fmla="*/ 52 h 152"/>
                <a:gd name="T22" fmla="*/ 34 w 116"/>
                <a:gd name="T23" fmla="*/ 56 h 152"/>
                <a:gd name="T24" fmla="*/ 34 w 116"/>
                <a:gd name="T25" fmla="*/ 56 h 152"/>
                <a:gd name="T26" fmla="*/ 34 w 116"/>
                <a:gd name="T27" fmla="*/ 56 h 152"/>
                <a:gd name="T28" fmla="*/ 42 w 116"/>
                <a:gd name="T29" fmla="*/ 73 h 152"/>
                <a:gd name="T30" fmla="*/ 40 w 116"/>
                <a:gd name="T31" fmla="*/ 75 h 152"/>
                <a:gd name="T32" fmla="*/ 30 w 116"/>
                <a:gd name="T33" fmla="*/ 90 h 152"/>
                <a:gd name="T34" fmla="*/ 20 w 116"/>
                <a:gd name="T35" fmla="*/ 106 h 152"/>
                <a:gd name="T36" fmla="*/ 3 w 116"/>
                <a:gd name="T37" fmla="*/ 134 h 152"/>
                <a:gd name="T38" fmla="*/ 8 w 116"/>
                <a:gd name="T39" fmla="*/ 149 h 152"/>
                <a:gd name="T40" fmla="*/ 17 w 116"/>
                <a:gd name="T41" fmla="*/ 152 h 152"/>
                <a:gd name="T42" fmla="*/ 24 w 116"/>
                <a:gd name="T43" fmla="*/ 149 h 152"/>
                <a:gd name="T44" fmla="*/ 41 w 116"/>
                <a:gd name="T45" fmla="*/ 121 h 152"/>
                <a:gd name="T46" fmla="*/ 51 w 116"/>
                <a:gd name="T47" fmla="*/ 106 h 152"/>
                <a:gd name="T48" fmla="*/ 61 w 116"/>
                <a:gd name="T49" fmla="*/ 90 h 152"/>
                <a:gd name="T50" fmla="*/ 63 w 116"/>
                <a:gd name="T51" fmla="*/ 88 h 152"/>
                <a:gd name="T52" fmla="*/ 79 w 116"/>
                <a:gd name="T53" fmla="*/ 90 h 152"/>
                <a:gd name="T54" fmla="*/ 80 w 116"/>
                <a:gd name="T55" fmla="*/ 90 h 152"/>
                <a:gd name="T56" fmla="*/ 80 w 116"/>
                <a:gd name="T57" fmla="*/ 90 h 152"/>
                <a:gd name="T58" fmla="*/ 80 w 116"/>
                <a:gd name="T59" fmla="*/ 90 h 152"/>
                <a:gd name="T60" fmla="*/ 83 w 116"/>
                <a:gd name="T61" fmla="*/ 88 h 152"/>
                <a:gd name="T62" fmla="*/ 84 w 116"/>
                <a:gd name="T63" fmla="*/ 87 h 152"/>
                <a:gd name="T64" fmla="*/ 96 w 116"/>
                <a:gd name="T65" fmla="*/ 69 h 152"/>
                <a:gd name="T66" fmla="*/ 77 w 116"/>
                <a:gd name="T67" fmla="*/ 65 h 152"/>
                <a:gd name="T68" fmla="*/ 83 w 116"/>
                <a:gd name="T69" fmla="*/ 55 h 152"/>
                <a:gd name="T70" fmla="*/ 100 w 116"/>
                <a:gd name="T71" fmla="*/ 57 h 152"/>
                <a:gd name="T72" fmla="*/ 101 w 116"/>
                <a:gd name="T73" fmla="*/ 57 h 152"/>
                <a:gd name="T74" fmla="*/ 101 w 116"/>
                <a:gd name="T75" fmla="*/ 57 h 152"/>
                <a:gd name="T76" fmla="*/ 101 w 116"/>
                <a:gd name="T77" fmla="*/ 57 h 152"/>
                <a:gd name="T78" fmla="*/ 104 w 116"/>
                <a:gd name="T79" fmla="*/ 56 h 152"/>
                <a:gd name="T80" fmla="*/ 116 w 116"/>
                <a:gd name="T81" fmla="*/ 36 h 152"/>
                <a:gd name="T82" fmla="*/ 84 w 116"/>
                <a:gd name="T83" fmla="*/ 2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6" h="152">
                  <a:moveTo>
                    <a:pt x="84" y="29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0"/>
                    <a:pt x="54" y="22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5" y="23"/>
                    <a:pt x="55" y="24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3" y="53"/>
                    <a:pt x="33" y="54"/>
                    <a:pt x="3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38"/>
                    <a:pt x="3" y="145"/>
                    <a:pt x="8" y="149"/>
                  </a:cubicBezTo>
                  <a:cubicBezTo>
                    <a:pt x="11" y="151"/>
                    <a:pt x="14" y="152"/>
                    <a:pt x="17" y="152"/>
                  </a:cubicBezTo>
                  <a:cubicBezTo>
                    <a:pt x="20" y="152"/>
                    <a:pt x="22" y="151"/>
                    <a:pt x="24" y="149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51" y="106"/>
                    <a:pt x="51" y="106"/>
                    <a:pt x="51" y="106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90"/>
                    <a:pt x="80" y="90"/>
                    <a:pt x="80" y="90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81" y="90"/>
                    <a:pt x="82" y="89"/>
                    <a:pt x="83" y="88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100" y="57"/>
                    <a:pt x="100" y="57"/>
                    <a:pt x="100" y="57"/>
                  </a:cubicBezTo>
                  <a:cubicBezTo>
                    <a:pt x="100" y="57"/>
                    <a:pt x="100" y="57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2" y="57"/>
                    <a:pt x="103" y="57"/>
                    <a:pt x="104" y="56"/>
                  </a:cubicBezTo>
                  <a:cubicBezTo>
                    <a:pt x="116" y="36"/>
                    <a:pt x="116" y="36"/>
                    <a:pt x="116" y="36"/>
                  </a:cubicBezTo>
                  <a:lnTo>
                    <a:pt x="8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 flipH="1">
            <a:off x="10395442" y="5749552"/>
            <a:ext cx="210888" cy="265902"/>
            <a:chOff x="5653088" y="2859088"/>
            <a:chExt cx="876300" cy="1104900"/>
          </a:xfrm>
          <a:solidFill>
            <a:srgbClr val="008CFF"/>
          </a:solidFill>
        </p:grpSpPr>
        <p:sp>
          <p:nvSpPr>
            <p:cNvPr id="236" name="Freeform 248"/>
            <p:cNvSpPr>
              <a:spLocks noEditPoints="1"/>
            </p:cNvSpPr>
            <p:nvPr/>
          </p:nvSpPr>
          <p:spPr bwMode="auto">
            <a:xfrm>
              <a:off x="5653088" y="2859088"/>
              <a:ext cx="876300" cy="1104900"/>
            </a:xfrm>
            <a:custGeom>
              <a:avLst/>
              <a:gdLst>
                <a:gd name="T0" fmla="*/ 204 w 204"/>
                <a:gd name="T1" fmla="*/ 140 h 258"/>
                <a:gd name="T2" fmla="*/ 183 w 204"/>
                <a:gd name="T3" fmla="*/ 107 h 258"/>
                <a:gd name="T4" fmla="*/ 187 w 204"/>
                <a:gd name="T5" fmla="*/ 95 h 258"/>
                <a:gd name="T6" fmla="*/ 173 w 204"/>
                <a:gd name="T7" fmla="*/ 50 h 258"/>
                <a:gd name="T8" fmla="*/ 140 w 204"/>
                <a:gd name="T9" fmla="*/ 19 h 258"/>
                <a:gd name="T10" fmla="*/ 48 w 204"/>
                <a:gd name="T11" fmla="*/ 12 h 258"/>
                <a:gd name="T12" fmla="*/ 0 w 204"/>
                <a:gd name="T13" fmla="*/ 79 h 258"/>
                <a:gd name="T14" fmla="*/ 27 w 204"/>
                <a:gd name="T15" fmla="*/ 155 h 258"/>
                <a:gd name="T16" fmla="*/ 37 w 204"/>
                <a:gd name="T17" fmla="*/ 196 h 258"/>
                <a:gd name="T18" fmla="*/ 124 w 204"/>
                <a:gd name="T19" fmla="*/ 258 h 258"/>
                <a:gd name="T20" fmla="*/ 131 w 204"/>
                <a:gd name="T21" fmla="*/ 237 h 258"/>
                <a:gd name="T22" fmla="*/ 139 w 204"/>
                <a:gd name="T23" fmla="*/ 211 h 258"/>
                <a:gd name="T24" fmla="*/ 155 w 204"/>
                <a:gd name="T25" fmla="*/ 213 h 258"/>
                <a:gd name="T26" fmla="*/ 188 w 204"/>
                <a:gd name="T27" fmla="*/ 201 h 258"/>
                <a:gd name="T28" fmla="*/ 186 w 204"/>
                <a:gd name="T29" fmla="*/ 184 h 258"/>
                <a:gd name="T30" fmla="*/ 192 w 204"/>
                <a:gd name="T31" fmla="*/ 175 h 258"/>
                <a:gd name="T32" fmla="*/ 187 w 204"/>
                <a:gd name="T33" fmla="*/ 169 h 258"/>
                <a:gd name="T34" fmla="*/ 192 w 204"/>
                <a:gd name="T35" fmla="*/ 163 h 258"/>
                <a:gd name="T36" fmla="*/ 190 w 204"/>
                <a:gd name="T37" fmla="*/ 156 h 258"/>
                <a:gd name="T38" fmla="*/ 191 w 204"/>
                <a:gd name="T39" fmla="*/ 149 h 258"/>
                <a:gd name="T40" fmla="*/ 204 w 204"/>
                <a:gd name="T41" fmla="*/ 140 h 258"/>
                <a:gd name="T42" fmla="*/ 105 w 204"/>
                <a:gd name="T43" fmla="*/ 114 h 258"/>
                <a:gd name="T44" fmla="*/ 103 w 204"/>
                <a:gd name="T45" fmla="*/ 117 h 258"/>
                <a:gd name="T46" fmla="*/ 102 w 204"/>
                <a:gd name="T47" fmla="*/ 119 h 258"/>
                <a:gd name="T48" fmla="*/ 96 w 204"/>
                <a:gd name="T49" fmla="*/ 123 h 258"/>
                <a:gd name="T50" fmla="*/ 94 w 204"/>
                <a:gd name="T51" fmla="*/ 126 h 258"/>
                <a:gd name="T52" fmla="*/ 91 w 204"/>
                <a:gd name="T53" fmla="*/ 123 h 258"/>
                <a:gd name="T54" fmla="*/ 86 w 204"/>
                <a:gd name="T55" fmla="*/ 119 h 258"/>
                <a:gd name="T56" fmla="*/ 84 w 204"/>
                <a:gd name="T57" fmla="*/ 117 h 258"/>
                <a:gd name="T58" fmla="*/ 83 w 204"/>
                <a:gd name="T59" fmla="*/ 114 h 258"/>
                <a:gd name="T60" fmla="*/ 82 w 204"/>
                <a:gd name="T61" fmla="*/ 110 h 258"/>
                <a:gd name="T62" fmla="*/ 94 w 204"/>
                <a:gd name="T63" fmla="*/ 113 h 258"/>
                <a:gd name="T64" fmla="*/ 106 w 204"/>
                <a:gd name="T65" fmla="*/ 110 h 258"/>
                <a:gd name="T66" fmla="*/ 105 w 204"/>
                <a:gd name="T67" fmla="*/ 114 h 258"/>
                <a:gd name="T68" fmla="*/ 117 w 204"/>
                <a:gd name="T69" fmla="*/ 91 h 258"/>
                <a:gd name="T70" fmla="*/ 94 w 204"/>
                <a:gd name="T71" fmla="*/ 110 h 258"/>
                <a:gd name="T72" fmla="*/ 71 w 204"/>
                <a:gd name="T73" fmla="*/ 91 h 258"/>
                <a:gd name="T74" fmla="*/ 64 w 204"/>
                <a:gd name="T75" fmla="*/ 70 h 258"/>
                <a:gd name="T76" fmla="*/ 94 w 204"/>
                <a:gd name="T77" fmla="*/ 37 h 258"/>
                <a:gd name="T78" fmla="*/ 124 w 204"/>
                <a:gd name="T79" fmla="*/ 70 h 258"/>
                <a:gd name="T80" fmla="*/ 117 w 204"/>
                <a:gd name="T81" fmla="*/ 9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" h="258">
                  <a:moveTo>
                    <a:pt x="204" y="140"/>
                  </a:moveTo>
                  <a:cubicBezTo>
                    <a:pt x="204" y="136"/>
                    <a:pt x="187" y="116"/>
                    <a:pt x="183" y="107"/>
                  </a:cubicBezTo>
                  <a:cubicBezTo>
                    <a:pt x="182" y="104"/>
                    <a:pt x="186" y="98"/>
                    <a:pt x="187" y="95"/>
                  </a:cubicBezTo>
                  <a:cubicBezTo>
                    <a:pt x="188" y="91"/>
                    <a:pt x="179" y="60"/>
                    <a:pt x="173" y="50"/>
                  </a:cubicBezTo>
                  <a:cubicBezTo>
                    <a:pt x="168" y="41"/>
                    <a:pt x="151" y="25"/>
                    <a:pt x="140" y="19"/>
                  </a:cubicBezTo>
                  <a:cubicBezTo>
                    <a:pt x="119" y="7"/>
                    <a:pt x="80" y="0"/>
                    <a:pt x="48" y="12"/>
                  </a:cubicBezTo>
                  <a:cubicBezTo>
                    <a:pt x="39" y="15"/>
                    <a:pt x="1" y="36"/>
                    <a:pt x="0" y="79"/>
                  </a:cubicBezTo>
                  <a:cubicBezTo>
                    <a:pt x="0" y="99"/>
                    <a:pt x="7" y="131"/>
                    <a:pt x="27" y="155"/>
                  </a:cubicBezTo>
                  <a:cubicBezTo>
                    <a:pt x="37" y="169"/>
                    <a:pt x="37" y="196"/>
                    <a:pt x="37" y="196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124" y="258"/>
                    <a:pt x="127" y="242"/>
                    <a:pt x="131" y="237"/>
                  </a:cubicBezTo>
                  <a:cubicBezTo>
                    <a:pt x="141" y="221"/>
                    <a:pt x="136" y="219"/>
                    <a:pt x="139" y="211"/>
                  </a:cubicBezTo>
                  <a:cubicBezTo>
                    <a:pt x="139" y="211"/>
                    <a:pt x="151" y="213"/>
                    <a:pt x="155" y="213"/>
                  </a:cubicBezTo>
                  <a:cubicBezTo>
                    <a:pt x="186" y="218"/>
                    <a:pt x="187" y="203"/>
                    <a:pt x="188" y="201"/>
                  </a:cubicBezTo>
                  <a:cubicBezTo>
                    <a:pt x="190" y="197"/>
                    <a:pt x="185" y="188"/>
                    <a:pt x="186" y="184"/>
                  </a:cubicBezTo>
                  <a:cubicBezTo>
                    <a:pt x="186" y="182"/>
                    <a:pt x="192" y="177"/>
                    <a:pt x="192" y="175"/>
                  </a:cubicBezTo>
                  <a:cubicBezTo>
                    <a:pt x="192" y="171"/>
                    <a:pt x="187" y="169"/>
                    <a:pt x="187" y="169"/>
                  </a:cubicBezTo>
                  <a:cubicBezTo>
                    <a:pt x="187" y="169"/>
                    <a:pt x="192" y="166"/>
                    <a:pt x="192" y="163"/>
                  </a:cubicBezTo>
                  <a:cubicBezTo>
                    <a:pt x="192" y="162"/>
                    <a:pt x="190" y="156"/>
                    <a:pt x="190" y="156"/>
                  </a:cubicBezTo>
                  <a:cubicBezTo>
                    <a:pt x="190" y="156"/>
                    <a:pt x="189" y="151"/>
                    <a:pt x="191" y="149"/>
                  </a:cubicBezTo>
                  <a:cubicBezTo>
                    <a:pt x="193" y="147"/>
                    <a:pt x="204" y="146"/>
                    <a:pt x="204" y="140"/>
                  </a:cubicBezTo>
                  <a:close/>
                  <a:moveTo>
                    <a:pt x="105" y="114"/>
                  </a:moveTo>
                  <a:cubicBezTo>
                    <a:pt x="104" y="115"/>
                    <a:pt x="104" y="116"/>
                    <a:pt x="103" y="117"/>
                  </a:cubicBezTo>
                  <a:cubicBezTo>
                    <a:pt x="103" y="118"/>
                    <a:pt x="102" y="118"/>
                    <a:pt x="102" y="119"/>
                  </a:cubicBezTo>
                  <a:cubicBezTo>
                    <a:pt x="100" y="121"/>
                    <a:pt x="98" y="123"/>
                    <a:pt x="96" y="123"/>
                  </a:cubicBezTo>
                  <a:cubicBezTo>
                    <a:pt x="96" y="125"/>
                    <a:pt x="95" y="126"/>
                    <a:pt x="94" y="126"/>
                  </a:cubicBezTo>
                  <a:cubicBezTo>
                    <a:pt x="93" y="126"/>
                    <a:pt x="91" y="125"/>
                    <a:pt x="91" y="123"/>
                  </a:cubicBezTo>
                  <a:cubicBezTo>
                    <a:pt x="89" y="123"/>
                    <a:pt x="87" y="121"/>
                    <a:pt x="86" y="119"/>
                  </a:cubicBezTo>
                  <a:cubicBezTo>
                    <a:pt x="85" y="118"/>
                    <a:pt x="85" y="118"/>
                    <a:pt x="84" y="117"/>
                  </a:cubicBezTo>
                  <a:cubicBezTo>
                    <a:pt x="84" y="116"/>
                    <a:pt x="83" y="115"/>
                    <a:pt x="83" y="114"/>
                  </a:cubicBezTo>
                  <a:cubicBezTo>
                    <a:pt x="83" y="113"/>
                    <a:pt x="82" y="111"/>
                    <a:pt x="82" y="110"/>
                  </a:cubicBezTo>
                  <a:cubicBezTo>
                    <a:pt x="86" y="112"/>
                    <a:pt x="90" y="113"/>
                    <a:pt x="94" y="113"/>
                  </a:cubicBezTo>
                  <a:cubicBezTo>
                    <a:pt x="98" y="113"/>
                    <a:pt x="102" y="112"/>
                    <a:pt x="106" y="110"/>
                  </a:cubicBezTo>
                  <a:cubicBezTo>
                    <a:pt x="105" y="111"/>
                    <a:pt x="105" y="113"/>
                    <a:pt x="105" y="114"/>
                  </a:cubicBezTo>
                  <a:close/>
                  <a:moveTo>
                    <a:pt x="117" y="91"/>
                  </a:moveTo>
                  <a:cubicBezTo>
                    <a:pt x="116" y="102"/>
                    <a:pt x="106" y="110"/>
                    <a:pt x="94" y="110"/>
                  </a:cubicBezTo>
                  <a:cubicBezTo>
                    <a:pt x="82" y="110"/>
                    <a:pt x="72" y="102"/>
                    <a:pt x="71" y="91"/>
                  </a:cubicBezTo>
                  <a:cubicBezTo>
                    <a:pt x="67" y="85"/>
                    <a:pt x="64" y="78"/>
                    <a:pt x="64" y="70"/>
                  </a:cubicBezTo>
                  <a:cubicBezTo>
                    <a:pt x="64" y="52"/>
                    <a:pt x="77" y="37"/>
                    <a:pt x="94" y="37"/>
                  </a:cubicBezTo>
                  <a:cubicBezTo>
                    <a:pt x="110" y="37"/>
                    <a:pt x="124" y="52"/>
                    <a:pt x="124" y="70"/>
                  </a:cubicBezTo>
                  <a:cubicBezTo>
                    <a:pt x="124" y="78"/>
                    <a:pt x="121" y="85"/>
                    <a:pt x="11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5" name="Freeform 249"/>
            <p:cNvSpPr>
              <a:spLocks noEditPoints="1"/>
            </p:cNvSpPr>
            <p:nvPr/>
          </p:nvSpPr>
          <p:spPr bwMode="auto">
            <a:xfrm>
              <a:off x="6010275" y="3111500"/>
              <a:ext cx="90488" cy="188913"/>
            </a:xfrm>
            <a:custGeom>
              <a:avLst/>
              <a:gdLst>
                <a:gd name="T0" fmla="*/ 21 w 21"/>
                <a:gd name="T1" fmla="*/ 0 h 44"/>
                <a:gd name="T2" fmla="*/ 21 w 21"/>
                <a:gd name="T3" fmla="*/ 0 h 44"/>
                <a:gd name="T4" fmla="*/ 21 w 21"/>
                <a:gd name="T5" fmla="*/ 0 h 44"/>
                <a:gd name="T6" fmla="*/ 21 w 21"/>
                <a:gd name="T7" fmla="*/ 0 h 44"/>
                <a:gd name="T8" fmla="*/ 21 w 21"/>
                <a:gd name="T9" fmla="*/ 0 h 44"/>
                <a:gd name="T10" fmla="*/ 21 w 21"/>
                <a:gd name="T11" fmla="*/ 0 h 44"/>
                <a:gd name="T12" fmla="*/ 21 w 21"/>
                <a:gd name="T13" fmla="*/ 0 h 44"/>
                <a:gd name="T14" fmla="*/ 21 w 21"/>
                <a:gd name="T15" fmla="*/ 0 h 44"/>
                <a:gd name="T16" fmla="*/ 21 w 21"/>
                <a:gd name="T17" fmla="*/ 0 h 44"/>
                <a:gd name="T18" fmla="*/ 1 w 21"/>
                <a:gd name="T19" fmla="*/ 0 h 44"/>
                <a:gd name="T20" fmla="*/ 1 w 21"/>
                <a:gd name="T21" fmla="*/ 0 h 44"/>
                <a:gd name="T22" fmla="*/ 1 w 21"/>
                <a:gd name="T23" fmla="*/ 0 h 44"/>
                <a:gd name="T24" fmla="*/ 1 w 21"/>
                <a:gd name="T25" fmla="*/ 0 h 44"/>
                <a:gd name="T26" fmla="*/ 1 w 21"/>
                <a:gd name="T27" fmla="*/ 0 h 44"/>
                <a:gd name="T28" fmla="*/ 0 w 21"/>
                <a:gd name="T29" fmla="*/ 0 h 44"/>
                <a:gd name="T30" fmla="*/ 0 w 21"/>
                <a:gd name="T31" fmla="*/ 0 h 44"/>
                <a:gd name="T32" fmla="*/ 0 w 21"/>
                <a:gd name="T33" fmla="*/ 0 h 44"/>
                <a:gd name="T34" fmla="*/ 0 w 21"/>
                <a:gd name="T35" fmla="*/ 0 h 44"/>
                <a:gd name="T36" fmla="*/ 0 w 21"/>
                <a:gd name="T37" fmla="*/ 1 h 44"/>
                <a:gd name="T38" fmla="*/ 0 w 21"/>
                <a:gd name="T39" fmla="*/ 1 h 44"/>
                <a:gd name="T40" fmla="*/ 0 w 21"/>
                <a:gd name="T41" fmla="*/ 1 h 44"/>
                <a:gd name="T42" fmla="*/ 0 w 21"/>
                <a:gd name="T43" fmla="*/ 1 h 44"/>
                <a:gd name="T44" fmla="*/ 0 w 21"/>
                <a:gd name="T45" fmla="*/ 1 h 44"/>
                <a:gd name="T46" fmla="*/ 0 w 21"/>
                <a:gd name="T47" fmla="*/ 1 h 44"/>
                <a:gd name="T48" fmla="*/ 10 w 21"/>
                <a:gd name="T49" fmla="*/ 18 h 44"/>
                <a:gd name="T50" fmla="*/ 10 w 21"/>
                <a:gd name="T51" fmla="*/ 26 h 44"/>
                <a:gd name="T52" fmla="*/ 9 w 21"/>
                <a:gd name="T53" fmla="*/ 27 h 44"/>
                <a:gd name="T54" fmla="*/ 9 w 21"/>
                <a:gd name="T55" fmla="*/ 42 h 44"/>
                <a:gd name="T56" fmla="*/ 11 w 21"/>
                <a:gd name="T57" fmla="*/ 44 h 44"/>
                <a:gd name="T58" fmla="*/ 12 w 21"/>
                <a:gd name="T59" fmla="*/ 42 h 44"/>
                <a:gd name="T60" fmla="*/ 12 w 21"/>
                <a:gd name="T61" fmla="*/ 27 h 44"/>
                <a:gd name="T62" fmla="*/ 12 w 21"/>
                <a:gd name="T63" fmla="*/ 26 h 44"/>
                <a:gd name="T64" fmla="*/ 12 w 21"/>
                <a:gd name="T65" fmla="*/ 18 h 44"/>
                <a:gd name="T66" fmla="*/ 21 w 21"/>
                <a:gd name="T67" fmla="*/ 1 h 44"/>
                <a:gd name="T68" fmla="*/ 21 w 21"/>
                <a:gd name="T69" fmla="*/ 1 h 44"/>
                <a:gd name="T70" fmla="*/ 21 w 21"/>
                <a:gd name="T71" fmla="*/ 1 h 44"/>
                <a:gd name="T72" fmla="*/ 21 w 21"/>
                <a:gd name="T73" fmla="*/ 1 h 44"/>
                <a:gd name="T74" fmla="*/ 21 w 21"/>
                <a:gd name="T75" fmla="*/ 1 h 44"/>
                <a:gd name="T76" fmla="*/ 21 w 21"/>
                <a:gd name="T77" fmla="*/ 1 h 44"/>
                <a:gd name="T78" fmla="*/ 21 w 21"/>
                <a:gd name="T79" fmla="*/ 0 h 44"/>
                <a:gd name="T80" fmla="*/ 11 w 21"/>
                <a:gd name="T81" fmla="*/ 17 h 44"/>
                <a:gd name="T82" fmla="*/ 2 w 21"/>
                <a:gd name="T83" fmla="*/ 1 h 44"/>
                <a:gd name="T84" fmla="*/ 20 w 21"/>
                <a:gd name="T85" fmla="*/ 1 h 44"/>
                <a:gd name="T86" fmla="*/ 11 w 21"/>
                <a:gd name="T87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" h="44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9" y="27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3"/>
                    <a:pt x="10" y="44"/>
                    <a:pt x="11" y="44"/>
                  </a:cubicBezTo>
                  <a:cubicBezTo>
                    <a:pt x="12" y="44"/>
                    <a:pt x="12" y="43"/>
                    <a:pt x="12" y="4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0"/>
                    <a:pt x="21" y="0"/>
                  </a:cubicBezTo>
                  <a:close/>
                  <a:moveTo>
                    <a:pt x="11" y="17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0" y="1"/>
                    <a:pt x="20" y="1"/>
                    <a:pt x="20" y="1"/>
                  </a:cubicBezTo>
                  <a:lnTo>
                    <a:pt x="11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211151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47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552606" y="2284024"/>
            <a:ext cx="6781007" cy="4090733"/>
          </a:xfrm>
          <a:custGeom>
            <a:avLst/>
            <a:gdLst>
              <a:gd name="T0" fmla="*/ 3866 w 7309"/>
              <a:gd name="T1" fmla="*/ 300 h 4406"/>
              <a:gd name="T2" fmla="*/ 4449 w 7309"/>
              <a:gd name="T3" fmla="*/ 239 h 4406"/>
              <a:gd name="T4" fmla="*/ 5427 w 7309"/>
              <a:gd name="T5" fmla="*/ 477 h 4406"/>
              <a:gd name="T6" fmla="*/ 4449 w 7309"/>
              <a:gd name="T7" fmla="*/ 715 h 4406"/>
              <a:gd name="T8" fmla="*/ 3576 w 7309"/>
              <a:gd name="T9" fmla="*/ 1121 h 4406"/>
              <a:gd name="T10" fmla="*/ 4090 w 7309"/>
              <a:gd name="T11" fmla="*/ 1517 h 4406"/>
              <a:gd name="T12" fmla="*/ 5239 w 7309"/>
              <a:gd name="T13" fmla="*/ 1677 h 4406"/>
              <a:gd name="T14" fmla="*/ 5830 w 7309"/>
              <a:gd name="T15" fmla="*/ 1647 h 4406"/>
              <a:gd name="T16" fmla="*/ 7309 w 7309"/>
              <a:gd name="T17" fmla="*/ 2007 h 4406"/>
              <a:gd name="T18" fmla="*/ 5830 w 7309"/>
              <a:gd name="T19" fmla="*/ 2366 h 4406"/>
              <a:gd name="T20" fmla="*/ 3305 w 7309"/>
              <a:gd name="T21" fmla="*/ 2650 h 4406"/>
              <a:gd name="T22" fmla="*/ 3225 w 7309"/>
              <a:gd name="T23" fmla="*/ 3230 h 4406"/>
              <a:gd name="T24" fmla="*/ 4662 w 7309"/>
              <a:gd name="T25" fmla="*/ 3335 h 4406"/>
              <a:gd name="T26" fmla="*/ 6864 w 7309"/>
              <a:gd name="T27" fmla="*/ 3870 h 4406"/>
              <a:gd name="T28" fmla="*/ 4662 w 7309"/>
              <a:gd name="T29" fmla="*/ 4406 h 4406"/>
              <a:gd name="T30" fmla="*/ 2460 w 7309"/>
              <a:gd name="T31" fmla="*/ 3870 h 4406"/>
              <a:gd name="T32" fmla="*/ 2774 w 7309"/>
              <a:gd name="T33" fmla="*/ 3594 h 4406"/>
              <a:gd name="T34" fmla="*/ 1630 w 7309"/>
              <a:gd name="T35" fmla="*/ 3265 h 4406"/>
              <a:gd name="T36" fmla="*/ 0 w 7309"/>
              <a:gd name="T37" fmla="*/ 2869 h 4406"/>
              <a:gd name="T38" fmla="*/ 1630 w 7309"/>
              <a:gd name="T39" fmla="*/ 2473 h 4406"/>
              <a:gd name="T40" fmla="*/ 2137 w 7309"/>
              <a:gd name="T41" fmla="*/ 2492 h 4406"/>
              <a:gd name="T42" fmla="*/ 4431 w 7309"/>
              <a:gd name="T43" fmla="*/ 2076 h 4406"/>
              <a:gd name="T44" fmla="*/ 4313 w 7309"/>
              <a:gd name="T45" fmla="*/ 1779 h 4406"/>
              <a:gd name="T46" fmla="*/ 2835 w 7309"/>
              <a:gd name="T47" fmla="*/ 1622 h 4406"/>
              <a:gd name="T48" fmla="*/ 1672 w 7309"/>
              <a:gd name="T49" fmla="*/ 1339 h 4406"/>
              <a:gd name="T50" fmla="*/ 2835 w 7309"/>
              <a:gd name="T51" fmla="*/ 1056 h 4406"/>
              <a:gd name="T52" fmla="*/ 2909 w 7309"/>
              <a:gd name="T53" fmla="*/ 1056 h 4406"/>
              <a:gd name="T54" fmla="*/ 3791 w 7309"/>
              <a:gd name="T55" fmla="*/ 574 h 4406"/>
              <a:gd name="T56" fmla="*/ 2784 w 7309"/>
              <a:gd name="T57" fmla="*/ 349 h 4406"/>
              <a:gd name="T58" fmla="*/ 2343 w 7309"/>
              <a:gd name="T59" fmla="*/ 382 h 4406"/>
              <a:gd name="T60" fmla="*/ 1558 w 7309"/>
              <a:gd name="T61" fmla="*/ 191 h 4406"/>
              <a:gd name="T62" fmla="*/ 2343 w 7309"/>
              <a:gd name="T63" fmla="*/ 0 h 4406"/>
              <a:gd name="T64" fmla="*/ 3128 w 7309"/>
              <a:gd name="T65" fmla="*/ 191 h 4406"/>
              <a:gd name="T66" fmla="*/ 3866 w 7309"/>
              <a:gd name="T67" fmla="*/ 300 h 4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309" h="4406">
                <a:moveTo>
                  <a:pt x="3866" y="300"/>
                </a:moveTo>
                <a:cubicBezTo>
                  <a:pt x="4031" y="265"/>
                  <a:pt x="4224" y="239"/>
                  <a:pt x="4449" y="239"/>
                </a:cubicBezTo>
                <a:cubicBezTo>
                  <a:pt x="4989" y="239"/>
                  <a:pt x="5427" y="345"/>
                  <a:pt x="5427" y="477"/>
                </a:cubicBezTo>
                <a:cubicBezTo>
                  <a:pt x="5427" y="608"/>
                  <a:pt x="4989" y="723"/>
                  <a:pt x="4449" y="715"/>
                </a:cubicBezTo>
                <a:cubicBezTo>
                  <a:pt x="3988" y="708"/>
                  <a:pt x="3526" y="1002"/>
                  <a:pt x="3576" y="1121"/>
                </a:cubicBezTo>
                <a:cubicBezTo>
                  <a:pt x="3680" y="1366"/>
                  <a:pt x="3875" y="1448"/>
                  <a:pt x="4090" y="1517"/>
                </a:cubicBezTo>
                <a:cubicBezTo>
                  <a:pt x="4431" y="1626"/>
                  <a:pt x="5006" y="1702"/>
                  <a:pt x="5239" y="1677"/>
                </a:cubicBezTo>
                <a:cubicBezTo>
                  <a:pt x="5420" y="1658"/>
                  <a:pt x="5620" y="1647"/>
                  <a:pt x="5830" y="1647"/>
                </a:cubicBezTo>
                <a:cubicBezTo>
                  <a:pt x="6647" y="1647"/>
                  <a:pt x="7309" y="1808"/>
                  <a:pt x="7309" y="2007"/>
                </a:cubicBezTo>
                <a:cubicBezTo>
                  <a:pt x="7309" y="2205"/>
                  <a:pt x="6647" y="2366"/>
                  <a:pt x="5830" y="2366"/>
                </a:cubicBezTo>
                <a:cubicBezTo>
                  <a:pt x="4979" y="2366"/>
                  <a:pt x="4124" y="2354"/>
                  <a:pt x="3305" y="2650"/>
                </a:cubicBezTo>
                <a:cubicBezTo>
                  <a:pt x="2932" y="2785"/>
                  <a:pt x="2801" y="3105"/>
                  <a:pt x="3225" y="3230"/>
                </a:cubicBezTo>
                <a:cubicBezTo>
                  <a:pt x="3716" y="3374"/>
                  <a:pt x="4164" y="3335"/>
                  <a:pt x="4662" y="3335"/>
                </a:cubicBezTo>
                <a:cubicBezTo>
                  <a:pt x="5878" y="3335"/>
                  <a:pt x="6864" y="3575"/>
                  <a:pt x="6864" y="3870"/>
                </a:cubicBezTo>
                <a:cubicBezTo>
                  <a:pt x="6864" y="4166"/>
                  <a:pt x="5878" y="4406"/>
                  <a:pt x="4662" y="4406"/>
                </a:cubicBezTo>
                <a:cubicBezTo>
                  <a:pt x="3446" y="4406"/>
                  <a:pt x="2460" y="4166"/>
                  <a:pt x="2460" y="3870"/>
                </a:cubicBezTo>
                <a:cubicBezTo>
                  <a:pt x="2460" y="3769"/>
                  <a:pt x="2580" y="3688"/>
                  <a:pt x="2774" y="3594"/>
                </a:cubicBezTo>
                <a:cubicBezTo>
                  <a:pt x="3170" y="3403"/>
                  <a:pt x="2502" y="3221"/>
                  <a:pt x="1630" y="3265"/>
                </a:cubicBezTo>
                <a:cubicBezTo>
                  <a:pt x="731" y="3311"/>
                  <a:pt x="0" y="3088"/>
                  <a:pt x="0" y="2869"/>
                </a:cubicBezTo>
                <a:cubicBezTo>
                  <a:pt x="0" y="2650"/>
                  <a:pt x="730" y="2473"/>
                  <a:pt x="1630" y="2473"/>
                </a:cubicBezTo>
                <a:cubicBezTo>
                  <a:pt x="1807" y="2473"/>
                  <a:pt x="1977" y="2479"/>
                  <a:pt x="2137" y="2492"/>
                </a:cubicBezTo>
                <a:cubicBezTo>
                  <a:pt x="2874" y="2551"/>
                  <a:pt x="4229" y="2242"/>
                  <a:pt x="4431" y="2076"/>
                </a:cubicBezTo>
                <a:cubicBezTo>
                  <a:pt x="4545" y="1982"/>
                  <a:pt x="4551" y="1843"/>
                  <a:pt x="4313" y="1779"/>
                </a:cubicBezTo>
                <a:cubicBezTo>
                  <a:pt x="4099" y="1722"/>
                  <a:pt x="3640" y="1615"/>
                  <a:pt x="2835" y="1622"/>
                </a:cubicBezTo>
                <a:cubicBezTo>
                  <a:pt x="2193" y="1628"/>
                  <a:pt x="1672" y="1495"/>
                  <a:pt x="1672" y="1339"/>
                </a:cubicBezTo>
                <a:cubicBezTo>
                  <a:pt x="1672" y="1183"/>
                  <a:pt x="2193" y="1056"/>
                  <a:pt x="2835" y="1056"/>
                </a:cubicBezTo>
                <a:cubicBezTo>
                  <a:pt x="2860" y="1056"/>
                  <a:pt x="2884" y="1056"/>
                  <a:pt x="2909" y="1056"/>
                </a:cubicBezTo>
                <a:cubicBezTo>
                  <a:pt x="3082" y="1059"/>
                  <a:pt x="4021" y="813"/>
                  <a:pt x="3791" y="574"/>
                </a:cubicBezTo>
                <a:cubicBezTo>
                  <a:pt x="3709" y="488"/>
                  <a:pt x="3304" y="263"/>
                  <a:pt x="2784" y="349"/>
                </a:cubicBezTo>
                <a:cubicBezTo>
                  <a:pt x="2658" y="369"/>
                  <a:pt x="2506" y="382"/>
                  <a:pt x="2343" y="382"/>
                </a:cubicBezTo>
                <a:cubicBezTo>
                  <a:pt x="1910" y="382"/>
                  <a:pt x="1558" y="296"/>
                  <a:pt x="1558" y="191"/>
                </a:cubicBezTo>
                <a:cubicBezTo>
                  <a:pt x="1558" y="85"/>
                  <a:pt x="1910" y="0"/>
                  <a:pt x="2343" y="0"/>
                </a:cubicBezTo>
                <a:cubicBezTo>
                  <a:pt x="2776" y="0"/>
                  <a:pt x="3134" y="86"/>
                  <a:pt x="3128" y="191"/>
                </a:cubicBezTo>
                <a:cubicBezTo>
                  <a:pt x="3121" y="308"/>
                  <a:pt x="3668" y="342"/>
                  <a:pt x="3866" y="30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1028473" y="2333611"/>
            <a:ext cx="5796607" cy="3789397"/>
          </a:xfrm>
          <a:custGeom>
            <a:avLst/>
            <a:gdLst>
              <a:gd name="T0" fmla="*/ 1830 w 6279"/>
              <a:gd name="T1" fmla="*/ 0 h 4102"/>
              <a:gd name="T2" fmla="*/ 2325 w 6279"/>
              <a:gd name="T3" fmla="*/ 108 h 4102"/>
              <a:gd name="T4" fmla="*/ 1830 w 6279"/>
              <a:gd name="T5" fmla="*/ 216 h 4102"/>
              <a:gd name="T6" fmla="*/ 1334 w 6279"/>
              <a:gd name="T7" fmla="*/ 108 h 4102"/>
              <a:gd name="T8" fmla="*/ 1830 w 6279"/>
              <a:gd name="T9" fmla="*/ 0 h 4102"/>
              <a:gd name="T10" fmla="*/ 4208 w 6279"/>
              <a:gd name="T11" fmla="*/ 3433 h 4102"/>
              <a:gd name="T12" fmla="*/ 5627 w 6279"/>
              <a:gd name="T13" fmla="*/ 3767 h 4102"/>
              <a:gd name="T14" fmla="*/ 4208 w 6279"/>
              <a:gd name="T15" fmla="*/ 4102 h 4102"/>
              <a:gd name="T16" fmla="*/ 2789 w 6279"/>
              <a:gd name="T17" fmla="*/ 3767 h 4102"/>
              <a:gd name="T18" fmla="*/ 4208 w 6279"/>
              <a:gd name="T19" fmla="*/ 3433 h 4102"/>
              <a:gd name="T20" fmla="*/ 1075 w 6279"/>
              <a:gd name="T21" fmla="*/ 2522 h 4102"/>
              <a:gd name="T22" fmla="*/ 2150 w 6279"/>
              <a:gd name="T23" fmla="*/ 2775 h 4102"/>
              <a:gd name="T24" fmla="*/ 1075 w 6279"/>
              <a:gd name="T25" fmla="*/ 3028 h 4102"/>
              <a:gd name="T26" fmla="*/ 0 w 6279"/>
              <a:gd name="T27" fmla="*/ 2775 h 4102"/>
              <a:gd name="T28" fmla="*/ 1075 w 6279"/>
              <a:gd name="T29" fmla="*/ 2522 h 4102"/>
              <a:gd name="T30" fmla="*/ 5390 w 6279"/>
              <a:gd name="T31" fmla="*/ 1685 h 4102"/>
              <a:gd name="T32" fmla="*/ 6279 w 6279"/>
              <a:gd name="T33" fmla="*/ 1894 h 4102"/>
              <a:gd name="T34" fmla="*/ 5390 w 6279"/>
              <a:gd name="T35" fmla="*/ 2104 h 4102"/>
              <a:gd name="T36" fmla="*/ 4500 w 6279"/>
              <a:gd name="T37" fmla="*/ 1894 h 4102"/>
              <a:gd name="T38" fmla="*/ 5390 w 6279"/>
              <a:gd name="T39" fmla="*/ 1685 h 4102"/>
              <a:gd name="T40" fmla="*/ 2285 w 6279"/>
              <a:gd name="T41" fmla="*/ 1070 h 4102"/>
              <a:gd name="T42" fmla="*/ 3013 w 6279"/>
              <a:gd name="T43" fmla="*/ 1241 h 4102"/>
              <a:gd name="T44" fmla="*/ 2285 w 6279"/>
              <a:gd name="T45" fmla="*/ 1413 h 4102"/>
              <a:gd name="T46" fmla="*/ 1556 w 6279"/>
              <a:gd name="T47" fmla="*/ 1241 h 4102"/>
              <a:gd name="T48" fmla="*/ 2285 w 6279"/>
              <a:gd name="T49" fmla="*/ 1070 h 4102"/>
              <a:gd name="T50" fmla="*/ 4011 w 6279"/>
              <a:gd name="T51" fmla="*/ 243 h 4102"/>
              <a:gd name="T52" fmla="*/ 4599 w 6279"/>
              <a:gd name="T53" fmla="*/ 381 h 4102"/>
              <a:gd name="T54" fmla="*/ 4011 w 6279"/>
              <a:gd name="T55" fmla="*/ 519 h 4102"/>
              <a:gd name="T56" fmla="*/ 3423 w 6279"/>
              <a:gd name="T57" fmla="*/ 381 h 4102"/>
              <a:gd name="T58" fmla="*/ 4011 w 6279"/>
              <a:gd name="T59" fmla="*/ 243 h 4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279" h="4102">
                <a:moveTo>
                  <a:pt x="1830" y="0"/>
                </a:moveTo>
                <a:cubicBezTo>
                  <a:pt x="2103" y="0"/>
                  <a:pt x="2325" y="48"/>
                  <a:pt x="2325" y="108"/>
                </a:cubicBezTo>
                <a:cubicBezTo>
                  <a:pt x="2325" y="167"/>
                  <a:pt x="2103" y="216"/>
                  <a:pt x="1830" y="216"/>
                </a:cubicBezTo>
                <a:cubicBezTo>
                  <a:pt x="1556" y="216"/>
                  <a:pt x="1334" y="167"/>
                  <a:pt x="1334" y="108"/>
                </a:cubicBezTo>
                <a:cubicBezTo>
                  <a:pt x="1334" y="48"/>
                  <a:pt x="1556" y="0"/>
                  <a:pt x="1830" y="0"/>
                </a:cubicBezTo>
                <a:close/>
                <a:moveTo>
                  <a:pt x="4208" y="3433"/>
                </a:moveTo>
                <a:cubicBezTo>
                  <a:pt x="4992" y="3433"/>
                  <a:pt x="5627" y="3583"/>
                  <a:pt x="5627" y="3767"/>
                </a:cubicBezTo>
                <a:cubicBezTo>
                  <a:pt x="5627" y="3952"/>
                  <a:pt x="4992" y="4102"/>
                  <a:pt x="4208" y="4102"/>
                </a:cubicBezTo>
                <a:cubicBezTo>
                  <a:pt x="3425" y="4102"/>
                  <a:pt x="2789" y="3952"/>
                  <a:pt x="2789" y="3767"/>
                </a:cubicBezTo>
                <a:cubicBezTo>
                  <a:pt x="2789" y="3583"/>
                  <a:pt x="3425" y="3433"/>
                  <a:pt x="4208" y="3433"/>
                </a:cubicBezTo>
                <a:close/>
                <a:moveTo>
                  <a:pt x="1075" y="2522"/>
                </a:moveTo>
                <a:cubicBezTo>
                  <a:pt x="1669" y="2522"/>
                  <a:pt x="2150" y="2635"/>
                  <a:pt x="2150" y="2775"/>
                </a:cubicBezTo>
                <a:cubicBezTo>
                  <a:pt x="2150" y="2915"/>
                  <a:pt x="1669" y="3028"/>
                  <a:pt x="1075" y="3028"/>
                </a:cubicBezTo>
                <a:cubicBezTo>
                  <a:pt x="481" y="3028"/>
                  <a:pt x="0" y="2915"/>
                  <a:pt x="0" y="2775"/>
                </a:cubicBezTo>
                <a:cubicBezTo>
                  <a:pt x="0" y="2635"/>
                  <a:pt x="481" y="2522"/>
                  <a:pt x="1075" y="2522"/>
                </a:cubicBezTo>
                <a:close/>
                <a:moveTo>
                  <a:pt x="5390" y="1685"/>
                </a:moveTo>
                <a:cubicBezTo>
                  <a:pt x="5881" y="1685"/>
                  <a:pt x="6279" y="1779"/>
                  <a:pt x="6279" y="1894"/>
                </a:cubicBezTo>
                <a:cubicBezTo>
                  <a:pt x="6279" y="2010"/>
                  <a:pt x="5881" y="2104"/>
                  <a:pt x="5390" y="2104"/>
                </a:cubicBezTo>
                <a:cubicBezTo>
                  <a:pt x="4898" y="2104"/>
                  <a:pt x="4500" y="2010"/>
                  <a:pt x="4500" y="1894"/>
                </a:cubicBezTo>
                <a:cubicBezTo>
                  <a:pt x="4500" y="1779"/>
                  <a:pt x="4898" y="1685"/>
                  <a:pt x="5390" y="1685"/>
                </a:cubicBezTo>
                <a:close/>
                <a:moveTo>
                  <a:pt x="2285" y="1070"/>
                </a:moveTo>
                <a:cubicBezTo>
                  <a:pt x="2687" y="1070"/>
                  <a:pt x="3013" y="1147"/>
                  <a:pt x="3013" y="1241"/>
                </a:cubicBezTo>
                <a:cubicBezTo>
                  <a:pt x="3013" y="1336"/>
                  <a:pt x="2687" y="1413"/>
                  <a:pt x="2285" y="1413"/>
                </a:cubicBezTo>
                <a:cubicBezTo>
                  <a:pt x="1883" y="1413"/>
                  <a:pt x="1556" y="1336"/>
                  <a:pt x="1556" y="1241"/>
                </a:cubicBezTo>
                <a:cubicBezTo>
                  <a:pt x="1556" y="1147"/>
                  <a:pt x="1883" y="1070"/>
                  <a:pt x="2285" y="1070"/>
                </a:cubicBezTo>
                <a:close/>
                <a:moveTo>
                  <a:pt x="4011" y="243"/>
                </a:moveTo>
                <a:cubicBezTo>
                  <a:pt x="4335" y="243"/>
                  <a:pt x="4599" y="305"/>
                  <a:pt x="4599" y="381"/>
                </a:cubicBezTo>
                <a:cubicBezTo>
                  <a:pt x="4599" y="457"/>
                  <a:pt x="4335" y="519"/>
                  <a:pt x="4011" y="519"/>
                </a:cubicBezTo>
                <a:cubicBezTo>
                  <a:pt x="3686" y="519"/>
                  <a:pt x="3423" y="457"/>
                  <a:pt x="3423" y="381"/>
                </a:cubicBezTo>
                <a:cubicBezTo>
                  <a:pt x="3423" y="305"/>
                  <a:pt x="3686" y="243"/>
                  <a:pt x="4011" y="2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249865" y="1487856"/>
            <a:ext cx="901801" cy="1000046"/>
            <a:chOff x="4402756" y="1487856"/>
            <a:chExt cx="901801" cy="1000046"/>
          </a:xfrm>
        </p:grpSpPr>
        <p:grpSp>
          <p:nvGrpSpPr>
            <p:cNvPr id="15" name="组合 14"/>
            <p:cNvGrpSpPr/>
            <p:nvPr/>
          </p:nvGrpSpPr>
          <p:grpSpPr>
            <a:xfrm>
              <a:off x="4511040" y="1487856"/>
              <a:ext cx="687111" cy="950459"/>
              <a:chOff x="2306420" y="2583466"/>
              <a:chExt cx="1352187" cy="1870438"/>
            </a:xfrm>
          </p:grpSpPr>
          <p:sp>
            <p:nvSpPr>
              <p:cNvPr id="18" name="Freeform 5"/>
              <p:cNvSpPr>
                <a:spLocks noEditPoints="1"/>
              </p:cNvSpPr>
              <p:nvPr/>
            </p:nvSpPr>
            <p:spPr bwMode="auto">
              <a:xfrm>
                <a:off x="2306420" y="2583466"/>
                <a:ext cx="1352187" cy="1870438"/>
              </a:xfrm>
              <a:custGeom>
                <a:avLst/>
                <a:gdLst>
                  <a:gd name="T0" fmla="*/ 577 w 1154"/>
                  <a:gd name="T1" fmla="*/ 0 h 1597"/>
                  <a:gd name="T2" fmla="*/ 0 w 1154"/>
                  <a:gd name="T3" fmla="*/ 578 h 1597"/>
                  <a:gd name="T4" fmla="*/ 294 w 1154"/>
                  <a:gd name="T5" fmla="*/ 1080 h 1597"/>
                  <a:gd name="T6" fmla="*/ 577 w 1154"/>
                  <a:gd name="T7" fmla="*/ 1597 h 1597"/>
                  <a:gd name="T8" fmla="*/ 860 w 1154"/>
                  <a:gd name="T9" fmla="*/ 1080 h 1597"/>
                  <a:gd name="T10" fmla="*/ 1154 w 1154"/>
                  <a:gd name="T11" fmla="*/ 578 h 1597"/>
                  <a:gd name="T12" fmla="*/ 577 w 1154"/>
                  <a:gd name="T13" fmla="*/ 0 h 1597"/>
                  <a:gd name="T14" fmla="*/ 577 w 1154"/>
                  <a:gd name="T15" fmla="*/ 1019 h 1597"/>
                  <a:gd name="T16" fmla="*/ 139 w 1154"/>
                  <a:gd name="T17" fmla="*/ 582 h 1597"/>
                  <a:gd name="T18" fmla="*/ 577 w 1154"/>
                  <a:gd name="T19" fmla="*/ 144 h 1597"/>
                  <a:gd name="T20" fmla="*/ 1014 w 1154"/>
                  <a:gd name="T21" fmla="*/ 582 h 1597"/>
                  <a:gd name="T22" fmla="*/ 577 w 1154"/>
                  <a:gd name="T23" fmla="*/ 1019 h 1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54" h="1597">
                    <a:moveTo>
                      <a:pt x="577" y="0"/>
                    </a:moveTo>
                    <a:cubicBezTo>
                      <a:pt x="258" y="0"/>
                      <a:pt x="0" y="259"/>
                      <a:pt x="0" y="578"/>
                    </a:cubicBezTo>
                    <a:cubicBezTo>
                      <a:pt x="0" y="793"/>
                      <a:pt x="118" y="981"/>
                      <a:pt x="294" y="1080"/>
                    </a:cubicBezTo>
                    <a:cubicBezTo>
                      <a:pt x="294" y="1080"/>
                      <a:pt x="543" y="1218"/>
                      <a:pt x="577" y="1597"/>
                    </a:cubicBezTo>
                    <a:cubicBezTo>
                      <a:pt x="611" y="1218"/>
                      <a:pt x="860" y="1080"/>
                      <a:pt x="860" y="1080"/>
                    </a:cubicBezTo>
                    <a:cubicBezTo>
                      <a:pt x="1036" y="981"/>
                      <a:pt x="1154" y="793"/>
                      <a:pt x="1154" y="578"/>
                    </a:cubicBezTo>
                    <a:cubicBezTo>
                      <a:pt x="1154" y="259"/>
                      <a:pt x="896" y="0"/>
                      <a:pt x="577" y="0"/>
                    </a:cubicBezTo>
                    <a:close/>
                    <a:moveTo>
                      <a:pt x="577" y="1019"/>
                    </a:moveTo>
                    <a:cubicBezTo>
                      <a:pt x="335" y="1019"/>
                      <a:pt x="139" y="824"/>
                      <a:pt x="139" y="582"/>
                    </a:cubicBezTo>
                    <a:cubicBezTo>
                      <a:pt x="139" y="340"/>
                      <a:pt x="335" y="144"/>
                      <a:pt x="577" y="144"/>
                    </a:cubicBezTo>
                    <a:cubicBezTo>
                      <a:pt x="819" y="144"/>
                      <a:pt x="1014" y="340"/>
                      <a:pt x="1014" y="582"/>
                    </a:cubicBezTo>
                    <a:cubicBezTo>
                      <a:pt x="1014" y="824"/>
                      <a:pt x="819" y="1019"/>
                      <a:pt x="577" y="1019"/>
                    </a:cubicBezTo>
                    <a:close/>
                  </a:path>
                </a:pathLst>
              </a:custGeom>
              <a:solidFill>
                <a:srgbClr val="008C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 bwMode="auto">
              <a:xfrm>
                <a:off x="2559028" y="2841747"/>
                <a:ext cx="843280" cy="84328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8000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rgbClr val="F2F2F2"/>
                </a:solidFill>
              </a:ln>
              <a:effectLst>
                <a:outerShdw blurRad="88900" dist="63500" dir="2700000" algn="tl" rotWithShape="0">
                  <a:prstClr val="black">
                    <a:alpha val="10000"/>
                  </a:prstClr>
                </a:out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Oval 9"/>
              <p:cNvSpPr>
                <a:spLocks noChangeArrowheads="1"/>
              </p:cNvSpPr>
              <p:nvPr/>
            </p:nvSpPr>
            <p:spPr bwMode="auto">
              <a:xfrm>
                <a:off x="2650547" y="2920460"/>
                <a:ext cx="660242" cy="668392"/>
              </a:xfrm>
              <a:prstGeom prst="ellipse">
                <a:avLst/>
              </a:prstGeom>
              <a:solidFill>
                <a:srgbClr val="008CFF"/>
              </a:solidFill>
              <a:ln w="28575">
                <a:noFill/>
              </a:ln>
              <a:effectLst>
                <a:outerShdw blurRad="88900" dist="635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/>
            </p:nvSpPr>
            <p:spPr bwMode="auto">
              <a:xfrm>
                <a:off x="2743200" y="3084405"/>
                <a:ext cx="500435" cy="388443"/>
              </a:xfrm>
              <a:custGeom>
                <a:avLst/>
                <a:gdLst>
                  <a:gd name="T0" fmla="*/ 481 w 555"/>
                  <a:gd name="T1" fmla="*/ 34 h 430"/>
                  <a:gd name="T2" fmla="*/ 330 w 555"/>
                  <a:gd name="T3" fmla="*/ 10 h 430"/>
                  <a:gd name="T4" fmla="*/ 63 w 555"/>
                  <a:gd name="T5" fmla="*/ 35 h 430"/>
                  <a:gd name="T6" fmla="*/ 71 w 555"/>
                  <a:gd name="T7" fmla="*/ 281 h 430"/>
                  <a:gd name="T8" fmla="*/ 103 w 555"/>
                  <a:gd name="T9" fmla="*/ 326 h 430"/>
                  <a:gd name="T10" fmla="*/ 149 w 555"/>
                  <a:gd name="T11" fmla="*/ 359 h 430"/>
                  <a:gd name="T12" fmla="*/ 175 w 555"/>
                  <a:gd name="T13" fmla="*/ 387 h 430"/>
                  <a:gd name="T14" fmla="*/ 220 w 555"/>
                  <a:gd name="T15" fmla="*/ 411 h 430"/>
                  <a:gd name="T16" fmla="*/ 249 w 555"/>
                  <a:gd name="T17" fmla="*/ 408 h 430"/>
                  <a:gd name="T18" fmla="*/ 348 w 555"/>
                  <a:gd name="T19" fmla="*/ 404 h 430"/>
                  <a:gd name="T20" fmla="*/ 401 w 555"/>
                  <a:gd name="T21" fmla="*/ 396 h 430"/>
                  <a:gd name="T22" fmla="*/ 449 w 555"/>
                  <a:gd name="T23" fmla="*/ 363 h 430"/>
                  <a:gd name="T24" fmla="*/ 480 w 555"/>
                  <a:gd name="T25" fmla="*/ 338 h 430"/>
                  <a:gd name="T26" fmla="*/ 503 w 555"/>
                  <a:gd name="T27" fmla="*/ 272 h 430"/>
                  <a:gd name="T28" fmla="*/ 83 w 555"/>
                  <a:gd name="T29" fmla="*/ 314 h 430"/>
                  <a:gd name="T30" fmla="*/ 116 w 555"/>
                  <a:gd name="T31" fmla="*/ 267 h 430"/>
                  <a:gd name="T32" fmla="*/ 156 w 555"/>
                  <a:gd name="T33" fmla="*/ 335 h 430"/>
                  <a:gd name="T34" fmla="*/ 148 w 555"/>
                  <a:gd name="T35" fmla="*/ 294 h 430"/>
                  <a:gd name="T36" fmla="*/ 197 w 555"/>
                  <a:gd name="T37" fmla="*/ 359 h 430"/>
                  <a:gd name="T38" fmla="*/ 168 w 555"/>
                  <a:gd name="T39" fmla="*/ 339 h 430"/>
                  <a:gd name="T40" fmla="*/ 204 w 555"/>
                  <a:gd name="T41" fmla="*/ 338 h 430"/>
                  <a:gd name="T42" fmla="*/ 212 w 555"/>
                  <a:gd name="T43" fmla="*/ 397 h 430"/>
                  <a:gd name="T44" fmla="*/ 241 w 555"/>
                  <a:gd name="T45" fmla="*/ 355 h 430"/>
                  <a:gd name="T46" fmla="*/ 494 w 555"/>
                  <a:gd name="T47" fmla="*/ 319 h 430"/>
                  <a:gd name="T48" fmla="*/ 453 w 555"/>
                  <a:gd name="T49" fmla="*/ 318 h 430"/>
                  <a:gd name="T50" fmla="*/ 358 w 555"/>
                  <a:gd name="T51" fmla="*/ 251 h 430"/>
                  <a:gd name="T52" fmla="*/ 440 w 555"/>
                  <a:gd name="T53" fmla="*/ 353 h 430"/>
                  <a:gd name="T54" fmla="*/ 371 w 555"/>
                  <a:gd name="T55" fmla="*/ 334 h 430"/>
                  <a:gd name="T56" fmla="*/ 333 w 555"/>
                  <a:gd name="T57" fmla="*/ 302 h 430"/>
                  <a:gd name="T58" fmla="*/ 332 w 555"/>
                  <a:gd name="T59" fmla="*/ 318 h 430"/>
                  <a:gd name="T60" fmla="*/ 391 w 555"/>
                  <a:gd name="T61" fmla="*/ 388 h 430"/>
                  <a:gd name="T62" fmla="*/ 344 w 555"/>
                  <a:gd name="T63" fmla="*/ 388 h 430"/>
                  <a:gd name="T64" fmla="*/ 288 w 555"/>
                  <a:gd name="T65" fmla="*/ 359 h 430"/>
                  <a:gd name="T66" fmla="*/ 317 w 555"/>
                  <a:gd name="T67" fmla="*/ 416 h 430"/>
                  <a:gd name="T68" fmla="*/ 250 w 555"/>
                  <a:gd name="T69" fmla="*/ 392 h 430"/>
                  <a:gd name="T70" fmla="*/ 216 w 555"/>
                  <a:gd name="T71" fmla="*/ 348 h 430"/>
                  <a:gd name="T72" fmla="*/ 176 w 555"/>
                  <a:gd name="T73" fmla="*/ 316 h 430"/>
                  <a:gd name="T74" fmla="*/ 123 w 555"/>
                  <a:gd name="T75" fmla="*/ 257 h 430"/>
                  <a:gd name="T76" fmla="*/ 73 w 555"/>
                  <a:gd name="T77" fmla="*/ 43 h 430"/>
                  <a:gd name="T78" fmla="*/ 148 w 555"/>
                  <a:gd name="T79" fmla="*/ 161 h 430"/>
                  <a:gd name="T80" fmla="*/ 216 w 555"/>
                  <a:gd name="T81" fmla="*/ 194 h 430"/>
                  <a:gd name="T82" fmla="*/ 317 w 555"/>
                  <a:gd name="T83" fmla="*/ 114 h 430"/>
                  <a:gd name="T84" fmla="*/ 494 w 555"/>
                  <a:gd name="T85" fmla="*/ 281 h 430"/>
                  <a:gd name="T86" fmla="*/ 332 w 555"/>
                  <a:gd name="T87" fmla="*/ 112 h 430"/>
                  <a:gd name="T88" fmla="*/ 261 w 555"/>
                  <a:gd name="T89" fmla="*/ 139 h 430"/>
                  <a:gd name="T90" fmla="*/ 160 w 555"/>
                  <a:gd name="T91" fmla="*/ 167 h 430"/>
                  <a:gd name="T92" fmla="*/ 326 w 555"/>
                  <a:gd name="T93" fmla="*/ 23 h 430"/>
                  <a:gd name="T94" fmla="*/ 474 w 555"/>
                  <a:gd name="T95" fmla="*/ 4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55" h="430">
                    <a:moveTo>
                      <a:pt x="554" y="236"/>
                    </a:moveTo>
                    <a:cubicBezTo>
                      <a:pt x="484" y="38"/>
                      <a:pt x="484" y="38"/>
                      <a:pt x="484" y="38"/>
                    </a:cubicBezTo>
                    <a:cubicBezTo>
                      <a:pt x="483" y="36"/>
                      <a:pt x="482" y="35"/>
                      <a:pt x="481" y="34"/>
                    </a:cubicBezTo>
                    <a:cubicBezTo>
                      <a:pt x="479" y="34"/>
                      <a:pt x="477" y="34"/>
                      <a:pt x="476" y="34"/>
                    </a:cubicBezTo>
                    <a:cubicBezTo>
                      <a:pt x="456" y="42"/>
                      <a:pt x="406" y="35"/>
                      <a:pt x="387" y="32"/>
                    </a:cubicBezTo>
                    <a:cubicBezTo>
                      <a:pt x="382" y="29"/>
                      <a:pt x="365" y="19"/>
                      <a:pt x="330" y="10"/>
                    </a:cubicBezTo>
                    <a:cubicBezTo>
                      <a:pt x="290" y="0"/>
                      <a:pt x="227" y="29"/>
                      <a:pt x="216" y="34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6" y="30"/>
                      <a:pt x="64" y="32"/>
                      <a:pt x="63" y="35"/>
                    </a:cubicBezTo>
                    <a:cubicBezTo>
                      <a:pt x="1" y="226"/>
                      <a:pt x="1" y="226"/>
                      <a:pt x="1" y="226"/>
                    </a:cubicBezTo>
                    <a:cubicBezTo>
                      <a:pt x="0" y="228"/>
                      <a:pt x="1" y="231"/>
                      <a:pt x="3" y="233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62" y="298"/>
                      <a:pt x="64" y="316"/>
                      <a:pt x="76" y="324"/>
                    </a:cubicBezTo>
                    <a:cubicBezTo>
                      <a:pt x="80" y="327"/>
                      <a:pt x="86" y="329"/>
                      <a:pt x="91" y="329"/>
                    </a:cubicBezTo>
                    <a:cubicBezTo>
                      <a:pt x="95" y="328"/>
                      <a:pt x="99" y="327"/>
                      <a:pt x="103" y="326"/>
                    </a:cubicBezTo>
                    <a:cubicBezTo>
                      <a:pt x="100" y="340"/>
                      <a:pt x="103" y="353"/>
                      <a:pt x="113" y="360"/>
                    </a:cubicBezTo>
                    <a:cubicBezTo>
                      <a:pt x="118" y="363"/>
                      <a:pt x="124" y="365"/>
                      <a:pt x="130" y="365"/>
                    </a:cubicBezTo>
                    <a:cubicBezTo>
                      <a:pt x="136" y="364"/>
                      <a:pt x="143" y="362"/>
                      <a:pt x="149" y="359"/>
                    </a:cubicBezTo>
                    <a:cubicBezTo>
                      <a:pt x="149" y="359"/>
                      <a:pt x="148" y="359"/>
                      <a:pt x="148" y="359"/>
                    </a:cubicBezTo>
                    <a:cubicBezTo>
                      <a:pt x="148" y="369"/>
                      <a:pt x="152" y="378"/>
                      <a:pt x="159" y="383"/>
                    </a:cubicBezTo>
                    <a:cubicBezTo>
                      <a:pt x="164" y="386"/>
                      <a:pt x="169" y="387"/>
                      <a:pt x="175" y="387"/>
                    </a:cubicBezTo>
                    <a:cubicBezTo>
                      <a:pt x="182" y="387"/>
                      <a:pt x="189" y="383"/>
                      <a:pt x="196" y="378"/>
                    </a:cubicBezTo>
                    <a:cubicBezTo>
                      <a:pt x="194" y="390"/>
                      <a:pt x="197" y="401"/>
                      <a:pt x="205" y="407"/>
                    </a:cubicBezTo>
                    <a:cubicBezTo>
                      <a:pt x="209" y="410"/>
                      <a:pt x="214" y="411"/>
                      <a:pt x="220" y="411"/>
                    </a:cubicBezTo>
                    <a:cubicBezTo>
                      <a:pt x="227" y="411"/>
                      <a:pt x="234" y="407"/>
                      <a:pt x="240" y="402"/>
                    </a:cubicBezTo>
                    <a:cubicBezTo>
                      <a:pt x="240" y="402"/>
                      <a:pt x="240" y="402"/>
                      <a:pt x="240" y="402"/>
                    </a:cubicBezTo>
                    <a:cubicBezTo>
                      <a:pt x="249" y="408"/>
                      <a:pt x="249" y="408"/>
                      <a:pt x="249" y="408"/>
                    </a:cubicBezTo>
                    <a:cubicBezTo>
                      <a:pt x="250" y="409"/>
                      <a:pt x="289" y="430"/>
                      <a:pt x="318" y="429"/>
                    </a:cubicBezTo>
                    <a:cubicBezTo>
                      <a:pt x="324" y="429"/>
                      <a:pt x="329" y="427"/>
                      <a:pt x="333" y="425"/>
                    </a:cubicBezTo>
                    <a:cubicBezTo>
                      <a:pt x="344" y="421"/>
                      <a:pt x="347" y="412"/>
                      <a:pt x="348" y="404"/>
                    </a:cubicBezTo>
                    <a:cubicBezTo>
                      <a:pt x="356" y="407"/>
                      <a:pt x="360" y="407"/>
                      <a:pt x="360" y="407"/>
                    </a:cubicBezTo>
                    <a:cubicBezTo>
                      <a:pt x="360" y="407"/>
                      <a:pt x="366" y="408"/>
                      <a:pt x="373" y="408"/>
                    </a:cubicBezTo>
                    <a:cubicBezTo>
                      <a:pt x="385" y="407"/>
                      <a:pt x="394" y="403"/>
                      <a:pt x="401" y="396"/>
                    </a:cubicBezTo>
                    <a:cubicBezTo>
                      <a:pt x="409" y="388"/>
                      <a:pt x="409" y="378"/>
                      <a:pt x="407" y="371"/>
                    </a:cubicBezTo>
                    <a:cubicBezTo>
                      <a:pt x="413" y="372"/>
                      <a:pt x="418" y="373"/>
                      <a:pt x="423" y="372"/>
                    </a:cubicBezTo>
                    <a:cubicBezTo>
                      <a:pt x="440" y="372"/>
                      <a:pt x="448" y="363"/>
                      <a:pt x="449" y="363"/>
                    </a:cubicBezTo>
                    <a:cubicBezTo>
                      <a:pt x="456" y="356"/>
                      <a:pt x="460" y="348"/>
                      <a:pt x="460" y="339"/>
                    </a:cubicBezTo>
                    <a:cubicBezTo>
                      <a:pt x="460" y="338"/>
                      <a:pt x="460" y="336"/>
                      <a:pt x="460" y="335"/>
                    </a:cubicBezTo>
                    <a:cubicBezTo>
                      <a:pt x="465" y="337"/>
                      <a:pt x="472" y="338"/>
                      <a:pt x="480" y="338"/>
                    </a:cubicBezTo>
                    <a:cubicBezTo>
                      <a:pt x="489" y="338"/>
                      <a:pt x="496" y="334"/>
                      <a:pt x="503" y="328"/>
                    </a:cubicBezTo>
                    <a:cubicBezTo>
                      <a:pt x="521" y="311"/>
                      <a:pt x="512" y="285"/>
                      <a:pt x="504" y="273"/>
                    </a:cubicBezTo>
                    <a:cubicBezTo>
                      <a:pt x="503" y="272"/>
                      <a:pt x="503" y="272"/>
                      <a:pt x="503" y="272"/>
                    </a:cubicBezTo>
                    <a:cubicBezTo>
                      <a:pt x="551" y="244"/>
                      <a:pt x="551" y="244"/>
                      <a:pt x="551" y="244"/>
                    </a:cubicBezTo>
                    <a:cubicBezTo>
                      <a:pt x="554" y="242"/>
                      <a:pt x="555" y="239"/>
                      <a:pt x="554" y="236"/>
                    </a:cubicBezTo>
                    <a:close/>
                    <a:moveTo>
                      <a:pt x="83" y="314"/>
                    </a:moveTo>
                    <a:cubicBezTo>
                      <a:pt x="75" y="308"/>
                      <a:pt x="76" y="293"/>
                      <a:pt x="85" y="280"/>
                    </a:cubicBezTo>
                    <a:cubicBezTo>
                      <a:pt x="91" y="272"/>
                      <a:pt x="100" y="266"/>
                      <a:pt x="108" y="265"/>
                    </a:cubicBezTo>
                    <a:cubicBezTo>
                      <a:pt x="111" y="265"/>
                      <a:pt x="114" y="266"/>
                      <a:pt x="116" y="267"/>
                    </a:cubicBezTo>
                    <a:cubicBezTo>
                      <a:pt x="123" y="273"/>
                      <a:pt x="123" y="288"/>
                      <a:pt x="114" y="301"/>
                    </a:cubicBezTo>
                    <a:cubicBezTo>
                      <a:pt x="105" y="313"/>
                      <a:pt x="91" y="319"/>
                      <a:pt x="83" y="314"/>
                    </a:cubicBezTo>
                    <a:close/>
                    <a:moveTo>
                      <a:pt x="156" y="335"/>
                    </a:moveTo>
                    <a:cubicBezTo>
                      <a:pt x="146" y="348"/>
                      <a:pt x="129" y="356"/>
                      <a:pt x="120" y="349"/>
                    </a:cubicBezTo>
                    <a:cubicBezTo>
                      <a:pt x="111" y="343"/>
                      <a:pt x="112" y="326"/>
                      <a:pt x="122" y="311"/>
                    </a:cubicBezTo>
                    <a:cubicBezTo>
                      <a:pt x="129" y="301"/>
                      <a:pt x="139" y="295"/>
                      <a:pt x="148" y="294"/>
                    </a:cubicBezTo>
                    <a:cubicBezTo>
                      <a:pt x="152" y="294"/>
                      <a:pt x="155" y="295"/>
                      <a:pt x="157" y="297"/>
                    </a:cubicBezTo>
                    <a:cubicBezTo>
                      <a:pt x="166" y="303"/>
                      <a:pt x="166" y="320"/>
                      <a:pt x="156" y="335"/>
                    </a:cubicBezTo>
                    <a:close/>
                    <a:moveTo>
                      <a:pt x="197" y="359"/>
                    </a:moveTo>
                    <a:cubicBezTo>
                      <a:pt x="189" y="371"/>
                      <a:pt x="174" y="377"/>
                      <a:pt x="167" y="372"/>
                    </a:cubicBezTo>
                    <a:cubicBezTo>
                      <a:pt x="162" y="369"/>
                      <a:pt x="161" y="363"/>
                      <a:pt x="161" y="359"/>
                    </a:cubicBezTo>
                    <a:cubicBezTo>
                      <a:pt x="161" y="353"/>
                      <a:pt x="164" y="345"/>
                      <a:pt x="168" y="339"/>
                    </a:cubicBezTo>
                    <a:cubicBezTo>
                      <a:pt x="175" y="330"/>
                      <a:pt x="184" y="324"/>
                      <a:pt x="191" y="324"/>
                    </a:cubicBezTo>
                    <a:cubicBezTo>
                      <a:pt x="194" y="324"/>
                      <a:pt x="197" y="324"/>
                      <a:pt x="199" y="326"/>
                    </a:cubicBezTo>
                    <a:cubicBezTo>
                      <a:pt x="204" y="329"/>
                      <a:pt x="204" y="335"/>
                      <a:pt x="204" y="338"/>
                    </a:cubicBezTo>
                    <a:cubicBezTo>
                      <a:pt x="204" y="345"/>
                      <a:pt x="202" y="353"/>
                      <a:pt x="197" y="359"/>
                    </a:cubicBezTo>
                    <a:close/>
                    <a:moveTo>
                      <a:pt x="240" y="385"/>
                    </a:moveTo>
                    <a:cubicBezTo>
                      <a:pt x="232" y="396"/>
                      <a:pt x="219" y="401"/>
                      <a:pt x="212" y="397"/>
                    </a:cubicBezTo>
                    <a:cubicBezTo>
                      <a:pt x="206" y="392"/>
                      <a:pt x="206" y="378"/>
                      <a:pt x="214" y="367"/>
                    </a:cubicBezTo>
                    <a:cubicBezTo>
                      <a:pt x="220" y="359"/>
                      <a:pt x="228" y="354"/>
                      <a:pt x="235" y="354"/>
                    </a:cubicBezTo>
                    <a:cubicBezTo>
                      <a:pt x="237" y="353"/>
                      <a:pt x="239" y="354"/>
                      <a:pt x="241" y="355"/>
                    </a:cubicBezTo>
                    <a:cubicBezTo>
                      <a:pt x="245" y="358"/>
                      <a:pt x="246" y="363"/>
                      <a:pt x="246" y="366"/>
                    </a:cubicBezTo>
                    <a:cubicBezTo>
                      <a:pt x="246" y="372"/>
                      <a:pt x="244" y="379"/>
                      <a:pt x="240" y="385"/>
                    </a:cubicBezTo>
                    <a:close/>
                    <a:moveTo>
                      <a:pt x="494" y="319"/>
                    </a:moveTo>
                    <a:cubicBezTo>
                      <a:pt x="490" y="323"/>
                      <a:pt x="485" y="325"/>
                      <a:pt x="479" y="325"/>
                    </a:cubicBezTo>
                    <a:cubicBezTo>
                      <a:pt x="466" y="326"/>
                      <a:pt x="453" y="318"/>
                      <a:pt x="453" y="318"/>
                    </a:cubicBezTo>
                    <a:cubicBezTo>
                      <a:pt x="453" y="318"/>
                      <a:pt x="453" y="318"/>
                      <a:pt x="453" y="318"/>
                    </a:cubicBezTo>
                    <a:cubicBezTo>
                      <a:pt x="366" y="241"/>
                      <a:pt x="366" y="241"/>
                      <a:pt x="366" y="241"/>
                    </a:cubicBezTo>
                    <a:cubicBezTo>
                      <a:pt x="363" y="239"/>
                      <a:pt x="359" y="239"/>
                      <a:pt x="357" y="242"/>
                    </a:cubicBezTo>
                    <a:cubicBezTo>
                      <a:pt x="355" y="245"/>
                      <a:pt x="355" y="249"/>
                      <a:pt x="358" y="251"/>
                    </a:cubicBezTo>
                    <a:cubicBezTo>
                      <a:pt x="439" y="322"/>
                      <a:pt x="439" y="322"/>
                      <a:pt x="439" y="322"/>
                    </a:cubicBezTo>
                    <a:cubicBezTo>
                      <a:pt x="440" y="323"/>
                      <a:pt x="447" y="331"/>
                      <a:pt x="447" y="339"/>
                    </a:cubicBezTo>
                    <a:cubicBezTo>
                      <a:pt x="447" y="344"/>
                      <a:pt x="445" y="349"/>
                      <a:pt x="440" y="353"/>
                    </a:cubicBezTo>
                    <a:cubicBezTo>
                      <a:pt x="440" y="354"/>
                      <a:pt x="434" y="359"/>
                      <a:pt x="422" y="359"/>
                    </a:cubicBezTo>
                    <a:cubicBezTo>
                      <a:pt x="416" y="360"/>
                      <a:pt x="409" y="359"/>
                      <a:pt x="402" y="356"/>
                    </a:cubicBezTo>
                    <a:cubicBezTo>
                      <a:pt x="402" y="356"/>
                      <a:pt x="389" y="348"/>
                      <a:pt x="371" y="334"/>
                    </a:cubicBezTo>
                    <a:cubicBezTo>
                      <a:pt x="348" y="314"/>
                      <a:pt x="338" y="306"/>
                      <a:pt x="334" y="302"/>
                    </a:cubicBezTo>
                    <a:cubicBezTo>
                      <a:pt x="333" y="302"/>
                      <a:pt x="333" y="302"/>
                      <a:pt x="333" y="302"/>
                    </a:cubicBezTo>
                    <a:cubicBezTo>
                      <a:pt x="333" y="302"/>
                      <a:pt x="333" y="302"/>
                      <a:pt x="333" y="302"/>
                    </a:cubicBezTo>
                    <a:cubicBezTo>
                      <a:pt x="330" y="300"/>
                      <a:pt x="329" y="300"/>
                      <a:pt x="328" y="300"/>
                    </a:cubicBezTo>
                    <a:cubicBezTo>
                      <a:pt x="326" y="300"/>
                      <a:pt x="323" y="302"/>
                      <a:pt x="322" y="304"/>
                    </a:cubicBezTo>
                    <a:cubicBezTo>
                      <a:pt x="321" y="308"/>
                      <a:pt x="322" y="309"/>
                      <a:pt x="332" y="318"/>
                    </a:cubicBezTo>
                    <a:cubicBezTo>
                      <a:pt x="342" y="327"/>
                      <a:pt x="352" y="336"/>
                      <a:pt x="362" y="344"/>
                    </a:cubicBezTo>
                    <a:cubicBezTo>
                      <a:pt x="392" y="370"/>
                      <a:pt x="392" y="370"/>
                      <a:pt x="392" y="370"/>
                    </a:cubicBezTo>
                    <a:cubicBezTo>
                      <a:pt x="393" y="371"/>
                      <a:pt x="400" y="379"/>
                      <a:pt x="391" y="388"/>
                    </a:cubicBezTo>
                    <a:cubicBezTo>
                      <a:pt x="386" y="393"/>
                      <a:pt x="378" y="395"/>
                      <a:pt x="373" y="395"/>
                    </a:cubicBezTo>
                    <a:cubicBezTo>
                      <a:pt x="367" y="395"/>
                      <a:pt x="363" y="394"/>
                      <a:pt x="362" y="394"/>
                    </a:cubicBezTo>
                    <a:cubicBezTo>
                      <a:pt x="361" y="394"/>
                      <a:pt x="356" y="394"/>
                      <a:pt x="344" y="388"/>
                    </a:cubicBezTo>
                    <a:cubicBezTo>
                      <a:pt x="297" y="350"/>
                      <a:pt x="297" y="350"/>
                      <a:pt x="297" y="350"/>
                    </a:cubicBezTo>
                    <a:cubicBezTo>
                      <a:pt x="294" y="347"/>
                      <a:pt x="290" y="348"/>
                      <a:pt x="288" y="350"/>
                    </a:cubicBezTo>
                    <a:cubicBezTo>
                      <a:pt x="286" y="353"/>
                      <a:pt x="286" y="357"/>
                      <a:pt x="288" y="359"/>
                    </a:cubicBezTo>
                    <a:cubicBezTo>
                      <a:pt x="305" y="376"/>
                      <a:pt x="321" y="388"/>
                      <a:pt x="334" y="397"/>
                    </a:cubicBezTo>
                    <a:cubicBezTo>
                      <a:pt x="335" y="401"/>
                      <a:pt x="336" y="410"/>
                      <a:pt x="328" y="414"/>
                    </a:cubicBezTo>
                    <a:cubicBezTo>
                      <a:pt x="325" y="415"/>
                      <a:pt x="322" y="416"/>
                      <a:pt x="317" y="416"/>
                    </a:cubicBezTo>
                    <a:cubicBezTo>
                      <a:pt x="292" y="417"/>
                      <a:pt x="256" y="397"/>
                      <a:pt x="255" y="397"/>
                    </a:cubicBezTo>
                    <a:cubicBezTo>
                      <a:pt x="249" y="393"/>
                      <a:pt x="249" y="393"/>
                      <a:pt x="249" y="393"/>
                    </a:cubicBezTo>
                    <a:cubicBezTo>
                      <a:pt x="250" y="393"/>
                      <a:pt x="250" y="392"/>
                      <a:pt x="250" y="392"/>
                    </a:cubicBezTo>
                    <a:cubicBezTo>
                      <a:pt x="256" y="384"/>
                      <a:pt x="259" y="375"/>
                      <a:pt x="259" y="366"/>
                    </a:cubicBezTo>
                    <a:cubicBezTo>
                      <a:pt x="259" y="357"/>
                      <a:pt x="255" y="349"/>
                      <a:pt x="249" y="345"/>
                    </a:cubicBezTo>
                    <a:cubicBezTo>
                      <a:pt x="240" y="338"/>
                      <a:pt x="227" y="340"/>
                      <a:pt x="216" y="348"/>
                    </a:cubicBezTo>
                    <a:cubicBezTo>
                      <a:pt x="216" y="345"/>
                      <a:pt x="217" y="342"/>
                      <a:pt x="217" y="339"/>
                    </a:cubicBezTo>
                    <a:cubicBezTo>
                      <a:pt x="217" y="328"/>
                      <a:pt x="213" y="320"/>
                      <a:pt x="206" y="315"/>
                    </a:cubicBezTo>
                    <a:cubicBezTo>
                      <a:pt x="198" y="309"/>
                      <a:pt x="187" y="310"/>
                      <a:pt x="176" y="316"/>
                    </a:cubicBezTo>
                    <a:cubicBezTo>
                      <a:pt x="177" y="303"/>
                      <a:pt x="174" y="292"/>
                      <a:pt x="165" y="286"/>
                    </a:cubicBezTo>
                    <a:cubicBezTo>
                      <a:pt x="156" y="280"/>
                      <a:pt x="144" y="281"/>
                      <a:pt x="133" y="286"/>
                    </a:cubicBezTo>
                    <a:cubicBezTo>
                      <a:pt x="135" y="274"/>
                      <a:pt x="132" y="263"/>
                      <a:pt x="123" y="257"/>
                    </a:cubicBezTo>
                    <a:cubicBezTo>
                      <a:pt x="110" y="248"/>
                      <a:pt x="90" y="254"/>
                      <a:pt x="77" y="270"/>
                    </a:cubicBezTo>
                    <a:cubicBezTo>
                      <a:pt x="15" y="225"/>
                      <a:pt x="15" y="225"/>
                      <a:pt x="15" y="225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205" y="47"/>
                      <a:pt x="205" y="47"/>
                      <a:pt x="205" y="47"/>
                    </a:cubicBezTo>
                    <a:cubicBezTo>
                      <a:pt x="196" y="58"/>
                      <a:pt x="184" y="76"/>
                      <a:pt x="180" y="90"/>
                    </a:cubicBezTo>
                    <a:cubicBezTo>
                      <a:pt x="175" y="109"/>
                      <a:pt x="148" y="160"/>
                      <a:pt x="148" y="161"/>
                    </a:cubicBezTo>
                    <a:cubicBezTo>
                      <a:pt x="148" y="162"/>
                      <a:pt x="143" y="174"/>
                      <a:pt x="147" y="188"/>
                    </a:cubicBezTo>
                    <a:cubicBezTo>
                      <a:pt x="150" y="198"/>
                      <a:pt x="164" y="200"/>
                      <a:pt x="180" y="199"/>
                    </a:cubicBezTo>
                    <a:cubicBezTo>
                      <a:pt x="192" y="199"/>
                      <a:pt x="206" y="196"/>
                      <a:pt x="216" y="194"/>
                    </a:cubicBezTo>
                    <a:cubicBezTo>
                      <a:pt x="219" y="193"/>
                      <a:pt x="277" y="178"/>
                      <a:pt x="274" y="138"/>
                    </a:cubicBezTo>
                    <a:cubicBezTo>
                      <a:pt x="273" y="136"/>
                      <a:pt x="274" y="134"/>
                      <a:pt x="276" y="132"/>
                    </a:cubicBezTo>
                    <a:cubicBezTo>
                      <a:pt x="281" y="126"/>
                      <a:pt x="301" y="118"/>
                      <a:pt x="317" y="114"/>
                    </a:cubicBezTo>
                    <a:cubicBezTo>
                      <a:pt x="480" y="268"/>
                      <a:pt x="480" y="268"/>
                      <a:pt x="480" y="268"/>
                    </a:cubicBezTo>
                    <a:cubicBezTo>
                      <a:pt x="489" y="277"/>
                      <a:pt x="489" y="277"/>
                      <a:pt x="489" y="277"/>
                    </a:cubicBezTo>
                    <a:cubicBezTo>
                      <a:pt x="494" y="281"/>
                      <a:pt x="494" y="281"/>
                      <a:pt x="494" y="281"/>
                    </a:cubicBezTo>
                    <a:cubicBezTo>
                      <a:pt x="494" y="281"/>
                      <a:pt x="509" y="304"/>
                      <a:pt x="494" y="319"/>
                    </a:cubicBezTo>
                    <a:close/>
                    <a:moveTo>
                      <a:pt x="492" y="262"/>
                    </a:moveTo>
                    <a:cubicBezTo>
                      <a:pt x="332" y="112"/>
                      <a:pt x="332" y="112"/>
                      <a:pt x="332" y="112"/>
                    </a:cubicBezTo>
                    <a:cubicBezTo>
                      <a:pt x="322" y="101"/>
                      <a:pt x="322" y="101"/>
                      <a:pt x="322" y="101"/>
                    </a:cubicBezTo>
                    <a:cubicBezTo>
                      <a:pt x="318" y="101"/>
                      <a:pt x="280" y="108"/>
                      <a:pt x="266" y="124"/>
                    </a:cubicBezTo>
                    <a:cubicBezTo>
                      <a:pt x="262" y="128"/>
                      <a:pt x="260" y="134"/>
                      <a:pt x="261" y="139"/>
                    </a:cubicBezTo>
                    <a:cubicBezTo>
                      <a:pt x="264" y="168"/>
                      <a:pt x="214" y="181"/>
                      <a:pt x="213" y="181"/>
                    </a:cubicBezTo>
                    <a:cubicBezTo>
                      <a:pt x="189" y="187"/>
                      <a:pt x="163" y="188"/>
                      <a:pt x="160" y="184"/>
                    </a:cubicBezTo>
                    <a:cubicBezTo>
                      <a:pt x="157" y="175"/>
                      <a:pt x="160" y="167"/>
                      <a:pt x="160" y="167"/>
                    </a:cubicBezTo>
                    <a:cubicBezTo>
                      <a:pt x="161" y="164"/>
                      <a:pt x="187" y="113"/>
                      <a:pt x="192" y="94"/>
                    </a:cubicBezTo>
                    <a:cubicBezTo>
                      <a:pt x="197" y="77"/>
                      <a:pt x="218" y="51"/>
                      <a:pt x="222" y="46"/>
                    </a:cubicBezTo>
                    <a:cubicBezTo>
                      <a:pt x="231" y="41"/>
                      <a:pt x="292" y="14"/>
                      <a:pt x="326" y="23"/>
                    </a:cubicBezTo>
                    <a:cubicBezTo>
                      <a:pt x="365" y="33"/>
                      <a:pt x="381" y="43"/>
                      <a:pt x="381" y="43"/>
                    </a:cubicBezTo>
                    <a:cubicBezTo>
                      <a:pt x="382" y="44"/>
                      <a:pt x="383" y="44"/>
                      <a:pt x="384" y="44"/>
                    </a:cubicBezTo>
                    <a:cubicBezTo>
                      <a:pt x="386" y="45"/>
                      <a:pt x="444" y="56"/>
                      <a:pt x="474" y="48"/>
                    </a:cubicBezTo>
                    <a:cubicBezTo>
                      <a:pt x="540" y="235"/>
                      <a:pt x="540" y="235"/>
                      <a:pt x="540" y="235"/>
                    </a:cubicBezTo>
                    <a:lnTo>
                      <a:pt x="492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" name="椭圆 21"/>
            <p:cNvSpPr/>
            <p:nvPr/>
          </p:nvSpPr>
          <p:spPr bwMode="auto">
            <a:xfrm>
              <a:off x="4402756" y="2313853"/>
              <a:ext cx="901801" cy="17404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" name="Freeform 5"/>
          <p:cNvSpPr>
            <a:spLocks noEditPoints="1"/>
          </p:cNvSpPr>
          <p:nvPr/>
        </p:nvSpPr>
        <p:spPr bwMode="auto">
          <a:xfrm>
            <a:off x="4376585" y="1619101"/>
            <a:ext cx="787192" cy="1088898"/>
          </a:xfrm>
          <a:custGeom>
            <a:avLst/>
            <a:gdLst>
              <a:gd name="T0" fmla="*/ 577 w 1154"/>
              <a:gd name="T1" fmla="*/ 0 h 1597"/>
              <a:gd name="T2" fmla="*/ 0 w 1154"/>
              <a:gd name="T3" fmla="*/ 578 h 1597"/>
              <a:gd name="T4" fmla="*/ 294 w 1154"/>
              <a:gd name="T5" fmla="*/ 1080 h 1597"/>
              <a:gd name="T6" fmla="*/ 577 w 1154"/>
              <a:gd name="T7" fmla="*/ 1597 h 1597"/>
              <a:gd name="T8" fmla="*/ 860 w 1154"/>
              <a:gd name="T9" fmla="*/ 1080 h 1597"/>
              <a:gd name="T10" fmla="*/ 1154 w 1154"/>
              <a:gd name="T11" fmla="*/ 578 h 1597"/>
              <a:gd name="T12" fmla="*/ 577 w 1154"/>
              <a:gd name="T13" fmla="*/ 0 h 1597"/>
              <a:gd name="T14" fmla="*/ 577 w 1154"/>
              <a:gd name="T15" fmla="*/ 1019 h 1597"/>
              <a:gd name="T16" fmla="*/ 139 w 1154"/>
              <a:gd name="T17" fmla="*/ 582 h 1597"/>
              <a:gd name="T18" fmla="*/ 577 w 1154"/>
              <a:gd name="T19" fmla="*/ 144 h 1597"/>
              <a:gd name="T20" fmla="*/ 1014 w 1154"/>
              <a:gd name="T21" fmla="*/ 582 h 1597"/>
              <a:gd name="T22" fmla="*/ 577 w 1154"/>
              <a:gd name="T23" fmla="*/ 1019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4" h="1597">
                <a:moveTo>
                  <a:pt x="577" y="0"/>
                </a:moveTo>
                <a:cubicBezTo>
                  <a:pt x="258" y="0"/>
                  <a:pt x="0" y="259"/>
                  <a:pt x="0" y="578"/>
                </a:cubicBezTo>
                <a:cubicBezTo>
                  <a:pt x="0" y="793"/>
                  <a:pt x="118" y="981"/>
                  <a:pt x="294" y="1080"/>
                </a:cubicBezTo>
                <a:cubicBezTo>
                  <a:pt x="294" y="1080"/>
                  <a:pt x="543" y="1218"/>
                  <a:pt x="577" y="1597"/>
                </a:cubicBezTo>
                <a:cubicBezTo>
                  <a:pt x="611" y="1218"/>
                  <a:pt x="860" y="1080"/>
                  <a:pt x="860" y="1080"/>
                </a:cubicBezTo>
                <a:cubicBezTo>
                  <a:pt x="1036" y="981"/>
                  <a:pt x="1154" y="793"/>
                  <a:pt x="1154" y="578"/>
                </a:cubicBezTo>
                <a:cubicBezTo>
                  <a:pt x="1154" y="259"/>
                  <a:pt x="896" y="0"/>
                  <a:pt x="577" y="0"/>
                </a:cubicBezTo>
                <a:close/>
                <a:moveTo>
                  <a:pt x="577" y="1019"/>
                </a:moveTo>
                <a:cubicBezTo>
                  <a:pt x="335" y="1019"/>
                  <a:pt x="139" y="824"/>
                  <a:pt x="139" y="582"/>
                </a:cubicBezTo>
                <a:cubicBezTo>
                  <a:pt x="139" y="340"/>
                  <a:pt x="335" y="144"/>
                  <a:pt x="577" y="144"/>
                </a:cubicBezTo>
                <a:cubicBezTo>
                  <a:pt x="819" y="144"/>
                  <a:pt x="1014" y="340"/>
                  <a:pt x="1014" y="582"/>
                </a:cubicBezTo>
                <a:cubicBezTo>
                  <a:pt x="1014" y="824"/>
                  <a:pt x="819" y="1019"/>
                  <a:pt x="577" y="1019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椭圆 26"/>
          <p:cNvSpPr/>
          <p:nvPr/>
        </p:nvSpPr>
        <p:spPr bwMode="auto">
          <a:xfrm>
            <a:off x="4523644" y="1769462"/>
            <a:ext cx="490926" cy="490926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8" name="Oval 9"/>
          <p:cNvSpPr>
            <a:spLocks noChangeArrowheads="1"/>
          </p:cNvSpPr>
          <p:nvPr/>
        </p:nvSpPr>
        <p:spPr bwMode="auto">
          <a:xfrm>
            <a:off x="4576923" y="1815286"/>
            <a:ext cx="384368" cy="389112"/>
          </a:xfrm>
          <a:prstGeom prst="ellipse">
            <a:avLst/>
          </a:prstGeom>
          <a:solidFill>
            <a:srgbClr val="DB3396"/>
          </a:solidFill>
          <a:ln w="28575">
            <a:noFill/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4630862" y="1910729"/>
            <a:ext cx="291334" cy="226137"/>
          </a:xfrm>
          <a:custGeom>
            <a:avLst/>
            <a:gdLst>
              <a:gd name="T0" fmla="*/ 481 w 555"/>
              <a:gd name="T1" fmla="*/ 34 h 430"/>
              <a:gd name="T2" fmla="*/ 330 w 555"/>
              <a:gd name="T3" fmla="*/ 10 h 430"/>
              <a:gd name="T4" fmla="*/ 63 w 555"/>
              <a:gd name="T5" fmla="*/ 35 h 430"/>
              <a:gd name="T6" fmla="*/ 71 w 555"/>
              <a:gd name="T7" fmla="*/ 281 h 430"/>
              <a:gd name="T8" fmla="*/ 103 w 555"/>
              <a:gd name="T9" fmla="*/ 326 h 430"/>
              <a:gd name="T10" fmla="*/ 149 w 555"/>
              <a:gd name="T11" fmla="*/ 359 h 430"/>
              <a:gd name="T12" fmla="*/ 175 w 555"/>
              <a:gd name="T13" fmla="*/ 387 h 430"/>
              <a:gd name="T14" fmla="*/ 220 w 555"/>
              <a:gd name="T15" fmla="*/ 411 h 430"/>
              <a:gd name="T16" fmla="*/ 249 w 555"/>
              <a:gd name="T17" fmla="*/ 408 h 430"/>
              <a:gd name="T18" fmla="*/ 348 w 555"/>
              <a:gd name="T19" fmla="*/ 404 h 430"/>
              <a:gd name="T20" fmla="*/ 401 w 555"/>
              <a:gd name="T21" fmla="*/ 396 h 430"/>
              <a:gd name="T22" fmla="*/ 449 w 555"/>
              <a:gd name="T23" fmla="*/ 363 h 430"/>
              <a:gd name="T24" fmla="*/ 480 w 555"/>
              <a:gd name="T25" fmla="*/ 338 h 430"/>
              <a:gd name="T26" fmla="*/ 503 w 555"/>
              <a:gd name="T27" fmla="*/ 272 h 430"/>
              <a:gd name="T28" fmla="*/ 83 w 555"/>
              <a:gd name="T29" fmla="*/ 314 h 430"/>
              <a:gd name="T30" fmla="*/ 116 w 555"/>
              <a:gd name="T31" fmla="*/ 267 h 430"/>
              <a:gd name="T32" fmla="*/ 156 w 555"/>
              <a:gd name="T33" fmla="*/ 335 h 430"/>
              <a:gd name="T34" fmla="*/ 148 w 555"/>
              <a:gd name="T35" fmla="*/ 294 h 430"/>
              <a:gd name="T36" fmla="*/ 197 w 555"/>
              <a:gd name="T37" fmla="*/ 359 h 430"/>
              <a:gd name="T38" fmla="*/ 168 w 555"/>
              <a:gd name="T39" fmla="*/ 339 h 430"/>
              <a:gd name="T40" fmla="*/ 204 w 555"/>
              <a:gd name="T41" fmla="*/ 338 h 430"/>
              <a:gd name="T42" fmla="*/ 212 w 555"/>
              <a:gd name="T43" fmla="*/ 397 h 430"/>
              <a:gd name="T44" fmla="*/ 241 w 555"/>
              <a:gd name="T45" fmla="*/ 355 h 430"/>
              <a:gd name="T46" fmla="*/ 494 w 555"/>
              <a:gd name="T47" fmla="*/ 319 h 430"/>
              <a:gd name="T48" fmla="*/ 453 w 555"/>
              <a:gd name="T49" fmla="*/ 318 h 430"/>
              <a:gd name="T50" fmla="*/ 358 w 555"/>
              <a:gd name="T51" fmla="*/ 251 h 430"/>
              <a:gd name="T52" fmla="*/ 440 w 555"/>
              <a:gd name="T53" fmla="*/ 353 h 430"/>
              <a:gd name="T54" fmla="*/ 371 w 555"/>
              <a:gd name="T55" fmla="*/ 334 h 430"/>
              <a:gd name="T56" fmla="*/ 333 w 555"/>
              <a:gd name="T57" fmla="*/ 302 h 430"/>
              <a:gd name="T58" fmla="*/ 332 w 555"/>
              <a:gd name="T59" fmla="*/ 318 h 430"/>
              <a:gd name="T60" fmla="*/ 391 w 555"/>
              <a:gd name="T61" fmla="*/ 388 h 430"/>
              <a:gd name="T62" fmla="*/ 344 w 555"/>
              <a:gd name="T63" fmla="*/ 388 h 430"/>
              <a:gd name="T64" fmla="*/ 288 w 555"/>
              <a:gd name="T65" fmla="*/ 359 h 430"/>
              <a:gd name="T66" fmla="*/ 317 w 555"/>
              <a:gd name="T67" fmla="*/ 416 h 430"/>
              <a:gd name="T68" fmla="*/ 250 w 555"/>
              <a:gd name="T69" fmla="*/ 392 h 430"/>
              <a:gd name="T70" fmla="*/ 216 w 555"/>
              <a:gd name="T71" fmla="*/ 348 h 430"/>
              <a:gd name="T72" fmla="*/ 176 w 555"/>
              <a:gd name="T73" fmla="*/ 316 h 430"/>
              <a:gd name="T74" fmla="*/ 123 w 555"/>
              <a:gd name="T75" fmla="*/ 257 h 430"/>
              <a:gd name="T76" fmla="*/ 73 w 555"/>
              <a:gd name="T77" fmla="*/ 43 h 430"/>
              <a:gd name="T78" fmla="*/ 148 w 555"/>
              <a:gd name="T79" fmla="*/ 161 h 430"/>
              <a:gd name="T80" fmla="*/ 216 w 555"/>
              <a:gd name="T81" fmla="*/ 194 h 430"/>
              <a:gd name="T82" fmla="*/ 317 w 555"/>
              <a:gd name="T83" fmla="*/ 114 h 430"/>
              <a:gd name="T84" fmla="*/ 494 w 555"/>
              <a:gd name="T85" fmla="*/ 281 h 430"/>
              <a:gd name="T86" fmla="*/ 332 w 555"/>
              <a:gd name="T87" fmla="*/ 112 h 430"/>
              <a:gd name="T88" fmla="*/ 261 w 555"/>
              <a:gd name="T89" fmla="*/ 139 h 430"/>
              <a:gd name="T90" fmla="*/ 160 w 555"/>
              <a:gd name="T91" fmla="*/ 167 h 430"/>
              <a:gd name="T92" fmla="*/ 326 w 555"/>
              <a:gd name="T93" fmla="*/ 23 h 430"/>
              <a:gd name="T94" fmla="*/ 474 w 555"/>
              <a:gd name="T95" fmla="*/ 48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55" h="430">
                <a:moveTo>
                  <a:pt x="554" y="236"/>
                </a:moveTo>
                <a:cubicBezTo>
                  <a:pt x="484" y="38"/>
                  <a:pt x="484" y="38"/>
                  <a:pt x="484" y="38"/>
                </a:cubicBezTo>
                <a:cubicBezTo>
                  <a:pt x="483" y="36"/>
                  <a:pt x="482" y="35"/>
                  <a:pt x="481" y="34"/>
                </a:cubicBezTo>
                <a:cubicBezTo>
                  <a:pt x="479" y="34"/>
                  <a:pt x="477" y="34"/>
                  <a:pt x="476" y="34"/>
                </a:cubicBezTo>
                <a:cubicBezTo>
                  <a:pt x="456" y="42"/>
                  <a:pt x="406" y="35"/>
                  <a:pt x="387" y="32"/>
                </a:cubicBezTo>
                <a:cubicBezTo>
                  <a:pt x="382" y="29"/>
                  <a:pt x="365" y="19"/>
                  <a:pt x="330" y="10"/>
                </a:cubicBezTo>
                <a:cubicBezTo>
                  <a:pt x="290" y="0"/>
                  <a:pt x="227" y="29"/>
                  <a:pt x="216" y="34"/>
                </a:cubicBezTo>
                <a:cubicBezTo>
                  <a:pt x="69" y="30"/>
                  <a:pt x="69" y="30"/>
                  <a:pt x="69" y="30"/>
                </a:cubicBezTo>
                <a:cubicBezTo>
                  <a:pt x="66" y="30"/>
                  <a:pt x="64" y="32"/>
                  <a:pt x="63" y="35"/>
                </a:cubicBezTo>
                <a:cubicBezTo>
                  <a:pt x="1" y="226"/>
                  <a:pt x="1" y="226"/>
                  <a:pt x="1" y="226"/>
                </a:cubicBezTo>
                <a:cubicBezTo>
                  <a:pt x="0" y="228"/>
                  <a:pt x="1" y="231"/>
                  <a:pt x="3" y="233"/>
                </a:cubicBezTo>
                <a:cubicBezTo>
                  <a:pt x="71" y="281"/>
                  <a:pt x="71" y="281"/>
                  <a:pt x="71" y="281"/>
                </a:cubicBezTo>
                <a:cubicBezTo>
                  <a:pt x="62" y="298"/>
                  <a:pt x="64" y="316"/>
                  <a:pt x="76" y="324"/>
                </a:cubicBezTo>
                <a:cubicBezTo>
                  <a:pt x="80" y="327"/>
                  <a:pt x="86" y="329"/>
                  <a:pt x="91" y="329"/>
                </a:cubicBezTo>
                <a:cubicBezTo>
                  <a:pt x="95" y="328"/>
                  <a:pt x="99" y="327"/>
                  <a:pt x="103" y="326"/>
                </a:cubicBezTo>
                <a:cubicBezTo>
                  <a:pt x="100" y="340"/>
                  <a:pt x="103" y="353"/>
                  <a:pt x="113" y="360"/>
                </a:cubicBezTo>
                <a:cubicBezTo>
                  <a:pt x="118" y="363"/>
                  <a:pt x="124" y="365"/>
                  <a:pt x="130" y="365"/>
                </a:cubicBezTo>
                <a:cubicBezTo>
                  <a:pt x="136" y="364"/>
                  <a:pt x="143" y="362"/>
                  <a:pt x="149" y="359"/>
                </a:cubicBezTo>
                <a:cubicBezTo>
                  <a:pt x="149" y="359"/>
                  <a:pt x="148" y="359"/>
                  <a:pt x="148" y="359"/>
                </a:cubicBezTo>
                <a:cubicBezTo>
                  <a:pt x="148" y="369"/>
                  <a:pt x="152" y="378"/>
                  <a:pt x="159" y="383"/>
                </a:cubicBezTo>
                <a:cubicBezTo>
                  <a:pt x="164" y="386"/>
                  <a:pt x="169" y="387"/>
                  <a:pt x="175" y="387"/>
                </a:cubicBezTo>
                <a:cubicBezTo>
                  <a:pt x="182" y="387"/>
                  <a:pt x="189" y="383"/>
                  <a:pt x="196" y="378"/>
                </a:cubicBezTo>
                <a:cubicBezTo>
                  <a:pt x="194" y="390"/>
                  <a:pt x="197" y="401"/>
                  <a:pt x="205" y="407"/>
                </a:cubicBezTo>
                <a:cubicBezTo>
                  <a:pt x="209" y="410"/>
                  <a:pt x="214" y="411"/>
                  <a:pt x="220" y="411"/>
                </a:cubicBezTo>
                <a:cubicBezTo>
                  <a:pt x="227" y="411"/>
                  <a:pt x="234" y="407"/>
                  <a:pt x="240" y="402"/>
                </a:cubicBezTo>
                <a:cubicBezTo>
                  <a:pt x="240" y="402"/>
                  <a:pt x="240" y="402"/>
                  <a:pt x="240" y="402"/>
                </a:cubicBezTo>
                <a:cubicBezTo>
                  <a:pt x="249" y="408"/>
                  <a:pt x="249" y="408"/>
                  <a:pt x="249" y="408"/>
                </a:cubicBezTo>
                <a:cubicBezTo>
                  <a:pt x="250" y="409"/>
                  <a:pt x="289" y="430"/>
                  <a:pt x="318" y="429"/>
                </a:cubicBezTo>
                <a:cubicBezTo>
                  <a:pt x="324" y="429"/>
                  <a:pt x="329" y="427"/>
                  <a:pt x="333" y="425"/>
                </a:cubicBezTo>
                <a:cubicBezTo>
                  <a:pt x="344" y="421"/>
                  <a:pt x="347" y="412"/>
                  <a:pt x="348" y="404"/>
                </a:cubicBezTo>
                <a:cubicBezTo>
                  <a:pt x="356" y="407"/>
                  <a:pt x="360" y="407"/>
                  <a:pt x="360" y="407"/>
                </a:cubicBezTo>
                <a:cubicBezTo>
                  <a:pt x="360" y="407"/>
                  <a:pt x="366" y="408"/>
                  <a:pt x="373" y="408"/>
                </a:cubicBezTo>
                <a:cubicBezTo>
                  <a:pt x="385" y="407"/>
                  <a:pt x="394" y="403"/>
                  <a:pt x="401" y="396"/>
                </a:cubicBezTo>
                <a:cubicBezTo>
                  <a:pt x="409" y="388"/>
                  <a:pt x="409" y="378"/>
                  <a:pt x="407" y="371"/>
                </a:cubicBezTo>
                <a:cubicBezTo>
                  <a:pt x="413" y="372"/>
                  <a:pt x="418" y="373"/>
                  <a:pt x="423" y="372"/>
                </a:cubicBezTo>
                <a:cubicBezTo>
                  <a:pt x="440" y="372"/>
                  <a:pt x="448" y="363"/>
                  <a:pt x="449" y="363"/>
                </a:cubicBezTo>
                <a:cubicBezTo>
                  <a:pt x="456" y="356"/>
                  <a:pt x="460" y="348"/>
                  <a:pt x="460" y="339"/>
                </a:cubicBezTo>
                <a:cubicBezTo>
                  <a:pt x="460" y="338"/>
                  <a:pt x="460" y="336"/>
                  <a:pt x="460" y="335"/>
                </a:cubicBezTo>
                <a:cubicBezTo>
                  <a:pt x="465" y="337"/>
                  <a:pt x="472" y="338"/>
                  <a:pt x="480" y="338"/>
                </a:cubicBezTo>
                <a:cubicBezTo>
                  <a:pt x="489" y="338"/>
                  <a:pt x="496" y="334"/>
                  <a:pt x="503" y="328"/>
                </a:cubicBezTo>
                <a:cubicBezTo>
                  <a:pt x="521" y="311"/>
                  <a:pt x="512" y="285"/>
                  <a:pt x="504" y="273"/>
                </a:cubicBezTo>
                <a:cubicBezTo>
                  <a:pt x="503" y="272"/>
                  <a:pt x="503" y="272"/>
                  <a:pt x="503" y="272"/>
                </a:cubicBezTo>
                <a:cubicBezTo>
                  <a:pt x="551" y="244"/>
                  <a:pt x="551" y="244"/>
                  <a:pt x="551" y="244"/>
                </a:cubicBezTo>
                <a:cubicBezTo>
                  <a:pt x="554" y="242"/>
                  <a:pt x="555" y="239"/>
                  <a:pt x="554" y="236"/>
                </a:cubicBezTo>
                <a:close/>
                <a:moveTo>
                  <a:pt x="83" y="314"/>
                </a:moveTo>
                <a:cubicBezTo>
                  <a:pt x="75" y="308"/>
                  <a:pt x="76" y="293"/>
                  <a:pt x="85" y="280"/>
                </a:cubicBezTo>
                <a:cubicBezTo>
                  <a:pt x="91" y="272"/>
                  <a:pt x="100" y="266"/>
                  <a:pt x="108" y="265"/>
                </a:cubicBezTo>
                <a:cubicBezTo>
                  <a:pt x="111" y="265"/>
                  <a:pt x="114" y="266"/>
                  <a:pt x="116" y="267"/>
                </a:cubicBezTo>
                <a:cubicBezTo>
                  <a:pt x="123" y="273"/>
                  <a:pt x="123" y="288"/>
                  <a:pt x="114" y="301"/>
                </a:cubicBezTo>
                <a:cubicBezTo>
                  <a:pt x="105" y="313"/>
                  <a:pt x="91" y="319"/>
                  <a:pt x="83" y="314"/>
                </a:cubicBezTo>
                <a:close/>
                <a:moveTo>
                  <a:pt x="156" y="335"/>
                </a:moveTo>
                <a:cubicBezTo>
                  <a:pt x="146" y="348"/>
                  <a:pt x="129" y="356"/>
                  <a:pt x="120" y="349"/>
                </a:cubicBezTo>
                <a:cubicBezTo>
                  <a:pt x="111" y="343"/>
                  <a:pt x="112" y="326"/>
                  <a:pt x="122" y="311"/>
                </a:cubicBezTo>
                <a:cubicBezTo>
                  <a:pt x="129" y="301"/>
                  <a:pt x="139" y="295"/>
                  <a:pt x="148" y="294"/>
                </a:cubicBezTo>
                <a:cubicBezTo>
                  <a:pt x="152" y="294"/>
                  <a:pt x="155" y="295"/>
                  <a:pt x="157" y="297"/>
                </a:cubicBezTo>
                <a:cubicBezTo>
                  <a:pt x="166" y="303"/>
                  <a:pt x="166" y="320"/>
                  <a:pt x="156" y="335"/>
                </a:cubicBezTo>
                <a:close/>
                <a:moveTo>
                  <a:pt x="197" y="359"/>
                </a:moveTo>
                <a:cubicBezTo>
                  <a:pt x="189" y="371"/>
                  <a:pt x="174" y="377"/>
                  <a:pt x="167" y="372"/>
                </a:cubicBezTo>
                <a:cubicBezTo>
                  <a:pt x="162" y="369"/>
                  <a:pt x="161" y="363"/>
                  <a:pt x="161" y="359"/>
                </a:cubicBezTo>
                <a:cubicBezTo>
                  <a:pt x="161" y="353"/>
                  <a:pt x="164" y="345"/>
                  <a:pt x="168" y="339"/>
                </a:cubicBezTo>
                <a:cubicBezTo>
                  <a:pt x="175" y="330"/>
                  <a:pt x="184" y="324"/>
                  <a:pt x="191" y="324"/>
                </a:cubicBezTo>
                <a:cubicBezTo>
                  <a:pt x="194" y="324"/>
                  <a:pt x="197" y="324"/>
                  <a:pt x="199" y="326"/>
                </a:cubicBezTo>
                <a:cubicBezTo>
                  <a:pt x="204" y="329"/>
                  <a:pt x="204" y="335"/>
                  <a:pt x="204" y="338"/>
                </a:cubicBezTo>
                <a:cubicBezTo>
                  <a:pt x="204" y="345"/>
                  <a:pt x="202" y="353"/>
                  <a:pt x="197" y="359"/>
                </a:cubicBezTo>
                <a:close/>
                <a:moveTo>
                  <a:pt x="240" y="385"/>
                </a:moveTo>
                <a:cubicBezTo>
                  <a:pt x="232" y="396"/>
                  <a:pt x="219" y="401"/>
                  <a:pt x="212" y="397"/>
                </a:cubicBezTo>
                <a:cubicBezTo>
                  <a:pt x="206" y="392"/>
                  <a:pt x="206" y="378"/>
                  <a:pt x="214" y="367"/>
                </a:cubicBezTo>
                <a:cubicBezTo>
                  <a:pt x="220" y="359"/>
                  <a:pt x="228" y="354"/>
                  <a:pt x="235" y="354"/>
                </a:cubicBezTo>
                <a:cubicBezTo>
                  <a:pt x="237" y="353"/>
                  <a:pt x="239" y="354"/>
                  <a:pt x="241" y="355"/>
                </a:cubicBezTo>
                <a:cubicBezTo>
                  <a:pt x="245" y="358"/>
                  <a:pt x="246" y="363"/>
                  <a:pt x="246" y="366"/>
                </a:cubicBezTo>
                <a:cubicBezTo>
                  <a:pt x="246" y="372"/>
                  <a:pt x="244" y="379"/>
                  <a:pt x="240" y="385"/>
                </a:cubicBezTo>
                <a:close/>
                <a:moveTo>
                  <a:pt x="494" y="319"/>
                </a:moveTo>
                <a:cubicBezTo>
                  <a:pt x="490" y="323"/>
                  <a:pt x="485" y="325"/>
                  <a:pt x="479" y="325"/>
                </a:cubicBezTo>
                <a:cubicBezTo>
                  <a:pt x="466" y="326"/>
                  <a:pt x="453" y="318"/>
                  <a:pt x="453" y="318"/>
                </a:cubicBezTo>
                <a:cubicBezTo>
                  <a:pt x="453" y="318"/>
                  <a:pt x="453" y="318"/>
                  <a:pt x="453" y="318"/>
                </a:cubicBezTo>
                <a:cubicBezTo>
                  <a:pt x="366" y="241"/>
                  <a:pt x="366" y="241"/>
                  <a:pt x="366" y="241"/>
                </a:cubicBezTo>
                <a:cubicBezTo>
                  <a:pt x="363" y="239"/>
                  <a:pt x="359" y="239"/>
                  <a:pt x="357" y="242"/>
                </a:cubicBezTo>
                <a:cubicBezTo>
                  <a:pt x="355" y="245"/>
                  <a:pt x="355" y="249"/>
                  <a:pt x="358" y="251"/>
                </a:cubicBezTo>
                <a:cubicBezTo>
                  <a:pt x="439" y="322"/>
                  <a:pt x="439" y="322"/>
                  <a:pt x="439" y="322"/>
                </a:cubicBezTo>
                <a:cubicBezTo>
                  <a:pt x="440" y="323"/>
                  <a:pt x="447" y="331"/>
                  <a:pt x="447" y="339"/>
                </a:cubicBezTo>
                <a:cubicBezTo>
                  <a:pt x="447" y="344"/>
                  <a:pt x="445" y="349"/>
                  <a:pt x="440" y="353"/>
                </a:cubicBezTo>
                <a:cubicBezTo>
                  <a:pt x="440" y="354"/>
                  <a:pt x="434" y="359"/>
                  <a:pt x="422" y="359"/>
                </a:cubicBezTo>
                <a:cubicBezTo>
                  <a:pt x="416" y="360"/>
                  <a:pt x="409" y="359"/>
                  <a:pt x="402" y="356"/>
                </a:cubicBezTo>
                <a:cubicBezTo>
                  <a:pt x="402" y="356"/>
                  <a:pt x="389" y="348"/>
                  <a:pt x="371" y="334"/>
                </a:cubicBezTo>
                <a:cubicBezTo>
                  <a:pt x="348" y="314"/>
                  <a:pt x="338" y="306"/>
                  <a:pt x="334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0" y="300"/>
                  <a:pt x="329" y="300"/>
                  <a:pt x="328" y="300"/>
                </a:cubicBezTo>
                <a:cubicBezTo>
                  <a:pt x="326" y="300"/>
                  <a:pt x="323" y="302"/>
                  <a:pt x="322" y="304"/>
                </a:cubicBezTo>
                <a:cubicBezTo>
                  <a:pt x="321" y="308"/>
                  <a:pt x="322" y="309"/>
                  <a:pt x="332" y="318"/>
                </a:cubicBezTo>
                <a:cubicBezTo>
                  <a:pt x="342" y="327"/>
                  <a:pt x="352" y="336"/>
                  <a:pt x="362" y="344"/>
                </a:cubicBezTo>
                <a:cubicBezTo>
                  <a:pt x="392" y="370"/>
                  <a:pt x="392" y="370"/>
                  <a:pt x="392" y="370"/>
                </a:cubicBezTo>
                <a:cubicBezTo>
                  <a:pt x="393" y="371"/>
                  <a:pt x="400" y="379"/>
                  <a:pt x="391" y="388"/>
                </a:cubicBezTo>
                <a:cubicBezTo>
                  <a:pt x="386" y="393"/>
                  <a:pt x="378" y="395"/>
                  <a:pt x="373" y="395"/>
                </a:cubicBezTo>
                <a:cubicBezTo>
                  <a:pt x="367" y="395"/>
                  <a:pt x="363" y="394"/>
                  <a:pt x="362" y="394"/>
                </a:cubicBezTo>
                <a:cubicBezTo>
                  <a:pt x="361" y="394"/>
                  <a:pt x="356" y="394"/>
                  <a:pt x="344" y="388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4" y="347"/>
                  <a:pt x="290" y="348"/>
                  <a:pt x="288" y="350"/>
                </a:cubicBezTo>
                <a:cubicBezTo>
                  <a:pt x="286" y="353"/>
                  <a:pt x="286" y="357"/>
                  <a:pt x="288" y="359"/>
                </a:cubicBezTo>
                <a:cubicBezTo>
                  <a:pt x="305" y="376"/>
                  <a:pt x="321" y="388"/>
                  <a:pt x="334" y="397"/>
                </a:cubicBezTo>
                <a:cubicBezTo>
                  <a:pt x="335" y="401"/>
                  <a:pt x="336" y="410"/>
                  <a:pt x="328" y="414"/>
                </a:cubicBezTo>
                <a:cubicBezTo>
                  <a:pt x="325" y="415"/>
                  <a:pt x="322" y="416"/>
                  <a:pt x="317" y="416"/>
                </a:cubicBezTo>
                <a:cubicBezTo>
                  <a:pt x="292" y="417"/>
                  <a:pt x="256" y="397"/>
                  <a:pt x="255" y="397"/>
                </a:cubicBezTo>
                <a:cubicBezTo>
                  <a:pt x="249" y="393"/>
                  <a:pt x="249" y="393"/>
                  <a:pt x="249" y="393"/>
                </a:cubicBezTo>
                <a:cubicBezTo>
                  <a:pt x="250" y="393"/>
                  <a:pt x="250" y="392"/>
                  <a:pt x="250" y="392"/>
                </a:cubicBezTo>
                <a:cubicBezTo>
                  <a:pt x="256" y="384"/>
                  <a:pt x="259" y="375"/>
                  <a:pt x="259" y="366"/>
                </a:cubicBezTo>
                <a:cubicBezTo>
                  <a:pt x="259" y="357"/>
                  <a:pt x="255" y="349"/>
                  <a:pt x="249" y="345"/>
                </a:cubicBezTo>
                <a:cubicBezTo>
                  <a:pt x="240" y="338"/>
                  <a:pt x="227" y="340"/>
                  <a:pt x="216" y="348"/>
                </a:cubicBezTo>
                <a:cubicBezTo>
                  <a:pt x="216" y="345"/>
                  <a:pt x="217" y="342"/>
                  <a:pt x="217" y="339"/>
                </a:cubicBezTo>
                <a:cubicBezTo>
                  <a:pt x="217" y="328"/>
                  <a:pt x="213" y="320"/>
                  <a:pt x="206" y="315"/>
                </a:cubicBezTo>
                <a:cubicBezTo>
                  <a:pt x="198" y="309"/>
                  <a:pt x="187" y="310"/>
                  <a:pt x="176" y="316"/>
                </a:cubicBezTo>
                <a:cubicBezTo>
                  <a:pt x="177" y="303"/>
                  <a:pt x="174" y="292"/>
                  <a:pt x="165" y="286"/>
                </a:cubicBezTo>
                <a:cubicBezTo>
                  <a:pt x="156" y="280"/>
                  <a:pt x="144" y="281"/>
                  <a:pt x="133" y="286"/>
                </a:cubicBezTo>
                <a:cubicBezTo>
                  <a:pt x="135" y="274"/>
                  <a:pt x="132" y="263"/>
                  <a:pt x="123" y="257"/>
                </a:cubicBezTo>
                <a:cubicBezTo>
                  <a:pt x="110" y="248"/>
                  <a:pt x="90" y="254"/>
                  <a:pt x="77" y="270"/>
                </a:cubicBezTo>
                <a:cubicBezTo>
                  <a:pt x="15" y="225"/>
                  <a:pt x="15" y="225"/>
                  <a:pt x="15" y="225"/>
                </a:cubicBezTo>
                <a:cubicBezTo>
                  <a:pt x="73" y="43"/>
                  <a:pt x="73" y="43"/>
                  <a:pt x="73" y="43"/>
                </a:cubicBezTo>
                <a:cubicBezTo>
                  <a:pt x="205" y="47"/>
                  <a:pt x="205" y="47"/>
                  <a:pt x="205" y="47"/>
                </a:cubicBezTo>
                <a:cubicBezTo>
                  <a:pt x="196" y="58"/>
                  <a:pt x="184" y="76"/>
                  <a:pt x="180" y="90"/>
                </a:cubicBezTo>
                <a:cubicBezTo>
                  <a:pt x="175" y="109"/>
                  <a:pt x="148" y="160"/>
                  <a:pt x="148" y="161"/>
                </a:cubicBezTo>
                <a:cubicBezTo>
                  <a:pt x="148" y="162"/>
                  <a:pt x="143" y="174"/>
                  <a:pt x="147" y="188"/>
                </a:cubicBezTo>
                <a:cubicBezTo>
                  <a:pt x="150" y="198"/>
                  <a:pt x="164" y="200"/>
                  <a:pt x="180" y="199"/>
                </a:cubicBezTo>
                <a:cubicBezTo>
                  <a:pt x="192" y="199"/>
                  <a:pt x="206" y="196"/>
                  <a:pt x="216" y="194"/>
                </a:cubicBezTo>
                <a:cubicBezTo>
                  <a:pt x="219" y="193"/>
                  <a:pt x="277" y="178"/>
                  <a:pt x="274" y="138"/>
                </a:cubicBezTo>
                <a:cubicBezTo>
                  <a:pt x="273" y="136"/>
                  <a:pt x="274" y="134"/>
                  <a:pt x="276" y="132"/>
                </a:cubicBezTo>
                <a:cubicBezTo>
                  <a:pt x="281" y="126"/>
                  <a:pt x="301" y="118"/>
                  <a:pt x="317" y="114"/>
                </a:cubicBezTo>
                <a:cubicBezTo>
                  <a:pt x="480" y="268"/>
                  <a:pt x="480" y="268"/>
                  <a:pt x="480" y="268"/>
                </a:cubicBezTo>
                <a:cubicBezTo>
                  <a:pt x="489" y="277"/>
                  <a:pt x="489" y="277"/>
                  <a:pt x="489" y="277"/>
                </a:cubicBezTo>
                <a:cubicBezTo>
                  <a:pt x="494" y="281"/>
                  <a:pt x="494" y="281"/>
                  <a:pt x="494" y="281"/>
                </a:cubicBezTo>
                <a:cubicBezTo>
                  <a:pt x="494" y="281"/>
                  <a:pt x="509" y="304"/>
                  <a:pt x="494" y="319"/>
                </a:cubicBezTo>
                <a:close/>
                <a:moveTo>
                  <a:pt x="492" y="262"/>
                </a:moveTo>
                <a:cubicBezTo>
                  <a:pt x="332" y="112"/>
                  <a:pt x="332" y="112"/>
                  <a:pt x="332" y="112"/>
                </a:cubicBezTo>
                <a:cubicBezTo>
                  <a:pt x="322" y="101"/>
                  <a:pt x="322" y="101"/>
                  <a:pt x="322" y="101"/>
                </a:cubicBezTo>
                <a:cubicBezTo>
                  <a:pt x="318" y="101"/>
                  <a:pt x="280" y="108"/>
                  <a:pt x="266" y="124"/>
                </a:cubicBezTo>
                <a:cubicBezTo>
                  <a:pt x="262" y="128"/>
                  <a:pt x="260" y="134"/>
                  <a:pt x="261" y="139"/>
                </a:cubicBezTo>
                <a:cubicBezTo>
                  <a:pt x="264" y="168"/>
                  <a:pt x="214" y="181"/>
                  <a:pt x="213" y="181"/>
                </a:cubicBezTo>
                <a:cubicBezTo>
                  <a:pt x="189" y="187"/>
                  <a:pt x="163" y="188"/>
                  <a:pt x="160" y="184"/>
                </a:cubicBezTo>
                <a:cubicBezTo>
                  <a:pt x="157" y="175"/>
                  <a:pt x="160" y="167"/>
                  <a:pt x="160" y="167"/>
                </a:cubicBezTo>
                <a:cubicBezTo>
                  <a:pt x="161" y="164"/>
                  <a:pt x="187" y="113"/>
                  <a:pt x="192" y="94"/>
                </a:cubicBezTo>
                <a:cubicBezTo>
                  <a:pt x="197" y="77"/>
                  <a:pt x="218" y="51"/>
                  <a:pt x="222" y="46"/>
                </a:cubicBezTo>
                <a:cubicBezTo>
                  <a:pt x="231" y="41"/>
                  <a:pt x="292" y="14"/>
                  <a:pt x="326" y="23"/>
                </a:cubicBezTo>
                <a:cubicBezTo>
                  <a:pt x="365" y="33"/>
                  <a:pt x="381" y="43"/>
                  <a:pt x="381" y="43"/>
                </a:cubicBezTo>
                <a:cubicBezTo>
                  <a:pt x="382" y="44"/>
                  <a:pt x="383" y="44"/>
                  <a:pt x="384" y="44"/>
                </a:cubicBezTo>
                <a:cubicBezTo>
                  <a:pt x="386" y="45"/>
                  <a:pt x="444" y="56"/>
                  <a:pt x="474" y="48"/>
                </a:cubicBezTo>
                <a:cubicBezTo>
                  <a:pt x="540" y="235"/>
                  <a:pt x="540" y="235"/>
                  <a:pt x="540" y="235"/>
                </a:cubicBezTo>
                <a:lnTo>
                  <a:pt x="492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椭圆 24"/>
          <p:cNvSpPr/>
          <p:nvPr/>
        </p:nvSpPr>
        <p:spPr bwMode="auto">
          <a:xfrm>
            <a:off x="4252529" y="2565409"/>
            <a:ext cx="1033153" cy="199400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742150" y="2295655"/>
            <a:ext cx="872763" cy="1207265"/>
          </a:xfrm>
          <a:custGeom>
            <a:avLst/>
            <a:gdLst>
              <a:gd name="T0" fmla="*/ 577 w 1154"/>
              <a:gd name="T1" fmla="*/ 0 h 1597"/>
              <a:gd name="T2" fmla="*/ 0 w 1154"/>
              <a:gd name="T3" fmla="*/ 578 h 1597"/>
              <a:gd name="T4" fmla="*/ 294 w 1154"/>
              <a:gd name="T5" fmla="*/ 1080 h 1597"/>
              <a:gd name="T6" fmla="*/ 577 w 1154"/>
              <a:gd name="T7" fmla="*/ 1597 h 1597"/>
              <a:gd name="T8" fmla="*/ 860 w 1154"/>
              <a:gd name="T9" fmla="*/ 1080 h 1597"/>
              <a:gd name="T10" fmla="*/ 1154 w 1154"/>
              <a:gd name="T11" fmla="*/ 578 h 1597"/>
              <a:gd name="T12" fmla="*/ 577 w 1154"/>
              <a:gd name="T13" fmla="*/ 0 h 1597"/>
              <a:gd name="T14" fmla="*/ 577 w 1154"/>
              <a:gd name="T15" fmla="*/ 1019 h 1597"/>
              <a:gd name="T16" fmla="*/ 139 w 1154"/>
              <a:gd name="T17" fmla="*/ 582 h 1597"/>
              <a:gd name="T18" fmla="*/ 577 w 1154"/>
              <a:gd name="T19" fmla="*/ 144 h 1597"/>
              <a:gd name="T20" fmla="*/ 1014 w 1154"/>
              <a:gd name="T21" fmla="*/ 582 h 1597"/>
              <a:gd name="T22" fmla="*/ 577 w 1154"/>
              <a:gd name="T23" fmla="*/ 1019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4" h="1597">
                <a:moveTo>
                  <a:pt x="577" y="0"/>
                </a:moveTo>
                <a:cubicBezTo>
                  <a:pt x="258" y="0"/>
                  <a:pt x="0" y="259"/>
                  <a:pt x="0" y="578"/>
                </a:cubicBezTo>
                <a:cubicBezTo>
                  <a:pt x="0" y="793"/>
                  <a:pt x="118" y="981"/>
                  <a:pt x="294" y="1080"/>
                </a:cubicBezTo>
                <a:cubicBezTo>
                  <a:pt x="294" y="1080"/>
                  <a:pt x="543" y="1218"/>
                  <a:pt x="577" y="1597"/>
                </a:cubicBezTo>
                <a:cubicBezTo>
                  <a:pt x="611" y="1218"/>
                  <a:pt x="860" y="1080"/>
                  <a:pt x="860" y="1080"/>
                </a:cubicBezTo>
                <a:cubicBezTo>
                  <a:pt x="1036" y="981"/>
                  <a:pt x="1154" y="793"/>
                  <a:pt x="1154" y="578"/>
                </a:cubicBezTo>
                <a:cubicBezTo>
                  <a:pt x="1154" y="259"/>
                  <a:pt x="896" y="0"/>
                  <a:pt x="577" y="0"/>
                </a:cubicBezTo>
                <a:close/>
                <a:moveTo>
                  <a:pt x="577" y="1019"/>
                </a:moveTo>
                <a:cubicBezTo>
                  <a:pt x="335" y="1019"/>
                  <a:pt x="139" y="824"/>
                  <a:pt x="139" y="582"/>
                </a:cubicBezTo>
                <a:cubicBezTo>
                  <a:pt x="139" y="340"/>
                  <a:pt x="335" y="144"/>
                  <a:pt x="577" y="144"/>
                </a:cubicBezTo>
                <a:cubicBezTo>
                  <a:pt x="819" y="144"/>
                  <a:pt x="1014" y="340"/>
                  <a:pt x="1014" y="582"/>
                </a:cubicBezTo>
                <a:cubicBezTo>
                  <a:pt x="1014" y="824"/>
                  <a:pt x="819" y="1019"/>
                  <a:pt x="577" y="1019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椭圆 33"/>
          <p:cNvSpPr/>
          <p:nvPr/>
        </p:nvSpPr>
        <p:spPr bwMode="auto">
          <a:xfrm>
            <a:off x="2905195" y="2462361"/>
            <a:ext cx="544291" cy="544291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5" name="Oval 9"/>
          <p:cNvSpPr>
            <a:spLocks noChangeArrowheads="1"/>
          </p:cNvSpPr>
          <p:nvPr/>
        </p:nvSpPr>
        <p:spPr bwMode="auto">
          <a:xfrm>
            <a:off x="2964265" y="2513166"/>
            <a:ext cx="426150" cy="431410"/>
          </a:xfrm>
          <a:prstGeom prst="ellipse">
            <a:avLst/>
          </a:prstGeom>
          <a:solidFill>
            <a:srgbClr val="FF6E00"/>
          </a:solidFill>
          <a:ln w="28575">
            <a:noFill/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6" name="Freeform 14"/>
          <p:cNvSpPr>
            <a:spLocks noEditPoints="1"/>
          </p:cNvSpPr>
          <p:nvPr/>
        </p:nvSpPr>
        <p:spPr bwMode="auto">
          <a:xfrm>
            <a:off x="3024068" y="2618984"/>
            <a:ext cx="323004" cy="250719"/>
          </a:xfrm>
          <a:custGeom>
            <a:avLst/>
            <a:gdLst>
              <a:gd name="T0" fmla="*/ 481 w 555"/>
              <a:gd name="T1" fmla="*/ 34 h 430"/>
              <a:gd name="T2" fmla="*/ 330 w 555"/>
              <a:gd name="T3" fmla="*/ 10 h 430"/>
              <a:gd name="T4" fmla="*/ 63 w 555"/>
              <a:gd name="T5" fmla="*/ 35 h 430"/>
              <a:gd name="T6" fmla="*/ 71 w 555"/>
              <a:gd name="T7" fmla="*/ 281 h 430"/>
              <a:gd name="T8" fmla="*/ 103 w 555"/>
              <a:gd name="T9" fmla="*/ 326 h 430"/>
              <a:gd name="T10" fmla="*/ 149 w 555"/>
              <a:gd name="T11" fmla="*/ 359 h 430"/>
              <a:gd name="T12" fmla="*/ 175 w 555"/>
              <a:gd name="T13" fmla="*/ 387 h 430"/>
              <a:gd name="T14" fmla="*/ 220 w 555"/>
              <a:gd name="T15" fmla="*/ 411 h 430"/>
              <a:gd name="T16" fmla="*/ 249 w 555"/>
              <a:gd name="T17" fmla="*/ 408 h 430"/>
              <a:gd name="T18" fmla="*/ 348 w 555"/>
              <a:gd name="T19" fmla="*/ 404 h 430"/>
              <a:gd name="T20" fmla="*/ 401 w 555"/>
              <a:gd name="T21" fmla="*/ 396 h 430"/>
              <a:gd name="T22" fmla="*/ 449 w 555"/>
              <a:gd name="T23" fmla="*/ 363 h 430"/>
              <a:gd name="T24" fmla="*/ 480 w 555"/>
              <a:gd name="T25" fmla="*/ 338 h 430"/>
              <a:gd name="T26" fmla="*/ 503 w 555"/>
              <a:gd name="T27" fmla="*/ 272 h 430"/>
              <a:gd name="T28" fmla="*/ 83 w 555"/>
              <a:gd name="T29" fmla="*/ 314 h 430"/>
              <a:gd name="T30" fmla="*/ 116 w 555"/>
              <a:gd name="T31" fmla="*/ 267 h 430"/>
              <a:gd name="T32" fmla="*/ 156 w 555"/>
              <a:gd name="T33" fmla="*/ 335 h 430"/>
              <a:gd name="T34" fmla="*/ 148 w 555"/>
              <a:gd name="T35" fmla="*/ 294 h 430"/>
              <a:gd name="T36" fmla="*/ 197 w 555"/>
              <a:gd name="T37" fmla="*/ 359 h 430"/>
              <a:gd name="T38" fmla="*/ 168 w 555"/>
              <a:gd name="T39" fmla="*/ 339 h 430"/>
              <a:gd name="T40" fmla="*/ 204 w 555"/>
              <a:gd name="T41" fmla="*/ 338 h 430"/>
              <a:gd name="T42" fmla="*/ 212 w 555"/>
              <a:gd name="T43" fmla="*/ 397 h 430"/>
              <a:gd name="T44" fmla="*/ 241 w 555"/>
              <a:gd name="T45" fmla="*/ 355 h 430"/>
              <a:gd name="T46" fmla="*/ 494 w 555"/>
              <a:gd name="T47" fmla="*/ 319 h 430"/>
              <a:gd name="T48" fmla="*/ 453 w 555"/>
              <a:gd name="T49" fmla="*/ 318 h 430"/>
              <a:gd name="T50" fmla="*/ 358 w 555"/>
              <a:gd name="T51" fmla="*/ 251 h 430"/>
              <a:gd name="T52" fmla="*/ 440 w 555"/>
              <a:gd name="T53" fmla="*/ 353 h 430"/>
              <a:gd name="T54" fmla="*/ 371 w 555"/>
              <a:gd name="T55" fmla="*/ 334 h 430"/>
              <a:gd name="T56" fmla="*/ 333 w 555"/>
              <a:gd name="T57" fmla="*/ 302 h 430"/>
              <a:gd name="T58" fmla="*/ 332 w 555"/>
              <a:gd name="T59" fmla="*/ 318 h 430"/>
              <a:gd name="T60" fmla="*/ 391 w 555"/>
              <a:gd name="T61" fmla="*/ 388 h 430"/>
              <a:gd name="T62" fmla="*/ 344 w 555"/>
              <a:gd name="T63" fmla="*/ 388 h 430"/>
              <a:gd name="T64" fmla="*/ 288 w 555"/>
              <a:gd name="T65" fmla="*/ 359 h 430"/>
              <a:gd name="T66" fmla="*/ 317 w 555"/>
              <a:gd name="T67" fmla="*/ 416 h 430"/>
              <a:gd name="T68" fmla="*/ 250 w 555"/>
              <a:gd name="T69" fmla="*/ 392 h 430"/>
              <a:gd name="T70" fmla="*/ 216 w 555"/>
              <a:gd name="T71" fmla="*/ 348 h 430"/>
              <a:gd name="T72" fmla="*/ 176 w 555"/>
              <a:gd name="T73" fmla="*/ 316 h 430"/>
              <a:gd name="T74" fmla="*/ 123 w 555"/>
              <a:gd name="T75" fmla="*/ 257 h 430"/>
              <a:gd name="T76" fmla="*/ 73 w 555"/>
              <a:gd name="T77" fmla="*/ 43 h 430"/>
              <a:gd name="T78" fmla="*/ 148 w 555"/>
              <a:gd name="T79" fmla="*/ 161 h 430"/>
              <a:gd name="T80" fmla="*/ 216 w 555"/>
              <a:gd name="T81" fmla="*/ 194 h 430"/>
              <a:gd name="T82" fmla="*/ 317 w 555"/>
              <a:gd name="T83" fmla="*/ 114 h 430"/>
              <a:gd name="T84" fmla="*/ 494 w 555"/>
              <a:gd name="T85" fmla="*/ 281 h 430"/>
              <a:gd name="T86" fmla="*/ 332 w 555"/>
              <a:gd name="T87" fmla="*/ 112 h 430"/>
              <a:gd name="T88" fmla="*/ 261 w 555"/>
              <a:gd name="T89" fmla="*/ 139 h 430"/>
              <a:gd name="T90" fmla="*/ 160 w 555"/>
              <a:gd name="T91" fmla="*/ 167 h 430"/>
              <a:gd name="T92" fmla="*/ 326 w 555"/>
              <a:gd name="T93" fmla="*/ 23 h 430"/>
              <a:gd name="T94" fmla="*/ 474 w 555"/>
              <a:gd name="T95" fmla="*/ 48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55" h="430">
                <a:moveTo>
                  <a:pt x="554" y="236"/>
                </a:moveTo>
                <a:cubicBezTo>
                  <a:pt x="484" y="38"/>
                  <a:pt x="484" y="38"/>
                  <a:pt x="484" y="38"/>
                </a:cubicBezTo>
                <a:cubicBezTo>
                  <a:pt x="483" y="36"/>
                  <a:pt x="482" y="35"/>
                  <a:pt x="481" y="34"/>
                </a:cubicBezTo>
                <a:cubicBezTo>
                  <a:pt x="479" y="34"/>
                  <a:pt x="477" y="34"/>
                  <a:pt x="476" y="34"/>
                </a:cubicBezTo>
                <a:cubicBezTo>
                  <a:pt x="456" y="42"/>
                  <a:pt x="406" y="35"/>
                  <a:pt x="387" y="32"/>
                </a:cubicBezTo>
                <a:cubicBezTo>
                  <a:pt x="382" y="29"/>
                  <a:pt x="365" y="19"/>
                  <a:pt x="330" y="10"/>
                </a:cubicBezTo>
                <a:cubicBezTo>
                  <a:pt x="290" y="0"/>
                  <a:pt x="227" y="29"/>
                  <a:pt x="216" y="34"/>
                </a:cubicBezTo>
                <a:cubicBezTo>
                  <a:pt x="69" y="30"/>
                  <a:pt x="69" y="30"/>
                  <a:pt x="69" y="30"/>
                </a:cubicBezTo>
                <a:cubicBezTo>
                  <a:pt x="66" y="30"/>
                  <a:pt x="64" y="32"/>
                  <a:pt x="63" y="35"/>
                </a:cubicBezTo>
                <a:cubicBezTo>
                  <a:pt x="1" y="226"/>
                  <a:pt x="1" y="226"/>
                  <a:pt x="1" y="226"/>
                </a:cubicBezTo>
                <a:cubicBezTo>
                  <a:pt x="0" y="228"/>
                  <a:pt x="1" y="231"/>
                  <a:pt x="3" y="233"/>
                </a:cubicBezTo>
                <a:cubicBezTo>
                  <a:pt x="71" y="281"/>
                  <a:pt x="71" y="281"/>
                  <a:pt x="71" y="281"/>
                </a:cubicBezTo>
                <a:cubicBezTo>
                  <a:pt x="62" y="298"/>
                  <a:pt x="64" y="316"/>
                  <a:pt x="76" y="324"/>
                </a:cubicBezTo>
                <a:cubicBezTo>
                  <a:pt x="80" y="327"/>
                  <a:pt x="86" y="329"/>
                  <a:pt x="91" y="329"/>
                </a:cubicBezTo>
                <a:cubicBezTo>
                  <a:pt x="95" y="328"/>
                  <a:pt x="99" y="327"/>
                  <a:pt x="103" y="326"/>
                </a:cubicBezTo>
                <a:cubicBezTo>
                  <a:pt x="100" y="340"/>
                  <a:pt x="103" y="353"/>
                  <a:pt x="113" y="360"/>
                </a:cubicBezTo>
                <a:cubicBezTo>
                  <a:pt x="118" y="363"/>
                  <a:pt x="124" y="365"/>
                  <a:pt x="130" y="365"/>
                </a:cubicBezTo>
                <a:cubicBezTo>
                  <a:pt x="136" y="364"/>
                  <a:pt x="143" y="362"/>
                  <a:pt x="149" y="359"/>
                </a:cubicBezTo>
                <a:cubicBezTo>
                  <a:pt x="149" y="359"/>
                  <a:pt x="148" y="359"/>
                  <a:pt x="148" y="359"/>
                </a:cubicBezTo>
                <a:cubicBezTo>
                  <a:pt x="148" y="369"/>
                  <a:pt x="152" y="378"/>
                  <a:pt x="159" y="383"/>
                </a:cubicBezTo>
                <a:cubicBezTo>
                  <a:pt x="164" y="386"/>
                  <a:pt x="169" y="387"/>
                  <a:pt x="175" y="387"/>
                </a:cubicBezTo>
                <a:cubicBezTo>
                  <a:pt x="182" y="387"/>
                  <a:pt x="189" y="383"/>
                  <a:pt x="196" y="378"/>
                </a:cubicBezTo>
                <a:cubicBezTo>
                  <a:pt x="194" y="390"/>
                  <a:pt x="197" y="401"/>
                  <a:pt x="205" y="407"/>
                </a:cubicBezTo>
                <a:cubicBezTo>
                  <a:pt x="209" y="410"/>
                  <a:pt x="214" y="411"/>
                  <a:pt x="220" y="411"/>
                </a:cubicBezTo>
                <a:cubicBezTo>
                  <a:pt x="227" y="411"/>
                  <a:pt x="234" y="407"/>
                  <a:pt x="240" y="402"/>
                </a:cubicBezTo>
                <a:cubicBezTo>
                  <a:pt x="240" y="402"/>
                  <a:pt x="240" y="402"/>
                  <a:pt x="240" y="402"/>
                </a:cubicBezTo>
                <a:cubicBezTo>
                  <a:pt x="249" y="408"/>
                  <a:pt x="249" y="408"/>
                  <a:pt x="249" y="408"/>
                </a:cubicBezTo>
                <a:cubicBezTo>
                  <a:pt x="250" y="409"/>
                  <a:pt x="289" y="430"/>
                  <a:pt x="318" y="429"/>
                </a:cubicBezTo>
                <a:cubicBezTo>
                  <a:pt x="324" y="429"/>
                  <a:pt x="329" y="427"/>
                  <a:pt x="333" y="425"/>
                </a:cubicBezTo>
                <a:cubicBezTo>
                  <a:pt x="344" y="421"/>
                  <a:pt x="347" y="412"/>
                  <a:pt x="348" y="404"/>
                </a:cubicBezTo>
                <a:cubicBezTo>
                  <a:pt x="356" y="407"/>
                  <a:pt x="360" y="407"/>
                  <a:pt x="360" y="407"/>
                </a:cubicBezTo>
                <a:cubicBezTo>
                  <a:pt x="360" y="407"/>
                  <a:pt x="366" y="408"/>
                  <a:pt x="373" y="408"/>
                </a:cubicBezTo>
                <a:cubicBezTo>
                  <a:pt x="385" y="407"/>
                  <a:pt x="394" y="403"/>
                  <a:pt x="401" y="396"/>
                </a:cubicBezTo>
                <a:cubicBezTo>
                  <a:pt x="409" y="388"/>
                  <a:pt x="409" y="378"/>
                  <a:pt x="407" y="371"/>
                </a:cubicBezTo>
                <a:cubicBezTo>
                  <a:pt x="413" y="372"/>
                  <a:pt x="418" y="373"/>
                  <a:pt x="423" y="372"/>
                </a:cubicBezTo>
                <a:cubicBezTo>
                  <a:pt x="440" y="372"/>
                  <a:pt x="448" y="363"/>
                  <a:pt x="449" y="363"/>
                </a:cubicBezTo>
                <a:cubicBezTo>
                  <a:pt x="456" y="356"/>
                  <a:pt x="460" y="348"/>
                  <a:pt x="460" y="339"/>
                </a:cubicBezTo>
                <a:cubicBezTo>
                  <a:pt x="460" y="338"/>
                  <a:pt x="460" y="336"/>
                  <a:pt x="460" y="335"/>
                </a:cubicBezTo>
                <a:cubicBezTo>
                  <a:pt x="465" y="337"/>
                  <a:pt x="472" y="338"/>
                  <a:pt x="480" y="338"/>
                </a:cubicBezTo>
                <a:cubicBezTo>
                  <a:pt x="489" y="338"/>
                  <a:pt x="496" y="334"/>
                  <a:pt x="503" y="328"/>
                </a:cubicBezTo>
                <a:cubicBezTo>
                  <a:pt x="521" y="311"/>
                  <a:pt x="512" y="285"/>
                  <a:pt x="504" y="273"/>
                </a:cubicBezTo>
                <a:cubicBezTo>
                  <a:pt x="503" y="272"/>
                  <a:pt x="503" y="272"/>
                  <a:pt x="503" y="272"/>
                </a:cubicBezTo>
                <a:cubicBezTo>
                  <a:pt x="551" y="244"/>
                  <a:pt x="551" y="244"/>
                  <a:pt x="551" y="244"/>
                </a:cubicBezTo>
                <a:cubicBezTo>
                  <a:pt x="554" y="242"/>
                  <a:pt x="555" y="239"/>
                  <a:pt x="554" y="236"/>
                </a:cubicBezTo>
                <a:close/>
                <a:moveTo>
                  <a:pt x="83" y="314"/>
                </a:moveTo>
                <a:cubicBezTo>
                  <a:pt x="75" y="308"/>
                  <a:pt x="76" y="293"/>
                  <a:pt x="85" y="280"/>
                </a:cubicBezTo>
                <a:cubicBezTo>
                  <a:pt x="91" y="272"/>
                  <a:pt x="100" y="266"/>
                  <a:pt x="108" y="265"/>
                </a:cubicBezTo>
                <a:cubicBezTo>
                  <a:pt x="111" y="265"/>
                  <a:pt x="114" y="266"/>
                  <a:pt x="116" y="267"/>
                </a:cubicBezTo>
                <a:cubicBezTo>
                  <a:pt x="123" y="273"/>
                  <a:pt x="123" y="288"/>
                  <a:pt x="114" y="301"/>
                </a:cubicBezTo>
                <a:cubicBezTo>
                  <a:pt x="105" y="313"/>
                  <a:pt x="91" y="319"/>
                  <a:pt x="83" y="314"/>
                </a:cubicBezTo>
                <a:close/>
                <a:moveTo>
                  <a:pt x="156" y="335"/>
                </a:moveTo>
                <a:cubicBezTo>
                  <a:pt x="146" y="348"/>
                  <a:pt x="129" y="356"/>
                  <a:pt x="120" y="349"/>
                </a:cubicBezTo>
                <a:cubicBezTo>
                  <a:pt x="111" y="343"/>
                  <a:pt x="112" y="326"/>
                  <a:pt x="122" y="311"/>
                </a:cubicBezTo>
                <a:cubicBezTo>
                  <a:pt x="129" y="301"/>
                  <a:pt x="139" y="295"/>
                  <a:pt x="148" y="294"/>
                </a:cubicBezTo>
                <a:cubicBezTo>
                  <a:pt x="152" y="294"/>
                  <a:pt x="155" y="295"/>
                  <a:pt x="157" y="297"/>
                </a:cubicBezTo>
                <a:cubicBezTo>
                  <a:pt x="166" y="303"/>
                  <a:pt x="166" y="320"/>
                  <a:pt x="156" y="335"/>
                </a:cubicBezTo>
                <a:close/>
                <a:moveTo>
                  <a:pt x="197" y="359"/>
                </a:moveTo>
                <a:cubicBezTo>
                  <a:pt x="189" y="371"/>
                  <a:pt x="174" y="377"/>
                  <a:pt x="167" y="372"/>
                </a:cubicBezTo>
                <a:cubicBezTo>
                  <a:pt x="162" y="369"/>
                  <a:pt x="161" y="363"/>
                  <a:pt x="161" y="359"/>
                </a:cubicBezTo>
                <a:cubicBezTo>
                  <a:pt x="161" y="353"/>
                  <a:pt x="164" y="345"/>
                  <a:pt x="168" y="339"/>
                </a:cubicBezTo>
                <a:cubicBezTo>
                  <a:pt x="175" y="330"/>
                  <a:pt x="184" y="324"/>
                  <a:pt x="191" y="324"/>
                </a:cubicBezTo>
                <a:cubicBezTo>
                  <a:pt x="194" y="324"/>
                  <a:pt x="197" y="324"/>
                  <a:pt x="199" y="326"/>
                </a:cubicBezTo>
                <a:cubicBezTo>
                  <a:pt x="204" y="329"/>
                  <a:pt x="204" y="335"/>
                  <a:pt x="204" y="338"/>
                </a:cubicBezTo>
                <a:cubicBezTo>
                  <a:pt x="204" y="345"/>
                  <a:pt x="202" y="353"/>
                  <a:pt x="197" y="359"/>
                </a:cubicBezTo>
                <a:close/>
                <a:moveTo>
                  <a:pt x="240" y="385"/>
                </a:moveTo>
                <a:cubicBezTo>
                  <a:pt x="232" y="396"/>
                  <a:pt x="219" y="401"/>
                  <a:pt x="212" y="397"/>
                </a:cubicBezTo>
                <a:cubicBezTo>
                  <a:pt x="206" y="392"/>
                  <a:pt x="206" y="378"/>
                  <a:pt x="214" y="367"/>
                </a:cubicBezTo>
                <a:cubicBezTo>
                  <a:pt x="220" y="359"/>
                  <a:pt x="228" y="354"/>
                  <a:pt x="235" y="354"/>
                </a:cubicBezTo>
                <a:cubicBezTo>
                  <a:pt x="237" y="353"/>
                  <a:pt x="239" y="354"/>
                  <a:pt x="241" y="355"/>
                </a:cubicBezTo>
                <a:cubicBezTo>
                  <a:pt x="245" y="358"/>
                  <a:pt x="246" y="363"/>
                  <a:pt x="246" y="366"/>
                </a:cubicBezTo>
                <a:cubicBezTo>
                  <a:pt x="246" y="372"/>
                  <a:pt x="244" y="379"/>
                  <a:pt x="240" y="385"/>
                </a:cubicBezTo>
                <a:close/>
                <a:moveTo>
                  <a:pt x="494" y="319"/>
                </a:moveTo>
                <a:cubicBezTo>
                  <a:pt x="490" y="323"/>
                  <a:pt x="485" y="325"/>
                  <a:pt x="479" y="325"/>
                </a:cubicBezTo>
                <a:cubicBezTo>
                  <a:pt x="466" y="326"/>
                  <a:pt x="453" y="318"/>
                  <a:pt x="453" y="318"/>
                </a:cubicBezTo>
                <a:cubicBezTo>
                  <a:pt x="453" y="318"/>
                  <a:pt x="453" y="318"/>
                  <a:pt x="453" y="318"/>
                </a:cubicBezTo>
                <a:cubicBezTo>
                  <a:pt x="366" y="241"/>
                  <a:pt x="366" y="241"/>
                  <a:pt x="366" y="241"/>
                </a:cubicBezTo>
                <a:cubicBezTo>
                  <a:pt x="363" y="239"/>
                  <a:pt x="359" y="239"/>
                  <a:pt x="357" y="242"/>
                </a:cubicBezTo>
                <a:cubicBezTo>
                  <a:pt x="355" y="245"/>
                  <a:pt x="355" y="249"/>
                  <a:pt x="358" y="251"/>
                </a:cubicBezTo>
                <a:cubicBezTo>
                  <a:pt x="439" y="322"/>
                  <a:pt x="439" y="322"/>
                  <a:pt x="439" y="322"/>
                </a:cubicBezTo>
                <a:cubicBezTo>
                  <a:pt x="440" y="323"/>
                  <a:pt x="447" y="331"/>
                  <a:pt x="447" y="339"/>
                </a:cubicBezTo>
                <a:cubicBezTo>
                  <a:pt x="447" y="344"/>
                  <a:pt x="445" y="349"/>
                  <a:pt x="440" y="353"/>
                </a:cubicBezTo>
                <a:cubicBezTo>
                  <a:pt x="440" y="354"/>
                  <a:pt x="434" y="359"/>
                  <a:pt x="422" y="359"/>
                </a:cubicBezTo>
                <a:cubicBezTo>
                  <a:pt x="416" y="360"/>
                  <a:pt x="409" y="359"/>
                  <a:pt x="402" y="356"/>
                </a:cubicBezTo>
                <a:cubicBezTo>
                  <a:pt x="402" y="356"/>
                  <a:pt x="389" y="348"/>
                  <a:pt x="371" y="334"/>
                </a:cubicBezTo>
                <a:cubicBezTo>
                  <a:pt x="348" y="314"/>
                  <a:pt x="338" y="306"/>
                  <a:pt x="334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0" y="300"/>
                  <a:pt x="329" y="300"/>
                  <a:pt x="328" y="300"/>
                </a:cubicBezTo>
                <a:cubicBezTo>
                  <a:pt x="326" y="300"/>
                  <a:pt x="323" y="302"/>
                  <a:pt x="322" y="304"/>
                </a:cubicBezTo>
                <a:cubicBezTo>
                  <a:pt x="321" y="308"/>
                  <a:pt x="322" y="309"/>
                  <a:pt x="332" y="318"/>
                </a:cubicBezTo>
                <a:cubicBezTo>
                  <a:pt x="342" y="327"/>
                  <a:pt x="352" y="336"/>
                  <a:pt x="362" y="344"/>
                </a:cubicBezTo>
                <a:cubicBezTo>
                  <a:pt x="392" y="370"/>
                  <a:pt x="392" y="370"/>
                  <a:pt x="392" y="370"/>
                </a:cubicBezTo>
                <a:cubicBezTo>
                  <a:pt x="393" y="371"/>
                  <a:pt x="400" y="379"/>
                  <a:pt x="391" y="388"/>
                </a:cubicBezTo>
                <a:cubicBezTo>
                  <a:pt x="386" y="393"/>
                  <a:pt x="378" y="395"/>
                  <a:pt x="373" y="395"/>
                </a:cubicBezTo>
                <a:cubicBezTo>
                  <a:pt x="367" y="395"/>
                  <a:pt x="363" y="394"/>
                  <a:pt x="362" y="394"/>
                </a:cubicBezTo>
                <a:cubicBezTo>
                  <a:pt x="361" y="394"/>
                  <a:pt x="356" y="394"/>
                  <a:pt x="344" y="388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4" y="347"/>
                  <a:pt x="290" y="348"/>
                  <a:pt x="288" y="350"/>
                </a:cubicBezTo>
                <a:cubicBezTo>
                  <a:pt x="286" y="353"/>
                  <a:pt x="286" y="357"/>
                  <a:pt x="288" y="359"/>
                </a:cubicBezTo>
                <a:cubicBezTo>
                  <a:pt x="305" y="376"/>
                  <a:pt x="321" y="388"/>
                  <a:pt x="334" y="397"/>
                </a:cubicBezTo>
                <a:cubicBezTo>
                  <a:pt x="335" y="401"/>
                  <a:pt x="336" y="410"/>
                  <a:pt x="328" y="414"/>
                </a:cubicBezTo>
                <a:cubicBezTo>
                  <a:pt x="325" y="415"/>
                  <a:pt x="322" y="416"/>
                  <a:pt x="317" y="416"/>
                </a:cubicBezTo>
                <a:cubicBezTo>
                  <a:pt x="292" y="417"/>
                  <a:pt x="256" y="397"/>
                  <a:pt x="255" y="397"/>
                </a:cubicBezTo>
                <a:cubicBezTo>
                  <a:pt x="249" y="393"/>
                  <a:pt x="249" y="393"/>
                  <a:pt x="249" y="393"/>
                </a:cubicBezTo>
                <a:cubicBezTo>
                  <a:pt x="250" y="393"/>
                  <a:pt x="250" y="392"/>
                  <a:pt x="250" y="392"/>
                </a:cubicBezTo>
                <a:cubicBezTo>
                  <a:pt x="256" y="384"/>
                  <a:pt x="259" y="375"/>
                  <a:pt x="259" y="366"/>
                </a:cubicBezTo>
                <a:cubicBezTo>
                  <a:pt x="259" y="357"/>
                  <a:pt x="255" y="349"/>
                  <a:pt x="249" y="345"/>
                </a:cubicBezTo>
                <a:cubicBezTo>
                  <a:pt x="240" y="338"/>
                  <a:pt x="227" y="340"/>
                  <a:pt x="216" y="348"/>
                </a:cubicBezTo>
                <a:cubicBezTo>
                  <a:pt x="216" y="345"/>
                  <a:pt x="217" y="342"/>
                  <a:pt x="217" y="339"/>
                </a:cubicBezTo>
                <a:cubicBezTo>
                  <a:pt x="217" y="328"/>
                  <a:pt x="213" y="320"/>
                  <a:pt x="206" y="315"/>
                </a:cubicBezTo>
                <a:cubicBezTo>
                  <a:pt x="198" y="309"/>
                  <a:pt x="187" y="310"/>
                  <a:pt x="176" y="316"/>
                </a:cubicBezTo>
                <a:cubicBezTo>
                  <a:pt x="177" y="303"/>
                  <a:pt x="174" y="292"/>
                  <a:pt x="165" y="286"/>
                </a:cubicBezTo>
                <a:cubicBezTo>
                  <a:pt x="156" y="280"/>
                  <a:pt x="144" y="281"/>
                  <a:pt x="133" y="286"/>
                </a:cubicBezTo>
                <a:cubicBezTo>
                  <a:pt x="135" y="274"/>
                  <a:pt x="132" y="263"/>
                  <a:pt x="123" y="257"/>
                </a:cubicBezTo>
                <a:cubicBezTo>
                  <a:pt x="110" y="248"/>
                  <a:pt x="90" y="254"/>
                  <a:pt x="77" y="270"/>
                </a:cubicBezTo>
                <a:cubicBezTo>
                  <a:pt x="15" y="225"/>
                  <a:pt x="15" y="225"/>
                  <a:pt x="15" y="225"/>
                </a:cubicBezTo>
                <a:cubicBezTo>
                  <a:pt x="73" y="43"/>
                  <a:pt x="73" y="43"/>
                  <a:pt x="73" y="43"/>
                </a:cubicBezTo>
                <a:cubicBezTo>
                  <a:pt x="205" y="47"/>
                  <a:pt x="205" y="47"/>
                  <a:pt x="205" y="47"/>
                </a:cubicBezTo>
                <a:cubicBezTo>
                  <a:pt x="196" y="58"/>
                  <a:pt x="184" y="76"/>
                  <a:pt x="180" y="90"/>
                </a:cubicBezTo>
                <a:cubicBezTo>
                  <a:pt x="175" y="109"/>
                  <a:pt x="148" y="160"/>
                  <a:pt x="148" y="161"/>
                </a:cubicBezTo>
                <a:cubicBezTo>
                  <a:pt x="148" y="162"/>
                  <a:pt x="143" y="174"/>
                  <a:pt x="147" y="188"/>
                </a:cubicBezTo>
                <a:cubicBezTo>
                  <a:pt x="150" y="198"/>
                  <a:pt x="164" y="200"/>
                  <a:pt x="180" y="199"/>
                </a:cubicBezTo>
                <a:cubicBezTo>
                  <a:pt x="192" y="199"/>
                  <a:pt x="206" y="196"/>
                  <a:pt x="216" y="194"/>
                </a:cubicBezTo>
                <a:cubicBezTo>
                  <a:pt x="219" y="193"/>
                  <a:pt x="277" y="178"/>
                  <a:pt x="274" y="138"/>
                </a:cubicBezTo>
                <a:cubicBezTo>
                  <a:pt x="273" y="136"/>
                  <a:pt x="274" y="134"/>
                  <a:pt x="276" y="132"/>
                </a:cubicBezTo>
                <a:cubicBezTo>
                  <a:pt x="281" y="126"/>
                  <a:pt x="301" y="118"/>
                  <a:pt x="317" y="114"/>
                </a:cubicBezTo>
                <a:cubicBezTo>
                  <a:pt x="480" y="268"/>
                  <a:pt x="480" y="268"/>
                  <a:pt x="480" y="268"/>
                </a:cubicBezTo>
                <a:cubicBezTo>
                  <a:pt x="489" y="277"/>
                  <a:pt x="489" y="277"/>
                  <a:pt x="489" y="277"/>
                </a:cubicBezTo>
                <a:cubicBezTo>
                  <a:pt x="494" y="281"/>
                  <a:pt x="494" y="281"/>
                  <a:pt x="494" y="281"/>
                </a:cubicBezTo>
                <a:cubicBezTo>
                  <a:pt x="494" y="281"/>
                  <a:pt x="509" y="304"/>
                  <a:pt x="494" y="319"/>
                </a:cubicBezTo>
                <a:close/>
                <a:moveTo>
                  <a:pt x="492" y="262"/>
                </a:moveTo>
                <a:cubicBezTo>
                  <a:pt x="332" y="112"/>
                  <a:pt x="332" y="112"/>
                  <a:pt x="332" y="112"/>
                </a:cubicBezTo>
                <a:cubicBezTo>
                  <a:pt x="322" y="101"/>
                  <a:pt x="322" y="101"/>
                  <a:pt x="322" y="101"/>
                </a:cubicBezTo>
                <a:cubicBezTo>
                  <a:pt x="318" y="101"/>
                  <a:pt x="280" y="108"/>
                  <a:pt x="266" y="124"/>
                </a:cubicBezTo>
                <a:cubicBezTo>
                  <a:pt x="262" y="128"/>
                  <a:pt x="260" y="134"/>
                  <a:pt x="261" y="139"/>
                </a:cubicBezTo>
                <a:cubicBezTo>
                  <a:pt x="264" y="168"/>
                  <a:pt x="214" y="181"/>
                  <a:pt x="213" y="181"/>
                </a:cubicBezTo>
                <a:cubicBezTo>
                  <a:pt x="189" y="187"/>
                  <a:pt x="163" y="188"/>
                  <a:pt x="160" y="184"/>
                </a:cubicBezTo>
                <a:cubicBezTo>
                  <a:pt x="157" y="175"/>
                  <a:pt x="160" y="167"/>
                  <a:pt x="160" y="167"/>
                </a:cubicBezTo>
                <a:cubicBezTo>
                  <a:pt x="161" y="164"/>
                  <a:pt x="187" y="113"/>
                  <a:pt x="192" y="94"/>
                </a:cubicBezTo>
                <a:cubicBezTo>
                  <a:pt x="197" y="77"/>
                  <a:pt x="218" y="51"/>
                  <a:pt x="222" y="46"/>
                </a:cubicBezTo>
                <a:cubicBezTo>
                  <a:pt x="231" y="41"/>
                  <a:pt x="292" y="14"/>
                  <a:pt x="326" y="23"/>
                </a:cubicBezTo>
                <a:cubicBezTo>
                  <a:pt x="365" y="33"/>
                  <a:pt x="381" y="43"/>
                  <a:pt x="381" y="43"/>
                </a:cubicBezTo>
                <a:cubicBezTo>
                  <a:pt x="382" y="44"/>
                  <a:pt x="383" y="44"/>
                  <a:pt x="384" y="44"/>
                </a:cubicBezTo>
                <a:cubicBezTo>
                  <a:pt x="386" y="45"/>
                  <a:pt x="444" y="56"/>
                  <a:pt x="474" y="48"/>
                </a:cubicBezTo>
                <a:cubicBezTo>
                  <a:pt x="540" y="235"/>
                  <a:pt x="540" y="235"/>
                  <a:pt x="540" y="235"/>
                </a:cubicBezTo>
                <a:lnTo>
                  <a:pt x="492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2604609" y="3344829"/>
            <a:ext cx="1145460" cy="221076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5"/>
          <p:cNvSpPr>
            <a:spLocks noEditPoints="1"/>
          </p:cNvSpPr>
          <p:nvPr/>
        </p:nvSpPr>
        <p:spPr bwMode="auto">
          <a:xfrm>
            <a:off x="5570379" y="2803947"/>
            <a:ext cx="960500" cy="1328629"/>
          </a:xfrm>
          <a:custGeom>
            <a:avLst/>
            <a:gdLst>
              <a:gd name="T0" fmla="*/ 577 w 1154"/>
              <a:gd name="T1" fmla="*/ 0 h 1597"/>
              <a:gd name="T2" fmla="*/ 0 w 1154"/>
              <a:gd name="T3" fmla="*/ 578 h 1597"/>
              <a:gd name="T4" fmla="*/ 294 w 1154"/>
              <a:gd name="T5" fmla="*/ 1080 h 1597"/>
              <a:gd name="T6" fmla="*/ 577 w 1154"/>
              <a:gd name="T7" fmla="*/ 1597 h 1597"/>
              <a:gd name="T8" fmla="*/ 860 w 1154"/>
              <a:gd name="T9" fmla="*/ 1080 h 1597"/>
              <a:gd name="T10" fmla="*/ 1154 w 1154"/>
              <a:gd name="T11" fmla="*/ 578 h 1597"/>
              <a:gd name="T12" fmla="*/ 577 w 1154"/>
              <a:gd name="T13" fmla="*/ 0 h 1597"/>
              <a:gd name="T14" fmla="*/ 577 w 1154"/>
              <a:gd name="T15" fmla="*/ 1019 h 1597"/>
              <a:gd name="T16" fmla="*/ 139 w 1154"/>
              <a:gd name="T17" fmla="*/ 582 h 1597"/>
              <a:gd name="T18" fmla="*/ 577 w 1154"/>
              <a:gd name="T19" fmla="*/ 144 h 1597"/>
              <a:gd name="T20" fmla="*/ 1014 w 1154"/>
              <a:gd name="T21" fmla="*/ 582 h 1597"/>
              <a:gd name="T22" fmla="*/ 577 w 1154"/>
              <a:gd name="T23" fmla="*/ 1019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4" h="1597">
                <a:moveTo>
                  <a:pt x="577" y="0"/>
                </a:moveTo>
                <a:cubicBezTo>
                  <a:pt x="258" y="0"/>
                  <a:pt x="0" y="259"/>
                  <a:pt x="0" y="578"/>
                </a:cubicBezTo>
                <a:cubicBezTo>
                  <a:pt x="0" y="793"/>
                  <a:pt x="118" y="981"/>
                  <a:pt x="294" y="1080"/>
                </a:cubicBezTo>
                <a:cubicBezTo>
                  <a:pt x="294" y="1080"/>
                  <a:pt x="543" y="1218"/>
                  <a:pt x="577" y="1597"/>
                </a:cubicBezTo>
                <a:cubicBezTo>
                  <a:pt x="611" y="1218"/>
                  <a:pt x="860" y="1080"/>
                  <a:pt x="860" y="1080"/>
                </a:cubicBezTo>
                <a:cubicBezTo>
                  <a:pt x="1036" y="981"/>
                  <a:pt x="1154" y="793"/>
                  <a:pt x="1154" y="578"/>
                </a:cubicBezTo>
                <a:cubicBezTo>
                  <a:pt x="1154" y="259"/>
                  <a:pt x="896" y="0"/>
                  <a:pt x="577" y="0"/>
                </a:cubicBezTo>
                <a:close/>
                <a:moveTo>
                  <a:pt x="577" y="1019"/>
                </a:moveTo>
                <a:cubicBezTo>
                  <a:pt x="335" y="1019"/>
                  <a:pt x="139" y="824"/>
                  <a:pt x="139" y="582"/>
                </a:cubicBezTo>
                <a:cubicBezTo>
                  <a:pt x="139" y="340"/>
                  <a:pt x="335" y="144"/>
                  <a:pt x="577" y="144"/>
                </a:cubicBezTo>
                <a:cubicBezTo>
                  <a:pt x="819" y="144"/>
                  <a:pt x="1014" y="340"/>
                  <a:pt x="1014" y="582"/>
                </a:cubicBezTo>
                <a:cubicBezTo>
                  <a:pt x="1014" y="824"/>
                  <a:pt x="819" y="1019"/>
                  <a:pt x="577" y="1019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椭圆 40"/>
          <p:cNvSpPr/>
          <p:nvPr/>
        </p:nvSpPr>
        <p:spPr bwMode="auto">
          <a:xfrm>
            <a:off x="5749814" y="2987412"/>
            <a:ext cx="599008" cy="599007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2" name="Oval 9"/>
          <p:cNvSpPr>
            <a:spLocks noChangeArrowheads="1"/>
          </p:cNvSpPr>
          <p:nvPr/>
        </p:nvSpPr>
        <p:spPr bwMode="auto">
          <a:xfrm>
            <a:off x="5814823" y="3043324"/>
            <a:ext cx="468990" cy="474779"/>
          </a:xfrm>
          <a:prstGeom prst="ellipse">
            <a:avLst/>
          </a:prstGeom>
          <a:solidFill>
            <a:srgbClr val="FF2A00"/>
          </a:solidFill>
          <a:ln w="28575">
            <a:noFill/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3" name="Freeform 14"/>
          <p:cNvSpPr>
            <a:spLocks noEditPoints="1"/>
          </p:cNvSpPr>
          <p:nvPr/>
        </p:nvSpPr>
        <p:spPr bwMode="auto">
          <a:xfrm>
            <a:off x="5880637" y="3159779"/>
            <a:ext cx="355474" cy="275923"/>
          </a:xfrm>
          <a:custGeom>
            <a:avLst/>
            <a:gdLst>
              <a:gd name="T0" fmla="*/ 481 w 555"/>
              <a:gd name="T1" fmla="*/ 34 h 430"/>
              <a:gd name="T2" fmla="*/ 330 w 555"/>
              <a:gd name="T3" fmla="*/ 10 h 430"/>
              <a:gd name="T4" fmla="*/ 63 w 555"/>
              <a:gd name="T5" fmla="*/ 35 h 430"/>
              <a:gd name="T6" fmla="*/ 71 w 555"/>
              <a:gd name="T7" fmla="*/ 281 h 430"/>
              <a:gd name="T8" fmla="*/ 103 w 555"/>
              <a:gd name="T9" fmla="*/ 326 h 430"/>
              <a:gd name="T10" fmla="*/ 149 w 555"/>
              <a:gd name="T11" fmla="*/ 359 h 430"/>
              <a:gd name="T12" fmla="*/ 175 w 555"/>
              <a:gd name="T13" fmla="*/ 387 h 430"/>
              <a:gd name="T14" fmla="*/ 220 w 555"/>
              <a:gd name="T15" fmla="*/ 411 h 430"/>
              <a:gd name="T16" fmla="*/ 249 w 555"/>
              <a:gd name="T17" fmla="*/ 408 h 430"/>
              <a:gd name="T18" fmla="*/ 348 w 555"/>
              <a:gd name="T19" fmla="*/ 404 h 430"/>
              <a:gd name="T20" fmla="*/ 401 w 555"/>
              <a:gd name="T21" fmla="*/ 396 h 430"/>
              <a:gd name="T22" fmla="*/ 449 w 555"/>
              <a:gd name="T23" fmla="*/ 363 h 430"/>
              <a:gd name="T24" fmla="*/ 480 w 555"/>
              <a:gd name="T25" fmla="*/ 338 h 430"/>
              <a:gd name="T26" fmla="*/ 503 w 555"/>
              <a:gd name="T27" fmla="*/ 272 h 430"/>
              <a:gd name="T28" fmla="*/ 83 w 555"/>
              <a:gd name="T29" fmla="*/ 314 h 430"/>
              <a:gd name="T30" fmla="*/ 116 w 555"/>
              <a:gd name="T31" fmla="*/ 267 h 430"/>
              <a:gd name="T32" fmla="*/ 156 w 555"/>
              <a:gd name="T33" fmla="*/ 335 h 430"/>
              <a:gd name="T34" fmla="*/ 148 w 555"/>
              <a:gd name="T35" fmla="*/ 294 h 430"/>
              <a:gd name="T36" fmla="*/ 197 w 555"/>
              <a:gd name="T37" fmla="*/ 359 h 430"/>
              <a:gd name="T38" fmla="*/ 168 w 555"/>
              <a:gd name="T39" fmla="*/ 339 h 430"/>
              <a:gd name="T40" fmla="*/ 204 w 555"/>
              <a:gd name="T41" fmla="*/ 338 h 430"/>
              <a:gd name="T42" fmla="*/ 212 w 555"/>
              <a:gd name="T43" fmla="*/ 397 h 430"/>
              <a:gd name="T44" fmla="*/ 241 w 555"/>
              <a:gd name="T45" fmla="*/ 355 h 430"/>
              <a:gd name="T46" fmla="*/ 494 w 555"/>
              <a:gd name="T47" fmla="*/ 319 h 430"/>
              <a:gd name="T48" fmla="*/ 453 w 555"/>
              <a:gd name="T49" fmla="*/ 318 h 430"/>
              <a:gd name="T50" fmla="*/ 358 w 555"/>
              <a:gd name="T51" fmla="*/ 251 h 430"/>
              <a:gd name="T52" fmla="*/ 440 w 555"/>
              <a:gd name="T53" fmla="*/ 353 h 430"/>
              <a:gd name="T54" fmla="*/ 371 w 555"/>
              <a:gd name="T55" fmla="*/ 334 h 430"/>
              <a:gd name="T56" fmla="*/ 333 w 555"/>
              <a:gd name="T57" fmla="*/ 302 h 430"/>
              <a:gd name="T58" fmla="*/ 332 w 555"/>
              <a:gd name="T59" fmla="*/ 318 h 430"/>
              <a:gd name="T60" fmla="*/ 391 w 555"/>
              <a:gd name="T61" fmla="*/ 388 h 430"/>
              <a:gd name="T62" fmla="*/ 344 w 555"/>
              <a:gd name="T63" fmla="*/ 388 h 430"/>
              <a:gd name="T64" fmla="*/ 288 w 555"/>
              <a:gd name="T65" fmla="*/ 359 h 430"/>
              <a:gd name="T66" fmla="*/ 317 w 555"/>
              <a:gd name="T67" fmla="*/ 416 h 430"/>
              <a:gd name="T68" fmla="*/ 250 w 555"/>
              <a:gd name="T69" fmla="*/ 392 h 430"/>
              <a:gd name="T70" fmla="*/ 216 w 555"/>
              <a:gd name="T71" fmla="*/ 348 h 430"/>
              <a:gd name="T72" fmla="*/ 176 w 555"/>
              <a:gd name="T73" fmla="*/ 316 h 430"/>
              <a:gd name="T74" fmla="*/ 123 w 555"/>
              <a:gd name="T75" fmla="*/ 257 h 430"/>
              <a:gd name="T76" fmla="*/ 73 w 555"/>
              <a:gd name="T77" fmla="*/ 43 h 430"/>
              <a:gd name="T78" fmla="*/ 148 w 555"/>
              <a:gd name="T79" fmla="*/ 161 h 430"/>
              <a:gd name="T80" fmla="*/ 216 w 555"/>
              <a:gd name="T81" fmla="*/ 194 h 430"/>
              <a:gd name="T82" fmla="*/ 317 w 555"/>
              <a:gd name="T83" fmla="*/ 114 h 430"/>
              <a:gd name="T84" fmla="*/ 494 w 555"/>
              <a:gd name="T85" fmla="*/ 281 h 430"/>
              <a:gd name="T86" fmla="*/ 332 w 555"/>
              <a:gd name="T87" fmla="*/ 112 h 430"/>
              <a:gd name="T88" fmla="*/ 261 w 555"/>
              <a:gd name="T89" fmla="*/ 139 h 430"/>
              <a:gd name="T90" fmla="*/ 160 w 555"/>
              <a:gd name="T91" fmla="*/ 167 h 430"/>
              <a:gd name="T92" fmla="*/ 326 w 555"/>
              <a:gd name="T93" fmla="*/ 23 h 430"/>
              <a:gd name="T94" fmla="*/ 474 w 555"/>
              <a:gd name="T95" fmla="*/ 48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55" h="430">
                <a:moveTo>
                  <a:pt x="554" y="236"/>
                </a:moveTo>
                <a:cubicBezTo>
                  <a:pt x="484" y="38"/>
                  <a:pt x="484" y="38"/>
                  <a:pt x="484" y="38"/>
                </a:cubicBezTo>
                <a:cubicBezTo>
                  <a:pt x="483" y="36"/>
                  <a:pt x="482" y="35"/>
                  <a:pt x="481" y="34"/>
                </a:cubicBezTo>
                <a:cubicBezTo>
                  <a:pt x="479" y="34"/>
                  <a:pt x="477" y="34"/>
                  <a:pt x="476" y="34"/>
                </a:cubicBezTo>
                <a:cubicBezTo>
                  <a:pt x="456" y="42"/>
                  <a:pt x="406" y="35"/>
                  <a:pt x="387" y="32"/>
                </a:cubicBezTo>
                <a:cubicBezTo>
                  <a:pt x="382" y="29"/>
                  <a:pt x="365" y="19"/>
                  <a:pt x="330" y="10"/>
                </a:cubicBezTo>
                <a:cubicBezTo>
                  <a:pt x="290" y="0"/>
                  <a:pt x="227" y="29"/>
                  <a:pt x="216" y="34"/>
                </a:cubicBezTo>
                <a:cubicBezTo>
                  <a:pt x="69" y="30"/>
                  <a:pt x="69" y="30"/>
                  <a:pt x="69" y="30"/>
                </a:cubicBezTo>
                <a:cubicBezTo>
                  <a:pt x="66" y="30"/>
                  <a:pt x="64" y="32"/>
                  <a:pt x="63" y="35"/>
                </a:cubicBezTo>
                <a:cubicBezTo>
                  <a:pt x="1" y="226"/>
                  <a:pt x="1" y="226"/>
                  <a:pt x="1" y="226"/>
                </a:cubicBezTo>
                <a:cubicBezTo>
                  <a:pt x="0" y="228"/>
                  <a:pt x="1" y="231"/>
                  <a:pt x="3" y="233"/>
                </a:cubicBezTo>
                <a:cubicBezTo>
                  <a:pt x="71" y="281"/>
                  <a:pt x="71" y="281"/>
                  <a:pt x="71" y="281"/>
                </a:cubicBezTo>
                <a:cubicBezTo>
                  <a:pt x="62" y="298"/>
                  <a:pt x="64" y="316"/>
                  <a:pt x="76" y="324"/>
                </a:cubicBezTo>
                <a:cubicBezTo>
                  <a:pt x="80" y="327"/>
                  <a:pt x="86" y="329"/>
                  <a:pt x="91" y="329"/>
                </a:cubicBezTo>
                <a:cubicBezTo>
                  <a:pt x="95" y="328"/>
                  <a:pt x="99" y="327"/>
                  <a:pt x="103" y="326"/>
                </a:cubicBezTo>
                <a:cubicBezTo>
                  <a:pt x="100" y="340"/>
                  <a:pt x="103" y="353"/>
                  <a:pt x="113" y="360"/>
                </a:cubicBezTo>
                <a:cubicBezTo>
                  <a:pt x="118" y="363"/>
                  <a:pt x="124" y="365"/>
                  <a:pt x="130" y="365"/>
                </a:cubicBezTo>
                <a:cubicBezTo>
                  <a:pt x="136" y="364"/>
                  <a:pt x="143" y="362"/>
                  <a:pt x="149" y="359"/>
                </a:cubicBezTo>
                <a:cubicBezTo>
                  <a:pt x="149" y="359"/>
                  <a:pt x="148" y="359"/>
                  <a:pt x="148" y="359"/>
                </a:cubicBezTo>
                <a:cubicBezTo>
                  <a:pt x="148" y="369"/>
                  <a:pt x="152" y="378"/>
                  <a:pt x="159" y="383"/>
                </a:cubicBezTo>
                <a:cubicBezTo>
                  <a:pt x="164" y="386"/>
                  <a:pt x="169" y="387"/>
                  <a:pt x="175" y="387"/>
                </a:cubicBezTo>
                <a:cubicBezTo>
                  <a:pt x="182" y="387"/>
                  <a:pt x="189" y="383"/>
                  <a:pt x="196" y="378"/>
                </a:cubicBezTo>
                <a:cubicBezTo>
                  <a:pt x="194" y="390"/>
                  <a:pt x="197" y="401"/>
                  <a:pt x="205" y="407"/>
                </a:cubicBezTo>
                <a:cubicBezTo>
                  <a:pt x="209" y="410"/>
                  <a:pt x="214" y="411"/>
                  <a:pt x="220" y="411"/>
                </a:cubicBezTo>
                <a:cubicBezTo>
                  <a:pt x="227" y="411"/>
                  <a:pt x="234" y="407"/>
                  <a:pt x="240" y="402"/>
                </a:cubicBezTo>
                <a:cubicBezTo>
                  <a:pt x="240" y="402"/>
                  <a:pt x="240" y="402"/>
                  <a:pt x="240" y="402"/>
                </a:cubicBezTo>
                <a:cubicBezTo>
                  <a:pt x="249" y="408"/>
                  <a:pt x="249" y="408"/>
                  <a:pt x="249" y="408"/>
                </a:cubicBezTo>
                <a:cubicBezTo>
                  <a:pt x="250" y="409"/>
                  <a:pt x="289" y="430"/>
                  <a:pt x="318" y="429"/>
                </a:cubicBezTo>
                <a:cubicBezTo>
                  <a:pt x="324" y="429"/>
                  <a:pt x="329" y="427"/>
                  <a:pt x="333" y="425"/>
                </a:cubicBezTo>
                <a:cubicBezTo>
                  <a:pt x="344" y="421"/>
                  <a:pt x="347" y="412"/>
                  <a:pt x="348" y="404"/>
                </a:cubicBezTo>
                <a:cubicBezTo>
                  <a:pt x="356" y="407"/>
                  <a:pt x="360" y="407"/>
                  <a:pt x="360" y="407"/>
                </a:cubicBezTo>
                <a:cubicBezTo>
                  <a:pt x="360" y="407"/>
                  <a:pt x="366" y="408"/>
                  <a:pt x="373" y="408"/>
                </a:cubicBezTo>
                <a:cubicBezTo>
                  <a:pt x="385" y="407"/>
                  <a:pt x="394" y="403"/>
                  <a:pt x="401" y="396"/>
                </a:cubicBezTo>
                <a:cubicBezTo>
                  <a:pt x="409" y="388"/>
                  <a:pt x="409" y="378"/>
                  <a:pt x="407" y="371"/>
                </a:cubicBezTo>
                <a:cubicBezTo>
                  <a:pt x="413" y="372"/>
                  <a:pt x="418" y="373"/>
                  <a:pt x="423" y="372"/>
                </a:cubicBezTo>
                <a:cubicBezTo>
                  <a:pt x="440" y="372"/>
                  <a:pt x="448" y="363"/>
                  <a:pt x="449" y="363"/>
                </a:cubicBezTo>
                <a:cubicBezTo>
                  <a:pt x="456" y="356"/>
                  <a:pt x="460" y="348"/>
                  <a:pt x="460" y="339"/>
                </a:cubicBezTo>
                <a:cubicBezTo>
                  <a:pt x="460" y="338"/>
                  <a:pt x="460" y="336"/>
                  <a:pt x="460" y="335"/>
                </a:cubicBezTo>
                <a:cubicBezTo>
                  <a:pt x="465" y="337"/>
                  <a:pt x="472" y="338"/>
                  <a:pt x="480" y="338"/>
                </a:cubicBezTo>
                <a:cubicBezTo>
                  <a:pt x="489" y="338"/>
                  <a:pt x="496" y="334"/>
                  <a:pt x="503" y="328"/>
                </a:cubicBezTo>
                <a:cubicBezTo>
                  <a:pt x="521" y="311"/>
                  <a:pt x="512" y="285"/>
                  <a:pt x="504" y="273"/>
                </a:cubicBezTo>
                <a:cubicBezTo>
                  <a:pt x="503" y="272"/>
                  <a:pt x="503" y="272"/>
                  <a:pt x="503" y="272"/>
                </a:cubicBezTo>
                <a:cubicBezTo>
                  <a:pt x="551" y="244"/>
                  <a:pt x="551" y="244"/>
                  <a:pt x="551" y="244"/>
                </a:cubicBezTo>
                <a:cubicBezTo>
                  <a:pt x="554" y="242"/>
                  <a:pt x="555" y="239"/>
                  <a:pt x="554" y="236"/>
                </a:cubicBezTo>
                <a:close/>
                <a:moveTo>
                  <a:pt x="83" y="314"/>
                </a:moveTo>
                <a:cubicBezTo>
                  <a:pt x="75" y="308"/>
                  <a:pt x="76" y="293"/>
                  <a:pt x="85" y="280"/>
                </a:cubicBezTo>
                <a:cubicBezTo>
                  <a:pt x="91" y="272"/>
                  <a:pt x="100" y="266"/>
                  <a:pt x="108" y="265"/>
                </a:cubicBezTo>
                <a:cubicBezTo>
                  <a:pt x="111" y="265"/>
                  <a:pt x="114" y="266"/>
                  <a:pt x="116" y="267"/>
                </a:cubicBezTo>
                <a:cubicBezTo>
                  <a:pt x="123" y="273"/>
                  <a:pt x="123" y="288"/>
                  <a:pt x="114" y="301"/>
                </a:cubicBezTo>
                <a:cubicBezTo>
                  <a:pt x="105" y="313"/>
                  <a:pt x="91" y="319"/>
                  <a:pt x="83" y="314"/>
                </a:cubicBezTo>
                <a:close/>
                <a:moveTo>
                  <a:pt x="156" y="335"/>
                </a:moveTo>
                <a:cubicBezTo>
                  <a:pt x="146" y="348"/>
                  <a:pt x="129" y="356"/>
                  <a:pt x="120" y="349"/>
                </a:cubicBezTo>
                <a:cubicBezTo>
                  <a:pt x="111" y="343"/>
                  <a:pt x="112" y="326"/>
                  <a:pt x="122" y="311"/>
                </a:cubicBezTo>
                <a:cubicBezTo>
                  <a:pt x="129" y="301"/>
                  <a:pt x="139" y="295"/>
                  <a:pt x="148" y="294"/>
                </a:cubicBezTo>
                <a:cubicBezTo>
                  <a:pt x="152" y="294"/>
                  <a:pt x="155" y="295"/>
                  <a:pt x="157" y="297"/>
                </a:cubicBezTo>
                <a:cubicBezTo>
                  <a:pt x="166" y="303"/>
                  <a:pt x="166" y="320"/>
                  <a:pt x="156" y="335"/>
                </a:cubicBezTo>
                <a:close/>
                <a:moveTo>
                  <a:pt x="197" y="359"/>
                </a:moveTo>
                <a:cubicBezTo>
                  <a:pt x="189" y="371"/>
                  <a:pt x="174" y="377"/>
                  <a:pt x="167" y="372"/>
                </a:cubicBezTo>
                <a:cubicBezTo>
                  <a:pt x="162" y="369"/>
                  <a:pt x="161" y="363"/>
                  <a:pt x="161" y="359"/>
                </a:cubicBezTo>
                <a:cubicBezTo>
                  <a:pt x="161" y="353"/>
                  <a:pt x="164" y="345"/>
                  <a:pt x="168" y="339"/>
                </a:cubicBezTo>
                <a:cubicBezTo>
                  <a:pt x="175" y="330"/>
                  <a:pt x="184" y="324"/>
                  <a:pt x="191" y="324"/>
                </a:cubicBezTo>
                <a:cubicBezTo>
                  <a:pt x="194" y="324"/>
                  <a:pt x="197" y="324"/>
                  <a:pt x="199" y="326"/>
                </a:cubicBezTo>
                <a:cubicBezTo>
                  <a:pt x="204" y="329"/>
                  <a:pt x="204" y="335"/>
                  <a:pt x="204" y="338"/>
                </a:cubicBezTo>
                <a:cubicBezTo>
                  <a:pt x="204" y="345"/>
                  <a:pt x="202" y="353"/>
                  <a:pt x="197" y="359"/>
                </a:cubicBezTo>
                <a:close/>
                <a:moveTo>
                  <a:pt x="240" y="385"/>
                </a:moveTo>
                <a:cubicBezTo>
                  <a:pt x="232" y="396"/>
                  <a:pt x="219" y="401"/>
                  <a:pt x="212" y="397"/>
                </a:cubicBezTo>
                <a:cubicBezTo>
                  <a:pt x="206" y="392"/>
                  <a:pt x="206" y="378"/>
                  <a:pt x="214" y="367"/>
                </a:cubicBezTo>
                <a:cubicBezTo>
                  <a:pt x="220" y="359"/>
                  <a:pt x="228" y="354"/>
                  <a:pt x="235" y="354"/>
                </a:cubicBezTo>
                <a:cubicBezTo>
                  <a:pt x="237" y="353"/>
                  <a:pt x="239" y="354"/>
                  <a:pt x="241" y="355"/>
                </a:cubicBezTo>
                <a:cubicBezTo>
                  <a:pt x="245" y="358"/>
                  <a:pt x="246" y="363"/>
                  <a:pt x="246" y="366"/>
                </a:cubicBezTo>
                <a:cubicBezTo>
                  <a:pt x="246" y="372"/>
                  <a:pt x="244" y="379"/>
                  <a:pt x="240" y="385"/>
                </a:cubicBezTo>
                <a:close/>
                <a:moveTo>
                  <a:pt x="494" y="319"/>
                </a:moveTo>
                <a:cubicBezTo>
                  <a:pt x="490" y="323"/>
                  <a:pt x="485" y="325"/>
                  <a:pt x="479" y="325"/>
                </a:cubicBezTo>
                <a:cubicBezTo>
                  <a:pt x="466" y="326"/>
                  <a:pt x="453" y="318"/>
                  <a:pt x="453" y="318"/>
                </a:cubicBezTo>
                <a:cubicBezTo>
                  <a:pt x="453" y="318"/>
                  <a:pt x="453" y="318"/>
                  <a:pt x="453" y="318"/>
                </a:cubicBezTo>
                <a:cubicBezTo>
                  <a:pt x="366" y="241"/>
                  <a:pt x="366" y="241"/>
                  <a:pt x="366" y="241"/>
                </a:cubicBezTo>
                <a:cubicBezTo>
                  <a:pt x="363" y="239"/>
                  <a:pt x="359" y="239"/>
                  <a:pt x="357" y="242"/>
                </a:cubicBezTo>
                <a:cubicBezTo>
                  <a:pt x="355" y="245"/>
                  <a:pt x="355" y="249"/>
                  <a:pt x="358" y="251"/>
                </a:cubicBezTo>
                <a:cubicBezTo>
                  <a:pt x="439" y="322"/>
                  <a:pt x="439" y="322"/>
                  <a:pt x="439" y="322"/>
                </a:cubicBezTo>
                <a:cubicBezTo>
                  <a:pt x="440" y="323"/>
                  <a:pt x="447" y="331"/>
                  <a:pt x="447" y="339"/>
                </a:cubicBezTo>
                <a:cubicBezTo>
                  <a:pt x="447" y="344"/>
                  <a:pt x="445" y="349"/>
                  <a:pt x="440" y="353"/>
                </a:cubicBezTo>
                <a:cubicBezTo>
                  <a:pt x="440" y="354"/>
                  <a:pt x="434" y="359"/>
                  <a:pt x="422" y="359"/>
                </a:cubicBezTo>
                <a:cubicBezTo>
                  <a:pt x="416" y="360"/>
                  <a:pt x="409" y="359"/>
                  <a:pt x="402" y="356"/>
                </a:cubicBezTo>
                <a:cubicBezTo>
                  <a:pt x="402" y="356"/>
                  <a:pt x="389" y="348"/>
                  <a:pt x="371" y="334"/>
                </a:cubicBezTo>
                <a:cubicBezTo>
                  <a:pt x="348" y="314"/>
                  <a:pt x="338" y="306"/>
                  <a:pt x="334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0" y="300"/>
                  <a:pt x="329" y="300"/>
                  <a:pt x="328" y="300"/>
                </a:cubicBezTo>
                <a:cubicBezTo>
                  <a:pt x="326" y="300"/>
                  <a:pt x="323" y="302"/>
                  <a:pt x="322" y="304"/>
                </a:cubicBezTo>
                <a:cubicBezTo>
                  <a:pt x="321" y="308"/>
                  <a:pt x="322" y="309"/>
                  <a:pt x="332" y="318"/>
                </a:cubicBezTo>
                <a:cubicBezTo>
                  <a:pt x="342" y="327"/>
                  <a:pt x="352" y="336"/>
                  <a:pt x="362" y="344"/>
                </a:cubicBezTo>
                <a:cubicBezTo>
                  <a:pt x="392" y="370"/>
                  <a:pt x="392" y="370"/>
                  <a:pt x="392" y="370"/>
                </a:cubicBezTo>
                <a:cubicBezTo>
                  <a:pt x="393" y="371"/>
                  <a:pt x="400" y="379"/>
                  <a:pt x="391" y="388"/>
                </a:cubicBezTo>
                <a:cubicBezTo>
                  <a:pt x="386" y="393"/>
                  <a:pt x="378" y="395"/>
                  <a:pt x="373" y="395"/>
                </a:cubicBezTo>
                <a:cubicBezTo>
                  <a:pt x="367" y="395"/>
                  <a:pt x="363" y="394"/>
                  <a:pt x="362" y="394"/>
                </a:cubicBezTo>
                <a:cubicBezTo>
                  <a:pt x="361" y="394"/>
                  <a:pt x="356" y="394"/>
                  <a:pt x="344" y="388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4" y="347"/>
                  <a:pt x="290" y="348"/>
                  <a:pt x="288" y="350"/>
                </a:cubicBezTo>
                <a:cubicBezTo>
                  <a:pt x="286" y="353"/>
                  <a:pt x="286" y="357"/>
                  <a:pt x="288" y="359"/>
                </a:cubicBezTo>
                <a:cubicBezTo>
                  <a:pt x="305" y="376"/>
                  <a:pt x="321" y="388"/>
                  <a:pt x="334" y="397"/>
                </a:cubicBezTo>
                <a:cubicBezTo>
                  <a:pt x="335" y="401"/>
                  <a:pt x="336" y="410"/>
                  <a:pt x="328" y="414"/>
                </a:cubicBezTo>
                <a:cubicBezTo>
                  <a:pt x="325" y="415"/>
                  <a:pt x="322" y="416"/>
                  <a:pt x="317" y="416"/>
                </a:cubicBezTo>
                <a:cubicBezTo>
                  <a:pt x="292" y="417"/>
                  <a:pt x="256" y="397"/>
                  <a:pt x="255" y="397"/>
                </a:cubicBezTo>
                <a:cubicBezTo>
                  <a:pt x="249" y="393"/>
                  <a:pt x="249" y="393"/>
                  <a:pt x="249" y="393"/>
                </a:cubicBezTo>
                <a:cubicBezTo>
                  <a:pt x="250" y="393"/>
                  <a:pt x="250" y="392"/>
                  <a:pt x="250" y="392"/>
                </a:cubicBezTo>
                <a:cubicBezTo>
                  <a:pt x="256" y="384"/>
                  <a:pt x="259" y="375"/>
                  <a:pt x="259" y="366"/>
                </a:cubicBezTo>
                <a:cubicBezTo>
                  <a:pt x="259" y="357"/>
                  <a:pt x="255" y="349"/>
                  <a:pt x="249" y="345"/>
                </a:cubicBezTo>
                <a:cubicBezTo>
                  <a:pt x="240" y="338"/>
                  <a:pt x="227" y="340"/>
                  <a:pt x="216" y="348"/>
                </a:cubicBezTo>
                <a:cubicBezTo>
                  <a:pt x="216" y="345"/>
                  <a:pt x="217" y="342"/>
                  <a:pt x="217" y="339"/>
                </a:cubicBezTo>
                <a:cubicBezTo>
                  <a:pt x="217" y="328"/>
                  <a:pt x="213" y="320"/>
                  <a:pt x="206" y="315"/>
                </a:cubicBezTo>
                <a:cubicBezTo>
                  <a:pt x="198" y="309"/>
                  <a:pt x="187" y="310"/>
                  <a:pt x="176" y="316"/>
                </a:cubicBezTo>
                <a:cubicBezTo>
                  <a:pt x="177" y="303"/>
                  <a:pt x="174" y="292"/>
                  <a:pt x="165" y="286"/>
                </a:cubicBezTo>
                <a:cubicBezTo>
                  <a:pt x="156" y="280"/>
                  <a:pt x="144" y="281"/>
                  <a:pt x="133" y="286"/>
                </a:cubicBezTo>
                <a:cubicBezTo>
                  <a:pt x="135" y="274"/>
                  <a:pt x="132" y="263"/>
                  <a:pt x="123" y="257"/>
                </a:cubicBezTo>
                <a:cubicBezTo>
                  <a:pt x="110" y="248"/>
                  <a:pt x="90" y="254"/>
                  <a:pt x="77" y="270"/>
                </a:cubicBezTo>
                <a:cubicBezTo>
                  <a:pt x="15" y="225"/>
                  <a:pt x="15" y="225"/>
                  <a:pt x="15" y="225"/>
                </a:cubicBezTo>
                <a:cubicBezTo>
                  <a:pt x="73" y="43"/>
                  <a:pt x="73" y="43"/>
                  <a:pt x="73" y="43"/>
                </a:cubicBezTo>
                <a:cubicBezTo>
                  <a:pt x="205" y="47"/>
                  <a:pt x="205" y="47"/>
                  <a:pt x="205" y="47"/>
                </a:cubicBezTo>
                <a:cubicBezTo>
                  <a:pt x="196" y="58"/>
                  <a:pt x="184" y="76"/>
                  <a:pt x="180" y="90"/>
                </a:cubicBezTo>
                <a:cubicBezTo>
                  <a:pt x="175" y="109"/>
                  <a:pt x="148" y="160"/>
                  <a:pt x="148" y="161"/>
                </a:cubicBezTo>
                <a:cubicBezTo>
                  <a:pt x="148" y="162"/>
                  <a:pt x="143" y="174"/>
                  <a:pt x="147" y="188"/>
                </a:cubicBezTo>
                <a:cubicBezTo>
                  <a:pt x="150" y="198"/>
                  <a:pt x="164" y="200"/>
                  <a:pt x="180" y="199"/>
                </a:cubicBezTo>
                <a:cubicBezTo>
                  <a:pt x="192" y="199"/>
                  <a:pt x="206" y="196"/>
                  <a:pt x="216" y="194"/>
                </a:cubicBezTo>
                <a:cubicBezTo>
                  <a:pt x="219" y="193"/>
                  <a:pt x="277" y="178"/>
                  <a:pt x="274" y="138"/>
                </a:cubicBezTo>
                <a:cubicBezTo>
                  <a:pt x="273" y="136"/>
                  <a:pt x="274" y="134"/>
                  <a:pt x="276" y="132"/>
                </a:cubicBezTo>
                <a:cubicBezTo>
                  <a:pt x="281" y="126"/>
                  <a:pt x="301" y="118"/>
                  <a:pt x="317" y="114"/>
                </a:cubicBezTo>
                <a:cubicBezTo>
                  <a:pt x="480" y="268"/>
                  <a:pt x="480" y="268"/>
                  <a:pt x="480" y="268"/>
                </a:cubicBezTo>
                <a:cubicBezTo>
                  <a:pt x="489" y="277"/>
                  <a:pt x="489" y="277"/>
                  <a:pt x="489" y="277"/>
                </a:cubicBezTo>
                <a:cubicBezTo>
                  <a:pt x="494" y="281"/>
                  <a:pt x="494" y="281"/>
                  <a:pt x="494" y="281"/>
                </a:cubicBezTo>
                <a:cubicBezTo>
                  <a:pt x="494" y="281"/>
                  <a:pt x="509" y="304"/>
                  <a:pt x="494" y="319"/>
                </a:cubicBezTo>
                <a:close/>
                <a:moveTo>
                  <a:pt x="492" y="262"/>
                </a:moveTo>
                <a:cubicBezTo>
                  <a:pt x="332" y="112"/>
                  <a:pt x="332" y="112"/>
                  <a:pt x="332" y="112"/>
                </a:cubicBezTo>
                <a:cubicBezTo>
                  <a:pt x="322" y="101"/>
                  <a:pt x="322" y="101"/>
                  <a:pt x="322" y="101"/>
                </a:cubicBezTo>
                <a:cubicBezTo>
                  <a:pt x="318" y="101"/>
                  <a:pt x="280" y="108"/>
                  <a:pt x="266" y="124"/>
                </a:cubicBezTo>
                <a:cubicBezTo>
                  <a:pt x="262" y="128"/>
                  <a:pt x="260" y="134"/>
                  <a:pt x="261" y="139"/>
                </a:cubicBezTo>
                <a:cubicBezTo>
                  <a:pt x="264" y="168"/>
                  <a:pt x="214" y="181"/>
                  <a:pt x="213" y="181"/>
                </a:cubicBezTo>
                <a:cubicBezTo>
                  <a:pt x="189" y="187"/>
                  <a:pt x="163" y="188"/>
                  <a:pt x="160" y="184"/>
                </a:cubicBezTo>
                <a:cubicBezTo>
                  <a:pt x="157" y="175"/>
                  <a:pt x="160" y="167"/>
                  <a:pt x="160" y="167"/>
                </a:cubicBezTo>
                <a:cubicBezTo>
                  <a:pt x="161" y="164"/>
                  <a:pt x="187" y="113"/>
                  <a:pt x="192" y="94"/>
                </a:cubicBezTo>
                <a:cubicBezTo>
                  <a:pt x="197" y="77"/>
                  <a:pt x="218" y="51"/>
                  <a:pt x="222" y="46"/>
                </a:cubicBezTo>
                <a:cubicBezTo>
                  <a:pt x="231" y="41"/>
                  <a:pt x="292" y="14"/>
                  <a:pt x="326" y="23"/>
                </a:cubicBezTo>
                <a:cubicBezTo>
                  <a:pt x="365" y="33"/>
                  <a:pt x="381" y="43"/>
                  <a:pt x="381" y="43"/>
                </a:cubicBezTo>
                <a:cubicBezTo>
                  <a:pt x="382" y="44"/>
                  <a:pt x="383" y="44"/>
                  <a:pt x="384" y="44"/>
                </a:cubicBezTo>
                <a:cubicBezTo>
                  <a:pt x="386" y="45"/>
                  <a:pt x="444" y="56"/>
                  <a:pt x="474" y="48"/>
                </a:cubicBezTo>
                <a:cubicBezTo>
                  <a:pt x="540" y="235"/>
                  <a:pt x="540" y="235"/>
                  <a:pt x="540" y="235"/>
                </a:cubicBezTo>
                <a:lnTo>
                  <a:pt x="492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椭圆 38"/>
          <p:cNvSpPr/>
          <p:nvPr/>
        </p:nvSpPr>
        <p:spPr bwMode="auto">
          <a:xfrm>
            <a:off x="5419011" y="3958593"/>
            <a:ext cx="1260611" cy="243300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5"/>
          <p:cNvSpPr>
            <a:spLocks noEditPoints="1"/>
          </p:cNvSpPr>
          <p:nvPr/>
        </p:nvSpPr>
        <p:spPr bwMode="auto">
          <a:xfrm>
            <a:off x="1518283" y="3495168"/>
            <a:ext cx="1045168" cy="1445748"/>
          </a:xfrm>
          <a:custGeom>
            <a:avLst/>
            <a:gdLst>
              <a:gd name="T0" fmla="*/ 577 w 1154"/>
              <a:gd name="T1" fmla="*/ 0 h 1597"/>
              <a:gd name="T2" fmla="*/ 0 w 1154"/>
              <a:gd name="T3" fmla="*/ 578 h 1597"/>
              <a:gd name="T4" fmla="*/ 294 w 1154"/>
              <a:gd name="T5" fmla="*/ 1080 h 1597"/>
              <a:gd name="T6" fmla="*/ 577 w 1154"/>
              <a:gd name="T7" fmla="*/ 1597 h 1597"/>
              <a:gd name="T8" fmla="*/ 860 w 1154"/>
              <a:gd name="T9" fmla="*/ 1080 h 1597"/>
              <a:gd name="T10" fmla="*/ 1154 w 1154"/>
              <a:gd name="T11" fmla="*/ 578 h 1597"/>
              <a:gd name="T12" fmla="*/ 577 w 1154"/>
              <a:gd name="T13" fmla="*/ 0 h 1597"/>
              <a:gd name="T14" fmla="*/ 577 w 1154"/>
              <a:gd name="T15" fmla="*/ 1019 h 1597"/>
              <a:gd name="T16" fmla="*/ 139 w 1154"/>
              <a:gd name="T17" fmla="*/ 582 h 1597"/>
              <a:gd name="T18" fmla="*/ 577 w 1154"/>
              <a:gd name="T19" fmla="*/ 144 h 1597"/>
              <a:gd name="T20" fmla="*/ 1014 w 1154"/>
              <a:gd name="T21" fmla="*/ 582 h 1597"/>
              <a:gd name="T22" fmla="*/ 577 w 1154"/>
              <a:gd name="T23" fmla="*/ 1019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4" h="1597">
                <a:moveTo>
                  <a:pt x="577" y="0"/>
                </a:moveTo>
                <a:cubicBezTo>
                  <a:pt x="258" y="0"/>
                  <a:pt x="0" y="259"/>
                  <a:pt x="0" y="578"/>
                </a:cubicBezTo>
                <a:cubicBezTo>
                  <a:pt x="0" y="793"/>
                  <a:pt x="118" y="981"/>
                  <a:pt x="294" y="1080"/>
                </a:cubicBezTo>
                <a:cubicBezTo>
                  <a:pt x="294" y="1080"/>
                  <a:pt x="543" y="1218"/>
                  <a:pt x="577" y="1597"/>
                </a:cubicBezTo>
                <a:cubicBezTo>
                  <a:pt x="611" y="1218"/>
                  <a:pt x="860" y="1080"/>
                  <a:pt x="860" y="1080"/>
                </a:cubicBezTo>
                <a:cubicBezTo>
                  <a:pt x="1036" y="981"/>
                  <a:pt x="1154" y="793"/>
                  <a:pt x="1154" y="578"/>
                </a:cubicBezTo>
                <a:cubicBezTo>
                  <a:pt x="1154" y="259"/>
                  <a:pt x="896" y="0"/>
                  <a:pt x="577" y="0"/>
                </a:cubicBezTo>
                <a:close/>
                <a:moveTo>
                  <a:pt x="577" y="1019"/>
                </a:moveTo>
                <a:cubicBezTo>
                  <a:pt x="335" y="1019"/>
                  <a:pt x="139" y="824"/>
                  <a:pt x="139" y="582"/>
                </a:cubicBezTo>
                <a:cubicBezTo>
                  <a:pt x="139" y="340"/>
                  <a:pt x="335" y="144"/>
                  <a:pt x="577" y="144"/>
                </a:cubicBezTo>
                <a:cubicBezTo>
                  <a:pt x="819" y="144"/>
                  <a:pt x="1014" y="340"/>
                  <a:pt x="1014" y="582"/>
                </a:cubicBezTo>
                <a:cubicBezTo>
                  <a:pt x="1014" y="824"/>
                  <a:pt x="819" y="1019"/>
                  <a:pt x="577" y="1019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椭圆 47"/>
          <p:cNvSpPr/>
          <p:nvPr/>
        </p:nvSpPr>
        <p:spPr bwMode="auto">
          <a:xfrm>
            <a:off x="1713535" y="3694805"/>
            <a:ext cx="651810" cy="651810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9" name="Oval 9"/>
          <p:cNvSpPr>
            <a:spLocks noChangeArrowheads="1"/>
          </p:cNvSpPr>
          <p:nvPr/>
        </p:nvSpPr>
        <p:spPr bwMode="auto">
          <a:xfrm>
            <a:off x="1784275" y="3755646"/>
            <a:ext cx="510332" cy="516631"/>
          </a:xfrm>
          <a:prstGeom prst="ellipse">
            <a:avLst/>
          </a:prstGeom>
          <a:solidFill>
            <a:srgbClr val="008CFF"/>
          </a:solidFill>
          <a:ln w="28575">
            <a:noFill/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Freeform 14"/>
          <p:cNvSpPr>
            <a:spLocks noEditPoints="1"/>
          </p:cNvSpPr>
          <p:nvPr/>
        </p:nvSpPr>
        <p:spPr bwMode="auto">
          <a:xfrm>
            <a:off x="1855891" y="3882367"/>
            <a:ext cx="386809" cy="300246"/>
          </a:xfrm>
          <a:custGeom>
            <a:avLst/>
            <a:gdLst>
              <a:gd name="T0" fmla="*/ 481 w 555"/>
              <a:gd name="T1" fmla="*/ 34 h 430"/>
              <a:gd name="T2" fmla="*/ 330 w 555"/>
              <a:gd name="T3" fmla="*/ 10 h 430"/>
              <a:gd name="T4" fmla="*/ 63 w 555"/>
              <a:gd name="T5" fmla="*/ 35 h 430"/>
              <a:gd name="T6" fmla="*/ 71 w 555"/>
              <a:gd name="T7" fmla="*/ 281 h 430"/>
              <a:gd name="T8" fmla="*/ 103 w 555"/>
              <a:gd name="T9" fmla="*/ 326 h 430"/>
              <a:gd name="T10" fmla="*/ 149 w 555"/>
              <a:gd name="T11" fmla="*/ 359 h 430"/>
              <a:gd name="T12" fmla="*/ 175 w 555"/>
              <a:gd name="T13" fmla="*/ 387 h 430"/>
              <a:gd name="T14" fmla="*/ 220 w 555"/>
              <a:gd name="T15" fmla="*/ 411 h 430"/>
              <a:gd name="T16" fmla="*/ 249 w 555"/>
              <a:gd name="T17" fmla="*/ 408 h 430"/>
              <a:gd name="T18" fmla="*/ 348 w 555"/>
              <a:gd name="T19" fmla="*/ 404 h 430"/>
              <a:gd name="T20" fmla="*/ 401 w 555"/>
              <a:gd name="T21" fmla="*/ 396 h 430"/>
              <a:gd name="T22" fmla="*/ 449 w 555"/>
              <a:gd name="T23" fmla="*/ 363 h 430"/>
              <a:gd name="T24" fmla="*/ 480 w 555"/>
              <a:gd name="T25" fmla="*/ 338 h 430"/>
              <a:gd name="T26" fmla="*/ 503 w 555"/>
              <a:gd name="T27" fmla="*/ 272 h 430"/>
              <a:gd name="T28" fmla="*/ 83 w 555"/>
              <a:gd name="T29" fmla="*/ 314 h 430"/>
              <a:gd name="T30" fmla="*/ 116 w 555"/>
              <a:gd name="T31" fmla="*/ 267 h 430"/>
              <a:gd name="T32" fmla="*/ 156 w 555"/>
              <a:gd name="T33" fmla="*/ 335 h 430"/>
              <a:gd name="T34" fmla="*/ 148 w 555"/>
              <a:gd name="T35" fmla="*/ 294 h 430"/>
              <a:gd name="T36" fmla="*/ 197 w 555"/>
              <a:gd name="T37" fmla="*/ 359 h 430"/>
              <a:gd name="T38" fmla="*/ 168 w 555"/>
              <a:gd name="T39" fmla="*/ 339 h 430"/>
              <a:gd name="T40" fmla="*/ 204 w 555"/>
              <a:gd name="T41" fmla="*/ 338 h 430"/>
              <a:gd name="T42" fmla="*/ 212 w 555"/>
              <a:gd name="T43" fmla="*/ 397 h 430"/>
              <a:gd name="T44" fmla="*/ 241 w 555"/>
              <a:gd name="T45" fmla="*/ 355 h 430"/>
              <a:gd name="T46" fmla="*/ 494 w 555"/>
              <a:gd name="T47" fmla="*/ 319 h 430"/>
              <a:gd name="T48" fmla="*/ 453 w 555"/>
              <a:gd name="T49" fmla="*/ 318 h 430"/>
              <a:gd name="T50" fmla="*/ 358 w 555"/>
              <a:gd name="T51" fmla="*/ 251 h 430"/>
              <a:gd name="T52" fmla="*/ 440 w 555"/>
              <a:gd name="T53" fmla="*/ 353 h 430"/>
              <a:gd name="T54" fmla="*/ 371 w 555"/>
              <a:gd name="T55" fmla="*/ 334 h 430"/>
              <a:gd name="T56" fmla="*/ 333 w 555"/>
              <a:gd name="T57" fmla="*/ 302 h 430"/>
              <a:gd name="T58" fmla="*/ 332 w 555"/>
              <a:gd name="T59" fmla="*/ 318 h 430"/>
              <a:gd name="T60" fmla="*/ 391 w 555"/>
              <a:gd name="T61" fmla="*/ 388 h 430"/>
              <a:gd name="T62" fmla="*/ 344 w 555"/>
              <a:gd name="T63" fmla="*/ 388 h 430"/>
              <a:gd name="T64" fmla="*/ 288 w 555"/>
              <a:gd name="T65" fmla="*/ 359 h 430"/>
              <a:gd name="T66" fmla="*/ 317 w 555"/>
              <a:gd name="T67" fmla="*/ 416 h 430"/>
              <a:gd name="T68" fmla="*/ 250 w 555"/>
              <a:gd name="T69" fmla="*/ 392 h 430"/>
              <a:gd name="T70" fmla="*/ 216 w 555"/>
              <a:gd name="T71" fmla="*/ 348 h 430"/>
              <a:gd name="T72" fmla="*/ 176 w 555"/>
              <a:gd name="T73" fmla="*/ 316 h 430"/>
              <a:gd name="T74" fmla="*/ 123 w 555"/>
              <a:gd name="T75" fmla="*/ 257 h 430"/>
              <a:gd name="T76" fmla="*/ 73 w 555"/>
              <a:gd name="T77" fmla="*/ 43 h 430"/>
              <a:gd name="T78" fmla="*/ 148 w 555"/>
              <a:gd name="T79" fmla="*/ 161 h 430"/>
              <a:gd name="T80" fmla="*/ 216 w 555"/>
              <a:gd name="T81" fmla="*/ 194 h 430"/>
              <a:gd name="T82" fmla="*/ 317 w 555"/>
              <a:gd name="T83" fmla="*/ 114 h 430"/>
              <a:gd name="T84" fmla="*/ 494 w 555"/>
              <a:gd name="T85" fmla="*/ 281 h 430"/>
              <a:gd name="T86" fmla="*/ 332 w 555"/>
              <a:gd name="T87" fmla="*/ 112 h 430"/>
              <a:gd name="T88" fmla="*/ 261 w 555"/>
              <a:gd name="T89" fmla="*/ 139 h 430"/>
              <a:gd name="T90" fmla="*/ 160 w 555"/>
              <a:gd name="T91" fmla="*/ 167 h 430"/>
              <a:gd name="T92" fmla="*/ 326 w 555"/>
              <a:gd name="T93" fmla="*/ 23 h 430"/>
              <a:gd name="T94" fmla="*/ 474 w 555"/>
              <a:gd name="T95" fmla="*/ 48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55" h="430">
                <a:moveTo>
                  <a:pt x="554" y="236"/>
                </a:moveTo>
                <a:cubicBezTo>
                  <a:pt x="484" y="38"/>
                  <a:pt x="484" y="38"/>
                  <a:pt x="484" y="38"/>
                </a:cubicBezTo>
                <a:cubicBezTo>
                  <a:pt x="483" y="36"/>
                  <a:pt x="482" y="35"/>
                  <a:pt x="481" y="34"/>
                </a:cubicBezTo>
                <a:cubicBezTo>
                  <a:pt x="479" y="34"/>
                  <a:pt x="477" y="34"/>
                  <a:pt x="476" y="34"/>
                </a:cubicBezTo>
                <a:cubicBezTo>
                  <a:pt x="456" y="42"/>
                  <a:pt x="406" y="35"/>
                  <a:pt x="387" y="32"/>
                </a:cubicBezTo>
                <a:cubicBezTo>
                  <a:pt x="382" y="29"/>
                  <a:pt x="365" y="19"/>
                  <a:pt x="330" y="10"/>
                </a:cubicBezTo>
                <a:cubicBezTo>
                  <a:pt x="290" y="0"/>
                  <a:pt x="227" y="29"/>
                  <a:pt x="216" y="34"/>
                </a:cubicBezTo>
                <a:cubicBezTo>
                  <a:pt x="69" y="30"/>
                  <a:pt x="69" y="30"/>
                  <a:pt x="69" y="30"/>
                </a:cubicBezTo>
                <a:cubicBezTo>
                  <a:pt x="66" y="30"/>
                  <a:pt x="64" y="32"/>
                  <a:pt x="63" y="35"/>
                </a:cubicBezTo>
                <a:cubicBezTo>
                  <a:pt x="1" y="226"/>
                  <a:pt x="1" y="226"/>
                  <a:pt x="1" y="226"/>
                </a:cubicBezTo>
                <a:cubicBezTo>
                  <a:pt x="0" y="228"/>
                  <a:pt x="1" y="231"/>
                  <a:pt x="3" y="233"/>
                </a:cubicBezTo>
                <a:cubicBezTo>
                  <a:pt x="71" y="281"/>
                  <a:pt x="71" y="281"/>
                  <a:pt x="71" y="281"/>
                </a:cubicBezTo>
                <a:cubicBezTo>
                  <a:pt x="62" y="298"/>
                  <a:pt x="64" y="316"/>
                  <a:pt x="76" y="324"/>
                </a:cubicBezTo>
                <a:cubicBezTo>
                  <a:pt x="80" y="327"/>
                  <a:pt x="86" y="329"/>
                  <a:pt x="91" y="329"/>
                </a:cubicBezTo>
                <a:cubicBezTo>
                  <a:pt x="95" y="328"/>
                  <a:pt x="99" y="327"/>
                  <a:pt x="103" y="326"/>
                </a:cubicBezTo>
                <a:cubicBezTo>
                  <a:pt x="100" y="340"/>
                  <a:pt x="103" y="353"/>
                  <a:pt x="113" y="360"/>
                </a:cubicBezTo>
                <a:cubicBezTo>
                  <a:pt x="118" y="363"/>
                  <a:pt x="124" y="365"/>
                  <a:pt x="130" y="365"/>
                </a:cubicBezTo>
                <a:cubicBezTo>
                  <a:pt x="136" y="364"/>
                  <a:pt x="143" y="362"/>
                  <a:pt x="149" y="359"/>
                </a:cubicBezTo>
                <a:cubicBezTo>
                  <a:pt x="149" y="359"/>
                  <a:pt x="148" y="359"/>
                  <a:pt x="148" y="359"/>
                </a:cubicBezTo>
                <a:cubicBezTo>
                  <a:pt x="148" y="369"/>
                  <a:pt x="152" y="378"/>
                  <a:pt x="159" y="383"/>
                </a:cubicBezTo>
                <a:cubicBezTo>
                  <a:pt x="164" y="386"/>
                  <a:pt x="169" y="387"/>
                  <a:pt x="175" y="387"/>
                </a:cubicBezTo>
                <a:cubicBezTo>
                  <a:pt x="182" y="387"/>
                  <a:pt x="189" y="383"/>
                  <a:pt x="196" y="378"/>
                </a:cubicBezTo>
                <a:cubicBezTo>
                  <a:pt x="194" y="390"/>
                  <a:pt x="197" y="401"/>
                  <a:pt x="205" y="407"/>
                </a:cubicBezTo>
                <a:cubicBezTo>
                  <a:pt x="209" y="410"/>
                  <a:pt x="214" y="411"/>
                  <a:pt x="220" y="411"/>
                </a:cubicBezTo>
                <a:cubicBezTo>
                  <a:pt x="227" y="411"/>
                  <a:pt x="234" y="407"/>
                  <a:pt x="240" y="402"/>
                </a:cubicBezTo>
                <a:cubicBezTo>
                  <a:pt x="240" y="402"/>
                  <a:pt x="240" y="402"/>
                  <a:pt x="240" y="402"/>
                </a:cubicBezTo>
                <a:cubicBezTo>
                  <a:pt x="249" y="408"/>
                  <a:pt x="249" y="408"/>
                  <a:pt x="249" y="408"/>
                </a:cubicBezTo>
                <a:cubicBezTo>
                  <a:pt x="250" y="409"/>
                  <a:pt x="289" y="430"/>
                  <a:pt x="318" y="429"/>
                </a:cubicBezTo>
                <a:cubicBezTo>
                  <a:pt x="324" y="429"/>
                  <a:pt x="329" y="427"/>
                  <a:pt x="333" y="425"/>
                </a:cubicBezTo>
                <a:cubicBezTo>
                  <a:pt x="344" y="421"/>
                  <a:pt x="347" y="412"/>
                  <a:pt x="348" y="404"/>
                </a:cubicBezTo>
                <a:cubicBezTo>
                  <a:pt x="356" y="407"/>
                  <a:pt x="360" y="407"/>
                  <a:pt x="360" y="407"/>
                </a:cubicBezTo>
                <a:cubicBezTo>
                  <a:pt x="360" y="407"/>
                  <a:pt x="366" y="408"/>
                  <a:pt x="373" y="408"/>
                </a:cubicBezTo>
                <a:cubicBezTo>
                  <a:pt x="385" y="407"/>
                  <a:pt x="394" y="403"/>
                  <a:pt x="401" y="396"/>
                </a:cubicBezTo>
                <a:cubicBezTo>
                  <a:pt x="409" y="388"/>
                  <a:pt x="409" y="378"/>
                  <a:pt x="407" y="371"/>
                </a:cubicBezTo>
                <a:cubicBezTo>
                  <a:pt x="413" y="372"/>
                  <a:pt x="418" y="373"/>
                  <a:pt x="423" y="372"/>
                </a:cubicBezTo>
                <a:cubicBezTo>
                  <a:pt x="440" y="372"/>
                  <a:pt x="448" y="363"/>
                  <a:pt x="449" y="363"/>
                </a:cubicBezTo>
                <a:cubicBezTo>
                  <a:pt x="456" y="356"/>
                  <a:pt x="460" y="348"/>
                  <a:pt x="460" y="339"/>
                </a:cubicBezTo>
                <a:cubicBezTo>
                  <a:pt x="460" y="338"/>
                  <a:pt x="460" y="336"/>
                  <a:pt x="460" y="335"/>
                </a:cubicBezTo>
                <a:cubicBezTo>
                  <a:pt x="465" y="337"/>
                  <a:pt x="472" y="338"/>
                  <a:pt x="480" y="338"/>
                </a:cubicBezTo>
                <a:cubicBezTo>
                  <a:pt x="489" y="338"/>
                  <a:pt x="496" y="334"/>
                  <a:pt x="503" y="328"/>
                </a:cubicBezTo>
                <a:cubicBezTo>
                  <a:pt x="521" y="311"/>
                  <a:pt x="512" y="285"/>
                  <a:pt x="504" y="273"/>
                </a:cubicBezTo>
                <a:cubicBezTo>
                  <a:pt x="503" y="272"/>
                  <a:pt x="503" y="272"/>
                  <a:pt x="503" y="272"/>
                </a:cubicBezTo>
                <a:cubicBezTo>
                  <a:pt x="551" y="244"/>
                  <a:pt x="551" y="244"/>
                  <a:pt x="551" y="244"/>
                </a:cubicBezTo>
                <a:cubicBezTo>
                  <a:pt x="554" y="242"/>
                  <a:pt x="555" y="239"/>
                  <a:pt x="554" y="236"/>
                </a:cubicBezTo>
                <a:close/>
                <a:moveTo>
                  <a:pt x="83" y="314"/>
                </a:moveTo>
                <a:cubicBezTo>
                  <a:pt x="75" y="308"/>
                  <a:pt x="76" y="293"/>
                  <a:pt x="85" y="280"/>
                </a:cubicBezTo>
                <a:cubicBezTo>
                  <a:pt x="91" y="272"/>
                  <a:pt x="100" y="266"/>
                  <a:pt x="108" y="265"/>
                </a:cubicBezTo>
                <a:cubicBezTo>
                  <a:pt x="111" y="265"/>
                  <a:pt x="114" y="266"/>
                  <a:pt x="116" y="267"/>
                </a:cubicBezTo>
                <a:cubicBezTo>
                  <a:pt x="123" y="273"/>
                  <a:pt x="123" y="288"/>
                  <a:pt x="114" y="301"/>
                </a:cubicBezTo>
                <a:cubicBezTo>
                  <a:pt x="105" y="313"/>
                  <a:pt x="91" y="319"/>
                  <a:pt x="83" y="314"/>
                </a:cubicBezTo>
                <a:close/>
                <a:moveTo>
                  <a:pt x="156" y="335"/>
                </a:moveTo>
                <a:cubicBezTo>
                  <a:pt x="146" y="348"/>
                  <a:pt x="129" y="356"/>
                  <a:pt x="120" y="349"/>
                </a:cubicBezTo>
                <a:cubicBezTo>
                  <a:pt x="111" y="343"/>
                  <a:pt x="112" y="326"/>
                  <a:pt x="122" y="311"/>
                </a:cubicBezTo>
                <a:cubicBezTo>
                  <a:pt x="129" y="301"/>
                  <a:pt x="139" y="295"/>
                  <a:pt x="148" y="294"/>
                </a:cubicBezTo>
                <a:cubicBezTo>
                  <a:pt x="152" y="294"/>
                  <a:pt x="155" y="295"/>
                  <a:pt x="157" y="297"/>
                </a:cubicBezTo>
                <a:cubicBezTo>
                  <a:pt x="166" y="303"/>
                  <a:pt x="166" y="320"/>
                  <a:pt x="156" y="335"/>
                </a:cubicBezTo>
                <a:close/>
                <a:moveTo>
                  <a:pt x="197" y="359"/>
                </a:moveTo>
                <a:cubicBezTo>
                  <a:pt x="189" y="371"/>
                  <a:pt x="174" y="377"/>
                  <a:pt x="167" y="372"/>
                </a:cubicBezTo>
                <a:cubicBezTo>
                  <a:pt x="162" y="369"/>
                  <a:pt x="161" y="363"/>
                  <a:pt x="161" y="359"/>
                </a:cubicBezTo>
                <a:cubicBezTo>
                  <a:pt x="161" y="353"/>
                  <a:pt x="164" y="345"/>
                  <a:pt x="168" y="339"/>
                </a:cubicBezTo>
                <a:cubicBezTo>
                  <a:pt x="175" y="330"/>
                  <a:pt x="184" y="324"/>
                  <a:pt x="191" y="324"/>
                </a:cubicBezTo>
                <a:cubicBezTo>
                  <a:pt x="194" y="324"/>
                  <a:pt x="197" y="324"/>
                  <a:pt x="199" y="326"/>
                </a:cubicBezTo>
                <a:cubicBezTo>
                  <a:pt x="204" y="329"/>
                  <a:pt x="204" y="335"/>
                  <a:pt x="204" y="338"/>
                </a:cubicBezTo>
                <a:cubicBezTo>
                  <a:pt x="204" y="345"/>
                  <a:pt x="202" y="353"/>
                  <a:pt x="197" y="359"/>
                </a:cubicBezTo>
                <a:close/>
                <a:moveTo>
                  <a:pt x="240" y="385"/>
                </a:moveTo>
                <a:cubicBezTo>
                  <a:pt x="232" y="396"/>
                  <a:pt x="219" y="401"/>
                  <a:pt x="212" y="397"/>
                </a:cubicBezTo>
                <a:cubicBezTo>
                  <a:pt x="206" y="392"/>
                  <a:pt x="206" y="378"/>
                  <a:pt x="214" y="367"/>
                </a:cubicBezTo>
                <a:cubicBezTo>
                  <a:pt x="220" y="359"/>
                  <a:pt x="228" y="354"/>
                  <a:pt x="235" y="354"/>
                </a:cubicBezTo>
                <a:cubicBezTo>
                  <a:pt x="237" y="353"/>
                  <a:pt x="239" y="354"/>
                  <a:pt x="241" y="355"/>
                </a:cubicBezTo>
                <a:cubicBezTo>
                  <a:pt x="245" y="358"/>
                  <a:pt x="246" y="363"/>
                  <a:pt x="246" y="366"/>
                </a:cubicBezTo>
                <a:cubicBezTo>
                  <a:pt x="246" y="372"/>
                  <a:pt x="244" y="379"/>
                  <a:pt x="240" y="385"/>
                </a:cubicBezTo>
                <a:close/>
                <a:moveTo>
                  <a:pt x="494" y="319"/>
                </a:moveTo>
                <a:cubicBezTo>
                  <a:pt x="490" y="323"/>
                  <a:pt x="485" y="325"/>
                  <a:pt x="479" y="325"/>
                </a:cubicBezTo>
                <a:cubicBezTo>
                  <a:pt x="466" y="326"/>
                  <a:pt x="453" y="318"/>
                  <a:pt x="453" y="318"/>
                </a:cubicBezTo>
                <a:cubicBezTo>
                  <a:pt x="453" y="318"/>
                  <a:pt x="453" y="318"/>
                  <a:pt x="453" y="318"/>
                </a:cubicBezTo>
                <a:cubicBezTo>
                  <a:pt x="366" y="241"/>
                  <a:pt x="366" y="241"/>
                  <a:pt x="366" y="241"/>
                </a:cubicBezTo>
                <a:cubicBezTo>
                  <a:pt x="363" y="239"/>
                  <a:pt x="359" y="239"/>
                  <a:pt x="357" y="242"/>
                </a:cubicBezTo>
                <a:cubicBezTo>
                  <a:pt x="355" y="245"/>
                  <a:pt x="355" y="249"/>
                  <a:pt x="358" y="251"/>
                </a:cubicBezTo>
                <a:cubicBezTo>
                  <a:pt x="439" y="322"/>
                  <a:pt x="439" y="322"/>
                  <a:pt x="439" y="322"/>
                </a:cubicBezTo>
                <a:cubicBezTo>
                  <a:pt x="440" y="323"/>
                  <a:pt x="447" y="331"/>
                  <a:pt x="447" y="339"/>
                </a:cubicBezTo>
                <a:cubicBezTo>
                  <a:pt x="447" y="344"/>
                  <a:pt x="445" y="349"/>
                  <a:pt x="440" y="353"/>
                </a:cubicBezTo>
                <a:cubicBezTo>
                  <a:pt x="440" y="354"/>
                  <a:pt x="434" y="359"/>
                  <a:pt x="422" y="359"/>
                </a:cubicBezTo>
                <a:cubicBezTo>
                  <a:pt x="416" y="360"/>
                  <a:pt x="409" y="359"/>
                  <a:pt x="402" y="356"/>
                </a:cubicBezTo>
                <a:cubicBezTo>
                  <a:pt x="402" y="356"/>
                  <a:pt x="389" y="348"/>
                  <a:pt x="371" y="334"/>
                </a:cubicBezTo>
                <a:cubicBezTo>
                  <a:pt x="348" y="314"/>
                  <a:pt x="338" y="306"/>
                  <a:pt x="334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0" y="300"/>
                  <a:pt x="329" y="300"/>
                  <a:pt x="328" y="300"/>
                </a:cubicBezTo>
                <a:cubicBezTo>
                  <a:pt x="326" y="300"/>
                  <a:pt x="323" y="302"/>
                  <a:pt x="322" y="304"/>
                </a:cubicBezTo>
                <a:cubicBezTo>
                  <a:pt x="321" y="308"/>
                  <a:pt x="322" y="309"/>
                  <a:pt x="332" y="318"/>
                </a:cubicBezTo>
                <a:cubicBezTo>
                  <a:pt x="342" y="327"/>
                  <a:pt x="352" y="336"/>
                  <a:pt x="362" y="344"/>
                </a:cubicBezTo>
                <a:cubicBezTo>
                  <a:pt x="392" y="370"/>
                  <a:pt x="392" y="370"/>
                  <a:pt x="392" y="370"/>
                </a:cubicBezTo>
                <a:cubicBezTo>
                  <a:pt x="393" y="371"/>
                  <a:pt x="400" y="379"/>
                  <a:pt x="391" y="388"/>
                </a:cubicBezTo>
                <a:cubicBezTo>
                  <a:pt x="386" y="393"/>
                  <a:pt x="378" y="395"/>
                  <a:pt x="373" y="395"/>
                </a:cubicBezTo>
                <a:cubicBezTo>
                  <a:pt x="367" y="395"/>
                  <a:pt x="363" y="394"/>
                  <a:pt x="362" y="394"/>
                </a:cubicBezTo>
                <a:cubicBezTo>
                  <a:pt x="361" y="394"/>
                  <a:pt x="356" y="394"/>
                  <a:pt x="344" y="388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4" y="347"/>
                  <a:pt x="290" y="348"/>
                  <a:pt x="288" y="350"/>
                </a:cubicBezTo>
                <a:cubicBezTo>
                  <a:pt x="286" y="353"/>
                  <a:pt x="286" y="357"/>
                  <a:pt x="288" y="359"/>
                </a:cubicBezTo>
                <a:cubicBezTo>
                  <a:pt x="305" y="376"/>
                  <a:pt x="321" y="388"/>
                  <a:pt x="334" y="397"/>
                </a:cubicBezTo>
                <a:cubicBezTo>
                  <a:pt x="335" y="401"/>
                  <a:pt x="336" y="410"/>
                  <a:pt x="328" y="414"/>
                </a:cubicBezTo>
                <a:cubicBezTo>
                  <a:pt x="325" y="415"/>
                  <a:pt x="322" y="416"/>
                  <a:pt x="317" y="416"/>
                </a:cubicBezTo>
                <a:cubicBezTo>
                  <a:pt x="292" y="417"/>
                  <a:pt x="256" y="397"/>
                  <a:pt x="255" y="397"/>
                </a:cubicBezTo>
                <a:cubicBezTo>
                  <a:pt x="249" y="393"/>
                  <a:pt x="249" y="393"/>
                  <a:pt x="249" y="393"/>
                </a:cubicBezTo>
                <a:cubicBezTo>
                  <a:pt x="250" y="393"/>
                  <a:pt x="250" y="392"/>
                  <a:pt x="250" y="392"/>
                </a:cubicBezTo>
                <a:cubicBezTo>
                  <a:pt x="256" y="384"/>
                  <a:pt x="259" y="375"/>
                  <a:pt x="259" y="366"/>
                </a:cubicBezTo>
                <a:cubicBezTo>
                  <a:pt x="259" y="357"/>
                  <a:pt x="255" y="349"/>
                  <a:pt x="249" y="345"/>
                </a:cubicBezTo>
                <a:cubicBezTo>
                  <a:pt x="240" y="338"/>
                  <a:pt x="227" y="340"/>
                  <a:pt x="216" y="348"/>
                </a:cubicBezTo>
                <a:cubicBezTo>
                  <a:pt x="216" y="345"/>
                  <a:pt x="217" y="342"/>
                  <a:pt x="217" y="339"/>
                </a:cubicBezTo>
                <a:cubicBezTo>
                  <a:pt x="217" y="328"/>
                  <a:pt x="213" y="320"/>
                  <a:pt x="206" y="315"/>
                </a:cubicBezTo>
                <a:cubicBezTo>
                  <a:pt x="198" y="309"/>
                  <a:pt x="187" y="310"/>
                  <a:pt x="176" y="316"/>
                </a:cubicBezTo>
                <a:cubicBezTo>
                  <a:pt x="177" y="303"/>
                  <a:pt x="174" y="292"/>
                  <a:pt x="165" y="286"/>
                </a:cubicBezTo>
                <a:cubicBezTo>
                  <a:pt x="156" y="280"/>
                  <a:pt x="144" y="281"/>
                  <a:pt x="133" y="286"/>
                </a:cubicBezTo>
                <a:cubicBezTo>
                  <a:pt x="135" y="274"/>
                  <a:pt x="132" y="263"/>
                  <a:pt x="123" y="257"/>
                </a:cubicBezTo>
                <a:cubicBezTo>
                  <a:pt x="110" y="248"/>
                  <a:pt x="90" y="254"/>
                  <a:pt x="77" y="270"/>
                </a:cubicBezTo>
                <a:cubicBezTo>
                  <a:pt x="15" y="225"/>
                  <a:pt x="15" y="225"/>
                  <a:pt x="15" y="225"/>
                </a:cubicBezTo>
                <a:cubicBezTo>
                  <a:pt x="73" y="43"/>
                  <a:pt x="73" y="43"/>
                  <a:pt x="73" y="43"/>
                </a:cubicBezTo>
                <a:cubicBezTo>
                  <a:pt x="205" y="47"/>
                  <a:pt x="205" y="47"/>
                  <a:pt x="205" y="47"/>
                </a:cubicBezTo>
                <a:cubicBezTo>
                  <a:pt x="196" y="58"/>
                  <a:pt x="184" y="76"/>
                  <a:pt x="180" y="90"/>
                </a:cubicBezTo>
                <a:cubicBezTo>
                  <a:pt x="175" y="109"/>
                  <a:pt x="148" y="160"/>
                  <a:pt x="148" y="161"/>
                </a:cubicBezTo>
                <a:cubicBezTo>
                  <a:pt x="148" y="162"/>
                  <a:pt x="143" y="174"/>
                  <a:pt x="147" y="188"/>
                </a:cubicBezTo>
                <a:cubicBezTo>
                  <a:pt x="150" y="198"/>
                  <a:pt x="164" y="200"/>
                  <a:pt x="180" y="199"/>
                </a:cubicBezTo>
                <a:cubicBezTo>
                  <a:pt x="192" y="199"/>
                  <a:pt x="206" y="196"/>
                  <a:pt x="216" y="194"/>
                </a:cubicBezTo>
                <a:cubicBezTo>
                  <a:pt x="219" y="193"/>
                  <a:pt x="277" y="178"/>
                  <a:pt x="274" y="138"/>
                </a:cubicBezTo>
                <a:cubicBezTo>
                  <a:pt x="273" y="136"/>
                  <a:pt x="274" y="134"/>
                  <a:pt x="276" y="132"/>
                </a:cubicBezTo>
                <a:cubicBezTo>
                  <a:pt x="281" y="126"/>
                  <a:pt x="301" y="118"/>
                  <a:pt x="317" y="114"/>
                </a:cubicBezTo>
                <a:cubicBezTo>
                  <a:pt x="480" y="268"/>
                  <a:pt x="480" y="268"/>
                  <a:pt x="480" y="268"/>
                </a:cubicBezTo>
                <a:cubicBezTo>
                  <a:pt x="489" y="277"/>
                  <a:pt x="489" y="277"/>
                  <a:pt x="489" y="277"/>
                </a:cubicBezTo>
                <a:cubicBezTo>
                  <a:pt x="494" y="281"/>
                  <a:pt x="494" y="281"/>
                  <a:pt x="494" y="281"/>
                </a:cubicBezTo>
                <a:cubicBezTo>
                  <a:pt x="494" y="281"/>
                  <a:pt x="509" y="304"/>
                  <a:pt x="494" y="319"/>
                </a:cubicBezTo>
                <a:close/>
                <a:moveTo>
                  <a:pt x="492" y="262"/>
                </a:moveTo>
                <a:cubicBezTo>
                  <a:pt x="332" y="112"/>
                  <a:pt x="332" y="112"/>
                  <a:pt x="332" y="112"/>
                </a:cubicBezTo>
                <a:cubicBezTo>
                  <a:pt x="322" y="101"/>
                  <a:pt x="322" y="101"/>
                  <a:pt x="322" y="101"/>
                </a:cubicBezTo>
                <a:cubicBezTo>
                  <a:pt x="318" y="101"/>
                  <a:pt x="280" y="108"/>
                  <a:pt x="266" y="124"/>
                </a:cubicBezTo>
                <a:cubicBezTo>
                  <a:pt x="262" y="128"/>
                  <a:pt x="260" y="134"/>
                  <a:pt x="261" y="139"/>
                </a:cubicBezTo>
                <a:cubicBezTo>
                  <a:pt x="264" y="168"/>
                  <a:pt x="214" y="181"/>
                  <a:pt x="213" y="181"/>
                </a:cubicBezTo>
                <a:cubicBezTo>
                  <a:pt x="189" y="187"/>
                  <a:pt x="163" y="188"/>
                  <a:pt x="160" y="184"/>
                </a:cubicBezTo>
                <a:cubicBezTo>
                  <a:pt x="157" y="175"/>
                  <a:pt x="160" y="167"/>
                  <a:pt x="160" y="167"/>
                </a:cubicBezTo>
                <a:cubicBezTo>
                  <a:pt x="161" y="164"/>
                  <a:pt x="187" y="113"/>
                  <a:pt x="192" y="94"/>
                </a:cubicBezTo>
                <a:cubicBezTo>
                  <a:pt x="197" y="77"/>
                  <a:pt x="218" y="51"/>
                  <a:pt x="222" y="46"/>
                </a:cubicBezTo>
                <a:cubicBezTo>
                  <a:pt x="231" y="41"/>
                  <a:pt x="292" y="14"/>
                  <a:pt x="326" y="23"/>
                </a:cubicBezTo>
                <a:cubicBezTo>
                  <a:pt x="365" y="33"/>
                  <a:pt x="381" y="43"/>
                  <a:pt x="381" y="43"/>
                </a:cubicBezTo>
                <a:cubicBezTo>
                  <a:pt x="382" y="44"/>
                  <a:pt x="383" y="44"/>
                  <a:pt x="384" y="44"/>
                </a:cubicBezTo>
                <a:cubicBezTo>
                  <a:pt x="386" y="45"/>
                  <a:pt x="444" y="56"/>
                  <a:pt x="474" y="48"/>
                </a:cubicBezTo>
                <a:cubicBezTo>
                  <a:pt x="540" y="235"/>
                  <a:pt x="540" y="235"/>
                  <a:pt x="540" y="235"/>
                </a:cubicBezTo>
                <a:lnTo>
                  <a:pt x="492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1353572" y="4751596"/>
            <a:ext cx="1371734" cy="264747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5"/>
          <p:cNvSpPr>
            <a:spLocks noEditPoints="1"/>
          </p:cNvSpPr>
          <p:nvPr/>
        </p:nvSpPr>
        <p:spPr bwMode="auto">
          <a:xfrm>
            <a:off x="4339309" y="4282437"/>
            <a:ext cx="1148594" cy="1588814"/>
          </a:xfrm>
          <a:custGeom>
            <a:avLst/>
            <a:gdLst>
              <a:gd name="T0" fmla="*/ 577 w 1154"/>
              <a:gd name="T1" fmla="*/ 0 h 1597"/>
              <a:gd name="T2" fmla="*/ 0 w 1154"/>
              <a:gd name="T3" fmla="*/ 578 h 1597"/>
              <a:gd name="T4" fmla="*/ 294 w 1154"/>
              <a:gd name="T5" fmla="*/ 1080 h 1597"/>
              <a:gd name="T6" fmla="*/ 577 w 1154"/>
              <a:gd name="T7" fmla="*/ 1597 h 1597"/>
              <a:gd name="T8" fmla="*/ 860 w 1154"/>
              <a:gd name="T9" fmla="*/ 1080 h 1597"/>
              <a:gd name="T10" fmla="*/ 1154 w 1154"/>
              <a:gd name="T11" fmla="*/ 578 h 1597"/>
              <a:gd name="T12" fmla="*/ 577 w 1154"/>
              <a:gd name="T13" fmla="*/ 0 h 1597"/>
              <a:gd name="T14" fmla="*/ 577 w 1154"/>
              <a:gd name="T15" fmla="*/ 1019 h 1597"/>
              <a:gd name="T16" fmla="*/ 139 w 1154"/>
              <a:gd name="T17" fmla="*/ 582 h 1597"/>
              <a:gd name="T18" fmla="*/ 577 w 1154"/>
              <a:gd name="T19" fmla="*/ 144 h 1597"/>
              <a:gd name="T20" fmla="*/ 1014 w 1154"/>
              <a:gd name="T21" fmla="*/ 582 h 1597"/>
              <a:gd name="T22" fmla="*/ 577 w 1154"/>
              <a:gd name="T23" fmla="*/ 1019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4" h="1597">
                <a:moveTo>
                  <a:pt x="577" y="0"/>
                </a:moveTo>
                <a:cubicBezTo>
                  <a:pt x="258" y="0"/>
                  <a:pt x="0" y="259"/>
                  <a:pt x="0" y="578"/>
                </a:cubicBezTo>
                <a:cubicBezTo>
                  <a:pt x="0" y="793"/>
                  <a:pt x="118" y="981"/>
                  <a:pt x="294" y="1080"/>
                </a:cubicBezTo>
                <a:cubicBezTo>
                  <a:pt x="294" y="1080"/>
                  <a:pt x="543" y="1218"/>
                  <a:pt x="577" y="1597"/>
                </a:cubicBezTo>
                <a:cubicBezTo>
                  <a:pt x="611" y="1218"/>
                  <a:pt x="860" y="1080"/>
                  <a:pt x="860" y="1080"/>
                </a:cubicBezTo>
                <a:cubicBezTo>
                  <a:pt x="1036" y="981"/>
                  <a:pt x="1154" y="793"/>
                  <a:pt x="1154" y="578"/>
                </a:cubicBezTo>
                <a:cubicBezTo>
                  <a:pt x="1154" y="259"/>
                  <a:pt x="896" y="0"/>
                  <a:pt x="577" y="0"/>
                </a:cubicBezTo>
                <a:close/>
                <a:moveTo>
                  <a:pt x="577" y="1019"/>
                </a:moveTo>
                <a:cubicBezTo>
                  <a:pt x="335" y="1019"/>
                  <a:pt x="139" y="824"/>
                  <a:pt x="139" y="582"/>
                </a:cubicBezTo>
                <a:cubicBezTo>
                  <a:pt x="139" y="340"/>
                  <a:pt x="335" y="144"/>
                  <a:pt x="577" y="144"/>
                </a:cubicBezTo>
                <a:cubicBezTo>
                  <a:pt x="819" y="144"/>
                  <a:pt x="1014" y="340"/>
                  <a:pt x="1014" y="582"/>
                </a:cubicBezTo>
                <a:cubicBezTo>
                  <a:pt x="1014" y="824"/>
                  <a:pt x="819" y="1019"/>
                  <a:pt x="577" y="1019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椭圆 54"/>
          <p:cNvSpPr/>
          <p:nvPr/>
        </p:nvSpPr>
        <p:spPr bwMode="auto">
          <a:xfrm>
            <a:off x="4553883" y="4501830"/>
            <a:ext cx="716311" cy="716311"/>
          </a:xfrm>
          <a:prstGeom prst="ellipse">
            <a:avLst/>
          </a:prstGeom>
          <a:gradFill flip="none" rotWithShape="1">
            <a:gsLst>
              <a:gs pos="20000">
                <a:schemeClr val="bg1"/>
              </a:gs>
              <a:gs pos="8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6" name="Oval 9"/>
          <p:cNvSpPr>
            <a:spLocks noChangeArrowheads="1"/>
          </p:cNvSpPr>
          <p:nvPr/>
        </p:nvSpPr>
        <p:spPr bwMode="auto">
          <a:xfrm>
            <a:off x="4631622" y="4568691"/>
            <a:ext cx="560832" cy="567755"/>
          </a:xfrm>
          <a:prstGeom prst="ellipse">
            <a:avLst/>
          </a:prstGeom>
          <a:solidFill>
            <a:srgbClr val="DB3396"/>
          </a:solidFill>
          <a:ln w="28575">
            <a:noFill/>
          </a:ln>
          <a:effectLst>
            <a:outerShdw blurRad="88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7" name="Freeform 14"/>
          <p:cNvSpPr>
            <a:spLocks noEditPoints="1"/>
          </p:cNvSpPr>
          <p:nvPr/>
        </p:nvSpPr>
        <p:spPr bwMode="auto">
          <a:xfrm>
            <a:off x="4710325" y="4707952"/>
            <a:ext cx="425087" cy="329957"/>
          </a:xfrm>
          <a:custGeom>
            <a:avLst/>
            <a:gdLst>
              <a:gd name="T0" fmla="*/ 481 w 555"/>
              <a:gd name="T1" fmla="*/ 34 h 430"/>
              <a:gd name="T2" fmla="*/ 330 w 555"/>
              <a:gd name="T3" fmla="*/ 10 h 430"/>
              <a:gd name="T4" fmla="*/ 63 w 555"/>
              <a:gd name="T5" fmla="*/ 35 h 430"/>
              <a:gd name="T6" fmla="*/ 71 w 555"/>
              <a:gd name="T7" fmla="*/ 281 h 430"/>
              <a:gd name="T8" fmla="*/ 103 w 555"/>
              <a:gd name="T9" fmla="*/ 326 h 430"/>
              <a:gd name="T10" fmla="*/ 149 w 555"/>
              <a:gd name="T11" fmla="*/ 359 h 430"/>
              <a:gd name="T12" fmla="*/ 175 w 555"/>
              <a:gd name="T13" fmla="*/ 387 h 430"/>
              <a:gd name="T14" fmla="*/ 220 w 555"/>
              <a:gd name="T15" fmla="*/ 411 h 430"/>
              <a:gd name="T16" fmla="*/ 249 w 555"/>
              <a:gd name="T17" fmla="*/ 408 h 430"/>
              <a:gd name="T18" fmla="*/ 348 w 555"/>
              <a:gd name="T19" fmla="*/ 404 h 430"/>
              <a:gd name="T20" fmla="*/ 401 w 555"/>
              <a:gd name="T21" fmla="*/ 396 h 430"/>
              <a:gd name="T22" fmla="*/ 449 w 555"/>
              <a:gd name="T23" fmla="*/ 363 h 430"/>
              <a:gd name="T24" fmla="*/ 480 w 555"/>
              <a:gd name="T25" fmla="*/ 338 h 430"/>
              <a:gd name="T26" fmla="*/ 503 w 555"/>
              <a:gd name="T27" fmla="*/ 272 h 430"/>
              <a:gd name="T28" fmla="*/ 83 w 555"/>
              <a:gd name="T29" fmla="*/ 314 h 430"/>
              <a:gd name="T30" fmla="*/ 116 w 555"/>
              <a:gd name="T31" fmla="*/ 267 h 430"/>
              <a:gd name="T32" fmla="*/ 156 w 555"/>
              <a:gd name="T33" fmla="*/ 335 h 430"/>
              <a:gd name="T34" fmla="*/ 148 w 555"/>
              <a:gd name="T35" fmla="*/ 294 h 430"/>
              <a:gd name="T36" fmla="*/ 197 w 555"/>
              <a:gd name="T37" fmla="*/ 359 h 430"/>
              <a:gd name="T38" fmla="*/ 168 w 555"/>
              <a:gd name="T39" fmla="*/ 339 h 430"/>
              <a:gd name="T40" fmla="*/ 204 w 555"/>
              <a:gd name="T41" fmla="*/ 338 h 430"/>
              <a:gd name="T42" fmla="*/ 212 w 555"/>
              <a:gd name="T43" fmla="*/ 397 h 430"/>
              <a:gd name="T44" fmla="*/ 241 w 555"/>
              <a:gd name="T45" fmla="*/ 355 h 430"/>
              <a:gd name="T46" fmla="*/ 494 w 555"/>
              <a:gd name="T47" fmla="*/ 319 h 430"/>
              <a:gd name="T48" fmla="*/ 453 w 555"/>
              <a:gd name="T49" fmla="*/ 318 h 430"/>
              <a:gd name="T50" fmla="*/ 358 w 555"/>
              <a:gd name="T51" fmla="*/ 251 h 430"/>
              <a:gd name="T52" fmla="*/ 440 w 555"/>
              <a:gd name="T53" fmla="*/ 353 h 430"/>
              <a:gd name="T54" fmla="*/ 371 w 555"/>
              <a:gd name="T55" fmla="*/ 334 h 430"/>
              <a:gd name="T56" fmla="*/ 333 w 555"/>
              <a:gd name="T57" fmla="*/ 302 h 430"/>
              <a:gd name="T58" fmla="*/ 332 w 555"/>
              <a:gd name="T59" fmla="*/ 318 h 430"/>
              <a:gd name="T60" fmla="*/ 391 w 555"/>
              <a:gd name="T61" fmla="*/ 388 h 430"/>
              <a:gd name="T62" fmla="*/ 344 w 555"/>
              <a:gd name="T63" fmla="*/ 388 h 430"/>
              <a:gd name="T64" fmla="*/ 288 w 555"/>
              <a:gd name="T65" fmla="*/ 359 h 430"/>
              <a:gd name="T66" fmla="*/ 317 w 555"/>
              <a:gd name="T67" fmla="*/ 416 h 430"/>
              <a:gd name="T68" fmla="*/ 250 w 555"/>
              <a:gd name="T69" fmla="*/ 392 h 430"/>
              <a:gd name="T70" fmla="*/ 216 w 555"/>
              <a:gd name="T71" fmla="*/ 348 h 430"/>
              <a:gd name="T72" fmla="*/ 176 w 555"/>
              <a:gd name="T73" fmla="*/ 316 h 430"/>
              <a:gd name="T74" fmla="*/ 123 w 555"/>
              <a:gd name="T75" fmla="*/ 257 h 430"/>
              <a:gd name="T76" fmla="*/ 73 w 555"/>
              <a:gd name="T77" fmla="*/ 43 h 430"/>
              <a:gd name="T78" fmla="*/ 148 w 555"/>
              <a:gd name="T79" fmla="*/ 161 h 430"/>
              <a:gd name="T80" fmla="*/ 216 w 555"/>
              <a:gd name="T81" fmla="*/ 194 h 430"/>
              <a:gd name="T82" fmla="*/ 317 w 555"/>
              <a:gd name="T83" fmla="*/ 114 h 430"/>
              <a:gd name="T84" fmla="*/ 494 w 555"/>
              <a:gd name="T85" fmla="*/ 281 h 430"/>
              <a:gd name="T86" fmla="*/ 332 w 555"/>
              <a:gd name="T87" fmla="*/ 112 h 430"/>
              <a:gd name="T88" fmla="*/ 261 w 555"/>
              <a:gd name="T89" fmla="*/ 139 h 430"/>
              <a:gd name="T90" fmla="*/ 160 w 555"/>
              <a:gd name="T91" fmla="*/ 167 h 430"/>
              <a:gd name="T92" fmla="*/ 326 w 555"/>
              <a:gd name="T93" fmla="*/ 23 h 430"/>
              <a:gd name="T94" fmla="*/ 474 w 555"/>
              <a:gd name="T95" fmla="*/ 48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55" h="430">
                <a:moveTo>
                  <a:pt x="554" y="236"/>
                </a:moveTo>
                <a:cubicBezTo>
                  <a:pt x="484" y="38"/>
                  <a:pt x="484" y="38"/>
                  <a:pt x="484" y="38"/>
                </a:cubicBezTo>
                <a:cubicBezTo>
                  <a:pt x="483" y="36"/>
                  <a:pt x="482" y="35"/>
                  <a:pt x="481" y="34"/>
                </a:cubicBezTo>
                <a:cubicBezTo>
                  <a:pt x="479" y="34"/>
                  <a:pt x="477" y="34"/>
                  <a:pt x="476" y="34"/>
                </a:cubicBezTo>
                <a:cubicBezTo>
                  <a:pt x="456" y="42"/>
                  <a:pt x="406" y="35"/>
                  <a:pt x="387" y="32"/>
                </a:cubicBezTo>
                <a:cubicBezTo>
                  <a:pt x="382" y="29"/>
                  <a:pt x="365" y="19"/>
                  <a:pt x="330" y="10"/>
                </a:cubicBezTo>
                <a:cubicBezTo>
                  <a:pt x="290" y="0"/>
                  <a:pt x="227" y="29"/>
                  <a:pt x="216" y="34"/>
                </a:cubicBezTo>
                <a:cubicBezTo>
                  <a:pt x="69" y="30"/>
                  <a:pt x="69" y="30"/>
                  <a:pt x="69" y="30"/>
                </a:cubicBezTo>
                <a:cubicBezTo>
                  <a:pt x="66" y="30"/>
                  <a:pt x="64" y="32"/>
                  <a:pt x="63" y="35"/>
                </a:cubicBezTo>
                <a:cubicBezTo>
                  <a:pt x="1" y="226"/>
                  <a:pt x="1" y="226"/>
                  <a:pt x="1" y="226"/>
                </a:cubicBezTo>
                <a:cubicBezTo>
                  <a:pt x="0" y="228"/>
                  <a:pt x="1" y="231"/>
                  <a:pt x="3" y="233"/>
                </a:cubicBezTo>
                <a:cubicBezTo>
                  <a:pt x="71" y="281"/>
                  <a:pt x="71" y="281"/>
                  <a:pt x="71" y="281"/>
                </a:cubicBezTo>
                <a:cubicBezTo>
                  <a:pt x="62" y="298"/>
                  <a:pt x="64" y="316"/>
                  <a:pt x="76" y="324"/>
                </a:cubicBezTo>
                <a:cubicBezTo>
                  <a:pt x="80" y="327"/>
                  <a:pt x="86" y="329"/>
                  <a:pt x="91" y="329"/>
                </a:cubicBezTo>
                <a:cubicBezTo>
                  <a:pt x="95" y="328"/>
                  <a:pt x="99" y="327"/>
                  <a:pt x="103" y="326"/>
                </a:cubicBezTo>
                <a:cubicBezTo>
                  <a:pt x="100" y="340"/>
                  <a:pt x="103" y="353"/>
                  <a:pt x="113" y="360"/>
                </a:cubicBezTo>
                <a:cubicBezTo>
                  <a:pt x="118" y="363"/>
                  <a:pt x="124" y="365"/>
                  <a:pt x="130" y="365"/>
                </a:cubicBezTo>
                <a:cubicBezTo>
                  <a:pt x="136" y="364"/>
                  <a:pt x="143" y="362"/>
                  <a:pt x="149" y="359"/>
                </a:cubicBezTo>
                <a:cubicBezTo>
                  <a:pt x="149" y="359"/>
                  <a:pt x="148" y="359"/>
                  <a:pt x="148" y="359"/>
                </a:cubicBezTo>
                <a:cubicBezTo>
                  <a:pt x="148" y="369"/>
                  <a:pt x="152" y="378"/>
                  <a:pt x="159" y="383"/>
                </a:cubicBezTo>
                <a:cubicBezTo>
                  <a:pt x="164" y="386"/>
                  <a:pt x="169" y="387"/>
                  <a:pt x="175" y="387"/>
                </a:cubicBezTo>
                <a:cubicBezTo>
                  <a:pt x="182" y="387"/>
                  <a:pt x="189" y="383"/>
                  <a:pt x="196" y="378"/>
                </a:cubicBezTo>
                <a:cubicBezTo>
                  <a:pt x="194" y="390"/>
                  <a:pt x="197" y="401"/>
                  <a:pt x="205" y="407"/>
                </a:cubicBezTo>
                <a:cubicBezTo>
                  <a:pt x="209" y="410"/>
                  <a:pt x="214" y="411"/>
                  <a:pt x="220" y="411"/>
                </a:cubicBezTo>
                <a:cubicBezTo>
                  <a:pt x="227" y="411"/>
                  <a:pt x="234" y="407"/>
                  <a:pt x="240" y="402"/>
                </a:cubicBezTo>
                <a:cubicBezTo>
                  <a:pt x="240" y="402"/>
                  <a:pt x="240" y="402"/>
                  <a:pt x="240" y="402"/>
                </a:cubicBezTo>
                <a:cubicBezTo>
                  <a:pt x="249" y="408"/>
                  <a:pt x="249" y="408"/>
                  <a:pt x="249" y="408"/>
                </a:cubicBezTo>
                <a:cubicBezTo>
                  <a:pt x="250" y="409"/>
                  <a:pt x="289" y="430"/>
                  <a:pt x="318" y="429"/>
                </a:cubicBezTo>
                <a:cubicBezTo>
                  <a:pt x="324" y="429"/>
                  <a:pt x="329" y="427"/>
                  <a:pt x="333" y="425"/>
                </a:cubicBezTo>
                <a:cubicBezTo>
                  <a:pt x="344" y="421"/>
                  <a:pt x="347" y="412"/>
                  <a:pt x="348" y="404"/>
                </a:cubicBezTo>
                <a:cubicBezTo>
                  <a:pt x="356" y="407"/>
                  <a:pt x="360" y="407"/>
                  <a:pt x="360" y="407"/>
                </a:cubicBezTo>
                <a:cubicBezTo>
                  <a:pt x="360" y="407"/>
                  <a:pt x="366" y="408"/>
                  <a:pt x="373" y="408"/>
                </a:cubicBezTo>
                <a:cubicBezTo>
                  <a:pt x="385" y="407"/>
                  <a:pt x="394" y="403"/>
                  <a:pt x="401" y="396"/>
                </a:cubicBezTo>
                <a:cubicBezTo>
                  <a:pt x="409" y="388"/>
                  <a:pt x="409" y="378"/>
                  <a:pt x="407" y="371"/>
                </a:cubicBezTo>
                <a:cubicBezTo>
                  <a:pt x="413" y="372"/>
                  <a:pt x="418" y="373"/>
                  <a:pt x="423" y="372"/>
                </a:cubicBezTo>
                <a:cubicBezTo>
                  <a:pt x="440" y="372"/>
                  <a:pt x="448" y="363"/>
                  <a:pt x="449" y="363"/>
                </a:cubicBezTo>
                <a:cubicBezTo>
                  <a:pt x="456" y="356"/>
                  <a:pt x="460" y="348"/>
                  <a:pt x="460" y="339"/>
                </a:cubicBezTo>
                <a:cubicBezTo>
                  <a:pt x="460" y="338"/>
                  <a:pt x="460" y="336"/>
                  <a:pt x="460" y="335"/>
                </a:cubicBezTo>
                <a:cubicBezTo>
                  <a:pt x="465" y="337"/>
                  <a:pt x="472" y="338"/>
                  <a:pt x="480" y="338"/>
                </a:cubicBezTo>
                <a:cubicBezTo>
                  <a:pt x="489" y="338"/>
                  <a:pt x="496" y="334"/>
                  <a:pt x="503" y="328"/>
                </a:cubicBezTo>
                <a:cubicBezTo>
                  <a:pt x="521" y="311"/>
                  <a:pt x="512" y="285"/>
                  <a:pt x="504" y="273"/>
                </a:cubicBezTo>
                <a:cubicBezTo>
                  <a:pt x="503" y="272"/>
                  <a:pt x="503" y="272"/>
                  <a:pt x="503" y="272"/>
                </a:cubicBezTo>
                <a:cubicBezTo>
                  <a:pt x="551" y="244"/>
                  <a:pt x="551" y="244"/>
                  <a:pt x="551" y="244"/>
                </a:cubicBezTo>
                <a:cubicBezTo>
                  <a:pt x="554" y="242"/>
                  <a:pt x="555" y="239"/>
                  <a:pt x="554" y="236"/>
                </a:cubicBezTo>
                <a:close/>
                <a:moveTo>
                  <a:pt x="83" y="314"/>
                </a:moveTo>
                <a:cubicBezTo>
                  <a:pt x="75" y="308"/>
                  <a:pt x="76" y="293"/>
                  <a:pt x="85" y="280"/>
                </a:cubicBezTo>
                <a:cubicBezTo>
                  <a:pt x="91" y="272"/>
                  <a:pt x="100" y="266"/>
                  <a:pt x="108" y="265"/>
                </a:cubicBezTo>
                <a:cubicBezTo>
                  <a:pt x="111" y="265"/>
                  <a:pt x="114" y="266"/>
                  <a:pt x="116" y="267"/>
                </a:cubicBezTo>
                <a:cubicBezTo>
                  <a:pt x="123" y="273"/>
                  <a:pt x="123" y="288"/>
                  <a:pt x="114" y="301"/>
                </a:cubicBezTo>
                <a:cubicBezTo>
                  <a:pt x="105" y="313"/>
                  <a:pt x="91" y="319"/>
                  <a:pt x="83" y="314"/>
                </a:cubicBezTo>
                <a:close/>
                <a:moveTo>
                  <a:pt x="156" y="335"/>
                </a:moveTo>
                <a:cubicBezTo>
                  <a:pt x="146" y="348"/>
                  <a:pt x="129" y="356"/>
                  <a:pt x="120" y="349"/>
                </a:cubicBezTo>
                <a:cubicBezTo>
                  <a:pt x="111" y="343"/>
                  <a:pt x="112" y="326"/>
                  <a:pt x="122" y="311"/>
                </a:cubicBezTo>
                <a:cubicBezTo>
                  <a:pt x="129" y="301"/>
                  <a:pt x="139" y="295"/>
                  <a:pt x="148" y="294"/>
                </a:cubicBezTo>
                <a:cubicBezTo>
                  <a:pt x="152" y="294"/>
                  <a:pt x="155" y="295"/>
                  <a:pt x="157" y="297"/>
                </a:cubicBezTo>
                <a:cubicBezTo>
                  <a:pt x="166" y="303"/>
                  <a:pt x="166" y="320"/>
                  <a:pt x="156" y="335"/>
                </a:cubicBezTo>
                <a:close/>
                <a:moveTo>
                  <a:pt x="197" y="359"/>
                </a:moveTo>
                <a:cubicBezTo>
                  <a:pt x="189" y="371"/>
                  <a:pt x="174" y="377"/>
                  <a:pt x="167" y="372"/>
                </a:cubicBezTo>
                <a:cubicBezTo>
                  <a:pt x="162" y="369"/>
                  <a:pt x="161" y="363"/>
                  <a:pt x="161" y="359"/>
                </a:cubicBezTo>
                <a:cubicBezTo>
                  <a:pt x="161" y="353"/>
                  <a:pt x="164" y="345"/>
                  <a:pt x="168" y="339"/>
                </a:cubicBezTo>
                <a:cubicBezTo>
                  <a:pt x="175" y="330"/>
                  <a:pt x="184" y="324"/>
                  <a:pt x="191" y="324"/>
                </a:cubicBezTo>
                <a:cubicBezTo>
                  <a:pt x="194" y="324"/>
                  <a:pt x="197" y="324"/>
                  <a:pt x="199" y="326"/>
                </a:cubicBezTo>
                <a:cubicBezTo>
                  <a:pt x="204" y="329"/>
                  <a:pt x="204" y="335"/>
                  <a:pt x="204" y="338"/>
                </a:cubicBezTo>
                <a:cubicBezTo>
                  <a:pt x="204" y="345"/>
                  <a:pt x="202" y="353"/>
                  <a:pt x="197" y="359"/>
                </a:cubicBezTo>
                <a:close/>
                <a:moveTo>
                  <a:pt x="240" y="385"/>
                </a:moveTo>
                <a:cubicBezTo>
                  <a:pt x="232" y="396"/>
                  <a:pt x="219" y="401"/>
                  <a:pt x="212" y="397"/>
                </a:cubicBezTo>
                <a:cubicBezTo>
                  <a:pt x="206" y="392"/>
                  <a:pt x="206" y="378"/>
                  <a:pt x="214" y="367"/>
                </a:cubicBezTo>
                <a:cubicBezTo>
                  <a:pt x="220" y="359"/>
                  <a:pt x="228" y="354"/>
                  <a:pt x="235" y="354"/>
                </a:cubicBezTo>
                <a:cubicBezTo>
                  <a:pt x="237" y="353"/>
                  <a:pt x="239" y="354"/>
                  <a:pt x="241" y="355"/>
                </a:cubicBezTo>
                <a:cubicBezTo>
                  <a:pt x="245" y="358"/>
                  <a:pt x="246" y="363"/>
                  <a:pt x="246" y="366"/>
                </a:cubicBezTo>
                <a:cubicBezTo>
                  <a:pt x="246" y="372"/>
                  <a:pt x="244" y="379"/>
                  <a:pt x="240" y="385"/>
                </a:cubicBezTo>
                <a:close/>
                <a:moveTo>
                  <a:pt x="494" y="319"/>
                </a:moveTo>
                <a:cubicBezTo>
                  <a:pt x="490" y="323"/>
                  <a:pt x="485" y="325"/>
                  <a:pt x="479" y="325"/>
                </a:cubicBezTo>
                <a:cubicBezTo>
                  <a:pt x="466" y="326"/>
                  <a:pt x="453" y="318"/>
                  <a:pt x="453" y="318"/>
                </a:cubicBezTo>
                <a:cubicBezTo>
                  <a:pt x="453" y="318"/>
                  <a:pt x="453" y="318"/>
                  <a:pt x="453" y="318"/>
                </a:cubicBezTo>
                <a:cubicBezTo>
                  <a:pt x="366" y="241"/>
                  <a:pt x="366" y="241"/>
                  <a:pt x="366" y="241"/>
                </a:cubicBezTo>
                <a:cubicBezTo>
                  <a:pt x="363" y="239"/>
                  <a:pt x="359" y="239"/>
                  <a:pt x="357" y="242"/>
                </a:cubicBezTo>
                <a:cubicBezTo>
                  <a:pt x="355" y="245"/>
                  <a:pt x="355" y="249"/>
                  <a:pt x="358" y="251"/>
                </a:cubicBezTo>
                <a:cubicBezTo>
                  <a:pt x="439" y="322"/>
                  <a:pt x="439" y="322"/>
                  <a:pt x="439" y="322"/>
                </a:cubicBezTo>
                <a:cubicBezTo>
                  <a:pt x="440" y="323"/>
                  <a:pt x="447" y="331"/>
                  <a:pt x="447" y="339"/>
                </a:cubicBezTo>
                <a:cubicBezTo>
                  <a:pt x="447" y="344"/>
                  <a:pt x="445" y="349"/>
                  <a:pt x="440" y="353"/>
                </a:cubicBezTo>
                <a:cubicBezTo>
                  <a:pt x="440" y="354"/>
                  <a:pt x="434" y="359"/>
                  <a:pt x="422" y="359"/>
                </a:cubicBezTo>
                <a:cubicBezTo>
                  <a:pt x="416" y="360"/>
                  <a:pt x="409" y="359"/>
                  <a:pt x="402" y="356"/>
                </a:cubicBezTo>
                <a:cubicBezTo>
                  <a:pt x="402" y="356"/>
                  <a:pt x="389" y="348"/>
                  <a:pt x="371" y="334"/>
                </a:cubicBezTo>
                <a:cubicBezTo>
                  <a:pt x="348" y="314"/>
                  <a:pt x="338" y="306"/>
                  <a:pt x="334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30" y="300"/>
                  <a:pt x="329" y="300"/>
                  <a:pt x="328" y="300"/>
                </a:cubicBezTo>
                <a:cubicBezTo>
                  <a:pt x="326" y="300"/>
                  <a:pt x="323" y="302"/>
                  <a:pt x="322" y="304"/>
                </a:cubicBezTo>
                <a:cubicBezTo>
                  <a:pt x="321" y="308"/>
                  <a:pt x="322" y="309"/>
                  <a:pt x="332" y="318"/>
                </a:cubicBezTo>
                <a:cubicBezTo>
                  <a:pt x="342" y="327"/>
                  <a:pt x="352" y="336"/>
                  <a:pt x="362" y="344"/>
                </a:cubicBezTo>
                <a:cubicBezTo>
                  <a:pt x="392" y="370"/>
                  <a:pt x="392" y="370"/>
                  <a:pt x="392" y="370"/>
                </a:cubicBezTo>
                <a:cubicBezTo>
                  <a:pt x="393" y="371"/>
                  <a:pt x="400" y="379"/>
                  <a:pt x="391" y="388"/>
                </a:cubicBezTo>
                <a:cubicBezTo>
                  <a:pt x="386" y="393"/>
                  <a:pt x="378" y="395"/>
                  <a:pt x="373" y="395"/>
                </a:cubicBezTo>
                <a:cubicBezTo>
                  <a:pt x="367" y="395"/>
                  <a:pt x="363" y="394"/>
                  <a:pt x="362" y="394"/>
                </a:cubicBezTo>
                <a:cubicBezTo>
                  <a:pt x="361" y="394"/>
                  <a:pt x="356" y="394"/>
                  <a:pt x="344" y="388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4" y="347"/>
                  <a:pt x="290" y="348"/>
                  <a:pt x="288" y="350"/>
                </a:cubicBezTo>
                <a:cubicBezTo>
                  <a:pt x="286" y="353"/>
                  <a:pt x="286" y="357"/>
                  <a:pt x="288" y="359"/>
                </a:cubicBezTo>
                <a:cubicBezTo>
                  <a:pt x="305" y="376"/>
                  <a:pt x="321" y="388"/>
                  <a:pt x="334" y="397"/>
                </a:cubicBezTo>
                <a:cubicBezTo>
                  <a:pt x="335" y="401"/>
                  <a:pt x="336" y="410"/>
                  <a:pt x="328" y="414"/>
                </a:cubicBezTo>
                <a:cubicBezTo>
                  <a:pt x="325" y="415"/>
                  <a:pt x="322" y="416"/>
                  <a:pt x="317" y="416"/>
                </a:cubicBezTo>
                <a:cubicBezTo>
                  <a:pt x="292" y="417"/>
                  <a:pt x="256" y="397"/>
                  <a:pt x="255" y="397"/>
                </a:cubicBezTo>
                <a:cubicBezTo>
                  <a:pt x="249" y="393"/>
                  <a:pt x="249" y="393"/>
                  <a:pt x="249" y="393"/>
                </a:cubicBezTo>
                <a:cubicBezTo>
                  <a:pt x="250" y="393"/>
                  <a:pt x="250" y="392"/>
                  <a:pt x="250" y="392"/>
                </a:cubicBezTo>
                <a:cubicBezTo>
                  <a:pt x="256" y="384"/>
                  <a:pt x="259" y="375"/>
                  <a:pt x="259" y="366"/>
                </a:cubicBezTo>
                <a:cubicBezTo>
                  <a:pt x="259" y="357"/>
                  <a:pt x="255" y="349"/>
                  <a:pt x="249" y="345"/>
                </a:cubicBezTo>
                <a:cubicBezTo>
                  <a:pt x="240" y="338"/>
                  <a:pt x="227" y="340"/>
                  <a:pt x="216" y="348"/>
                </a:cubicBezTo>
                <a:cubicBezTo>
                  <a:pt x="216" y="345"/>
                  <a:pt x="217" y="342"/>
                  <a:pt x="217" y="339"/>
                </a:cubicBezTo>
                <a:cubicBezTo>
                  <a:pt x="217" y="328"/>
                  <a:pt x="213" y="320"/>
                  <a:pt x="206" y="315"/>
                </a:cubicBezTo>
                <a:cubicBezTo>
                  <a:pt x="198" y="309"/>
                  <a:pt x="187" y="310"/>
                  <a:pt x="176" y="316"/>
                </a:cubicBezTo>
                <a:cubicBezTo>
                  <a:pt x="177" y="303"/>
                  <a:pt x="174" y="292"/>
                  <a:pt x="165" y="286"/>
                </a:cubicBezTo>
                <a:cubicBezTo>
                  <a:pt x="156" y="280"/>
                  <a:pt x="144" y="281"/>
                  <a:pt x="133" y="286"/>
                </a:cubicBezTo>
                <a:cubicBezTo>
                  <a:pt x="135" y="274"/>
                  <a:pt x="132" y="263"/>
                  <a:pt x="123" y="257"/>
                </a:cubicBezTo>
                <a:cubicBezTo>
                  <a:pt x="110" y="248"/>
                  <a:pt x="90" y="254"/>
                  <a:pt x="77" y="270"/>
                </a:cubicBezTo>
                <a:cubicBezTo>
                  <a:pt x="15" y="225"/>
                  <a:pt x="15" y="225"/>
                  <a:pt x="15" y="225"/>
                </a:cubicBezTo>
                <a:cubicBezTo>
                  <a:pt x="73" y="43"/>
                  <a:pt x="73" y="43"/>
                  <a:pt x="73" y="43"/>
                </a:cubicBezTo>
                <a:cubicBezTo>
                  <a:pt x="205" y="47"/>
                  <a:pt x="205" y="47"/>
                  <a:pt x="205" y="47"/>
                </a:cubicBezTo>
                <a:cubicBezTo>
                  <a:pt x="196" y="58"/>
                  <a:pt x="184" y="76"/>
                  <a:pt x="180" y="90"/>
                </a:cubicBezTo>
                <a:cubicBezTo>
                  <a:pt x="175" y="109"/>
                  <a:pt x="148" y="160"/>
                  <a:pt x="148" y="161"/>
                </a:cubicBezTo>
                <a:cubicBezTo>
                  <a:pt x="148" y="162"/>
                  <a:pt x="143" y="174"/>
                  <a:pt x="147" y="188"/>
                </a:cubicBezTo>
                <a:cubicBezTo>
                  <a:pt x="150" y="198"/>
                  <a:pt x="164" y="200"/>
                  <a:pt x="180" y="199"/>
                </a:cubicBezTo>
                <a:cubicBezTo>
                  <a:pt x="192" y="199"/>
                  <a:pt x="206" y="196"/>
                  <a:pt x="216" y="194"/>
                </a:cubicBezTo>
                <a:cubicBezTo>
                  <a:pt x="219" y="193"/>
                  <a:pt x="277" y="178"/>
                  <a:pt x="274" y="138"/>
                </a:cubicBezTo>
                <a:cubicBezTo>
                  <a:pt x="273" y="136"/>
                  <a:pt x="274" y="134"/>
                  <a:pt x="276" y="132"/>
                </a:cubicBezTo>
                <a:cubicBezTo>
                  <a:pt x="281" y="126"/>
                  <a:pt x="301" y="118"/>
                  <a:pt x="317" y="114"/>
                </a:cubicBezTo>
                <a:cubicBezTo>
                  <a:pt x="480" y="268"/>
                  <a:pt x="480" y="268"/>
                  <a:pt x="480" y="268"/>
                </a:cubicBezTo>
                <a:cubicBezTo>
                  <a:pt x="489" y="277"/>
                  <a:pt x="489" y="277"/>
                  <a:pt x="489" y="277"/>
                </a:cubicBezTo>
                <a:cubicBezTo>
                  <a:pt x="494" y="281"/>
                  <a:pt x="494" y="281"/>
                  <a:pt x="494" y="281"/>
                </a:cubicBezTo>
                <a:cubicBezTo>
                  <a:pt x="494" y="281"/>
                  <a:pt x="509" y="304"/>
                  <a:pt x="494" y="319"/>
                </a:cubicBezTo>
                <a:close/>
                <a:moveTo>
                  <a:pt x="492" y="262"/>
                </a:moveTo>
                <a:cubicBezTo>
                  <a:pt x="332" y="112"/>
                  <a:pt x="332" y="112"/>
                  <a:pt x="332" y="112"/>
                </a:cubicBezTo>
                <a:cubicBezTo>
                  <a:pt x="322" y="101"/>
                  <a:pt x="322" y="101"/>
                  <a:pt x="322" y="101"/>
                </a:cubicBezTo>
                <a:cubicBezTo>
                  <a:pt x="318" y="101"/>
                  <a:pt x="280" y="108"/>
                  <a:pt x="266" y="124"/>
                </a:cubicBezTo>
                <a:cubicBezTo>
                  <a:pt x="262" y="128"/>
                  <a:pt x="260" y="134"/>
                  <a:pt x="261" y="139"/>
                </a:cubicBezTo>
                <a:cubicBezTo>
                  <a:pt x="264" y="168"/>
                  <a:pt x="214" y="181"/>
                  <a:pt x="213" y="181"/>
                </a:cubicBezTo>
                <a:cubicBezTo>
                  <a:pt x="189" y="187"/>
                  <a:pt x="163" y="188"/>
                  <a:pt x="160" y="184"/>
                </a:cubicBezTo>
                <a:cubicBezTo>
                  <a:pt x="157" y="175"/>
                  <a:pt x="160" y="167"/>
                  <a:pt x="160" y="167"/>
                </a:cubicBezTo>
                <a:cubicBezTo>
                  <a:pt x="161" y="164"/>
                  <a:pt x="187" y="113"/>
                  <a:pt x="192" y="94"/>
                </a:cubicBezTo>
                <a:cubicBezTo>
                  <a:pt x="197" y="77"/>
                  <a:pt x="218" y="51"/>
                  <a:pt x="222" y="46"/>
                </a:cubicBezTo>
                <a:cubicBezTo>
                  <a:pt x="231" y="41"/>
                  <a:pt x="292" y="14"/>
                  <a:pt x="326" y="23"/>
                </a:cubicBezTo>
                <a:cubicBezTo>
                  <a:pt x="365" y="33"/>
                  <a:pt x="381" y="43"/>
                  <a:pt x="381" y="43"/>
                </a:cubicBezTo>
                <a:cubicBezTo>
                  <a:pt x="382" y="44"/>
                  <a:pt x="383" y="44"/>
                  <a:pt x="384" y="44"/>
                </a:cubicBezTo>
                <a:cubicBezTo>
                  <a:pt x="386" y="45"/>
                  <a:pt x="444" y="56"/>
                  <a:pt x="474" y="48"/>
                </a:cubicBezTo>
                <a:cubicBezTo>
                  <a:pt x="540" y="235"/>
                  <a:pt x="540" y="235"/>
                  <a:pt x="540" y="235"/>
                </a:cubicBezTo>
                <a:lnTo>
                  <a:pt x="492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椭圆 52"/>
          <p:cNvSpPr/>
          <p:nvPr/>
        </p:nvSpPr>
        <p:spPr bwMode="auto">
          <a:xfrm>
            <a:off x="4158298" y="5663197"/>
            <a:ext cx="1507476" cy="290945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246042" y="1769550"/>
            <a:ext cx="4253213" cy="1065455"/>
            <a:chOff x="7078402" y="1781125"/>
            <a:chExt cx="4253213" cy="1065455"/>
          </a:xfrm>
        </p:grpSpPr>
        <p:sp>
          <p:nvSpPr>
            <p:cNvPr id="59" name="文本框 58"/>
            <p:cNvSpPr txBox="1"/>
            <p:nvPr/>
          </p:nvSpPr>
          <p:spPr>
            <a:xfrm>
              <a:off x="7097082" y="1781125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078402" y="2034050"/>
              <a:ext cx="425321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有自己的信仰，有自己的目标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246042" y="2915444"/>
            <a:ext cx="4253213" cy="1065455"/>
            <a:chOff x="7078402" y="1781125"/>
            <a:chExt cx="4253213" cy="1065455"/>
          </a:xfrm>
        </p:grpSpPr>
        <p:sp>
          <p:nvSpPr>
            <p:cNvPr id="62" name="文本框 61"/>
            <p:cNvSpPr txBox="1"/>
            <p:nvPr/>
          </p:nvSpPr>
          <p:spPr>
            <a:xfrm>
              <a:off x="7097082" y="1781125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7078402" y="2034050"/>
              <a:ext cx="425321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有自己的信仰，有自己的目标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246042" y="4061338"/>
            <a:ext cx="4253213" cy="1065455"/>
            <a:chOff x="7078402" y="1781125"/>
            <a:chExt cx="4253213" cy="1065455"/>
          </a:xfrm>
        </p:grpSpPr>
        <p:sp>
          <p:nvSpPr>
            <p:cNvPr id="65" name="文本框 64"/>
            <p:cNvSpPr txBox="1"/>
            <p:nvPr/>
          </p:nvSpPr>
          <p:spPr>
            <a:xfrm>
              <a:off x="7097082" y="1781125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7078402" y="2034050"/>
              <a:ext cx="425321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有自己的信仰，有自己的目标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257617" y="5207232"/>
            <a:ext cx="4253213" cy="1065455"/>
            <a:chOff x="7078402" y="1781125"/>
            <a:chExt cx="4253213" cy="1065455"/>
          </a:xfrm>
        </p:grpSpPr>
        <p:sp>
          <p:nvSpPr>
            <p:cNvPr id="68" name="文本框 67"/>
            <p:cNvSpPr txBox="1"/>
            <p:nvPr/>
          </p:nvSpPr>
          <p:spPr>
            <a:xfrm>
              <a:off x="7097082" y="1781125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078402" y="2034050"/>
              <a:ext cx="425321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有自己的信仰，有自己的目标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926100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48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68680" y="1190959"/>
            <a:ext cx="6272900" cy="5772198"/>
            <a:chOff x="3625851" y="1162050"/>
            <a:chExt cx="4932363" cy="4538663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625851" y="1162050"/>
              <a:ext cx="4932363" cy="4538663"/>
            </a:xfrm>
            <a:custGeom>
              <a:avLst/>
              <a:gdLst>
                <a:gd name="T0" fmla="*/ 608 w 1163"/>
                <a:gd name="T1" fmla="*/ 813 h 1069"/>
                <a:gd name="T2" fmla="*/ 422 w 1163"/>
                <a:gd name="T3" fmla="*/ 765 h 1069"/>
                <a:gd name="T4" fmla="*/ 303 w 1163"/>
                <a:gd name="T5" fmla="*/ 721 h 1069"/>
                <a:gd name="T6" fmla="*/ 224 w 1163"/>
                <a:gd name="T7" fmla="*/ 662 h 1069"/>
                <a:gd name="T8" fmla="*/ 205 w 1163"/>
                <a:gd name="T9" fmla="*/ 622 h 1069"/>
                <a:gd name="T10" fmla="*/ 208 w 1163"/>
                <a:gd name="T11" fmla="*/ 595 h 1069"/>
                <a:gd name="T12" fmla="*/ 274 w 1163"/>
                <a:gd name="T13" fmla="*/ 534 h 1069"/>
                <a:gd name="T14" fmla="*/ 435 w 1163"/>
                <a:gd name="T15" fmla="*/ 487 h 1069"/>
                <a:gd name="T16" fmla="*/ 611 w 1163"/>
                <a:gd name="T17" fmla="*/ 426 h 1069"/>
                <a:gd name="T18" fmla="*/ 695 w 1163"/>
                <a:gd name="T19" fmla="*/ 337 h 1069"/>
                <a:gd name="T20" fmla="*/ 611 w 1163"/>
                <a:gd name="T21" fmla="*/ 212 h 1069"/>
                <a:gd name="T22" fmla="*/ 407 w 1163"/>
                <a:gd name="T23" fmla="*/ 162 h 1069"/>
                <a:gd name="T24" fmla="*/ 337 w 1163"/>
                <a:gd name="T25" fmla="*/ 127 h 1069"/>
                <a:gd name="T26" fmla="*/ 368 w 1163"/>
                <a:gd name="T27" fmla="*/ 95 h 1069"/>
                <a:gd name="T28" fmla="*/ 459 w 1163"/>
                <a:gd name="T29" fmla="*/ 73 h 1069"/>
                <a:gd name="T30" fmla="*/ 639 w 1163"/>
                <a:gd name="T31" fmla="*/ 27 h 1069"/>
                <a:gd name="T32" fmla="*/ 682 w 1163"/>
                <a:gd name="T33" fmla="*/ 0 h 1069"/>
                <a:gd name="T34" fmla="*/ 559 w 1163"/>
                <a:gd name="T35" fmla="*/ 2 h 1069"/>
                <a:gd name="T36" fmla="*/ 379 w 1163"/>
                <a:gd name="T37" fmla="*/ 42 h 1069"/>
                <a:gd name="T38" fmla="*/ 261 w 1163"/>
                <a:gd name="T39" fmla="*/ 80 h 1069"/>
                <a:gd name="T40" fmla="*/ 221 w 1163"/>
                <a:gd name="T41" fmla="*/ 122 h 1069"/>
                <a:gd name="T42" fmla="*/ 235 w 1163"/>
                <a:gd name="T43" fmla="*/ 171 h 1069"/>
                <a:gd name="T44" fmla="*/ 346 w 1163"/>
                <a:gd name="T45" fmla="*/ 219 h 1069"/>
                <a:gd name="T46" fmla="*/ 434 w 1163"/>
                <a:gd name="T47" fmla="*/ 236 h 1069"/>
                <a:gd name="T48" fmla="*/ 522 w 1163"/>
                <a:gd name="T49" fmla="*/ 263 h 1069"/>
                <a:gd name="T50" fmla="*/ 550 w 1163"/>
                <a:gd name="T51" fmla="*/ 316 h 1069"/>
                <a:gd name="T52" fmla="*/ 506 w 1163"/>
                <a:gd name="T53" fmla="*/ 352 h 1069"/>
                <a:gd name="T54" fmla="*/ 391 w 1163"/>
                <a:gd name="T55" fmla="*/ 386 h 1069"/>
                <a:gd name="T56" fmla="*/ 162 w 1163"/>
                <a:gd name="T57" fmla="*/ 457 h 1069"/>
                <a:gd name="T58" fmla="*/ 3 w 1163"/>
                <a:gd name="T59" fmla="*/ 643 h 1069"/>
                <a:gd name="T60" fmla="*/ 26 w 1163"/>
                <a:gd name="T61" fmla="*/ 765 h 1069"/>
                <a:gd name="T62" fmla="*/ 171 w 1163"/>
                <a:gd name="T63" fmla="*/ 900 h 1069"/>
                <a:gd name="T64" fmla="*/ 408 w 1163"/>
                <a:gd name="T65" fmla="*/ 990 h 1069"/>
                <a:gd name="T66" fmla="*/ 641 w 1163"/>
                <a:gd name="T67" fmla="*/ 1069 h 1069"/>
                <a:gd name="T68" fmla="*/ 850 w 1163"/>
                <a:gd name="T69" fmla="*/ 902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069">
                  <a:moveTo>
                    <a:pt x="730" y="853"/>
                  </a:moveTo>
                  <a:cubicBezTo>
                    <a:pt x="690" y="839"/>
                    <a:pt x="649" y="826"/>
                    <a:pt x="608" y="813"/>
                  </a:cubicBezTo>
                  <a:cubicBezTo>
                    <a:pt x="566" y="801"/>
                    <a:pt x="524" y="790"/>
                    <a:pt x="482" y="780"/>
                  </a:cubicBezTo>
                  <a:cubicBezTo>
                    <a:pt x="462" y="775"/>
                    <a:pt x="442" y="770"/>
                    <a:pt x="422" y="765"/>
                  </a:cubicBezTo>
                  <a:cubicBezTo>
                    <a:pt x="402" y="760"/>
                    <a:pt x="381" y="753"/>
                    <a:pt x="361" y="746"/>
                  </a:cubicBezTo>
                  <a:cubicBezTo>
                    <a:pt x="341" y="739"/>
                    <a:pt x="322" y="731"/>
                    <a:pt x="303" y="721"/>
                  </a:cubicBezTo>
                  <a:cubicBezTo>
                    <a:pt x="291" y="715"/>
                    <a:pt x="281" y="709"/>
                    <a:pt x="270" y="702"/>
                  </a:cubicBezTo>
                  <a:cubicBezTo>
                    <a:pt x="253" y="691"/>
                    <a:pt x="237" y="678"/>
                    <a:pt x="224" y="662"/>
                  </a:cubicBezTo>
                  <a:cubicBezTo>
                    <a:pt x="217" y="655"/>
                    <a:pt x="212" y="646"/>
                    <a:pt x="208" y="636"/>
                  </a:cubicBezTo>
                  <a:cubicBezTo>
                    <a:pt x="207" y="632"/>
                    <a:pt x="206" y="627"/>
                    <a:pt x="205" y="622"/>
                  </a:cubicBezTo>
                  <a:cubicBezTo>
                    <a:pt x="204" y="618"/>
                    <a:pt x="204" y="614"/>
                    <a:pt x="205" y="610"/>
                  </a:cubicBezTo>
                  <a:cubicBezTo>
                    <a:pt x="206" y="605"/>
                    <a:pt x="207" y="600"/>
                    <a:pt x="208" y="595"/>
                  </a:cubicBezTo>
                  <a:cubicBezTo>
                    <a:pt x="212" y="585"/>
                    <a:pt x="217" y="576"/>
                    <a:pt x="224" y="569"/>
                  </a:cubicBezTo>
                  <a:cubicBezTo>
                    <a:pt x="237" y="553"/>
                    <a:pt x="256" y="543"/>
                    <a:pt x="274" y="534"/>
                  </a:cubicBezTo>
                  <a:cubicBezTo>
                    <a:pt x="293" y="526"/>
                    <a:pt x="312" y="519"/>
                    <a:pt x="332" y="513"/>
                  </a:cubicBezTo>
                  <a:cubicBezTo>
                    <a:pt x="366" y="502"/>
                    <a:pt x="400" y="494"/>
                    <a:pt x="435" y="487"/>
                  </a:cubicBezTo>
                  <a:cubicBezTo>
                    <a:pt x="475" y="478"/>
                    <a:pt x="515" y="467"/>
                    <a:pt x="554" y="452"/>
                  </a:cubicBezTo>
                  <a:cubicBezTo>
                    <a:pt x="574" y="444"/>
                    <a:pt x="593" y="436"/>
                    <a:pt x="611" y="426"/>
                  </a:cubicBezTo>
                  <a:cubicBezTo>
                    <a:pt x="629" y="416"/>
                    <a:pt x="647" y="404"/>
                    <a:pt x="662" y="389"/>
                  </a:cubicBezTo>
                  <a:cubicBezTo>
                    <a:pt x="677" y="375"/>
                    <a:pt x="689" y="357"/>
                    <a:pt x="695" y="337"/>
                  </a:cubicBezTo>
                  <a:cubicBezTo>
                    <a:pt x="698" y="322"/>
                    <a:pt x="698" y="306"/>
                    <a:pt x="693" y="291"/>
                  </a:cubicBezTo>
                  <a:cubicBezTo>
                    <a:pt x="681" y="253"/>
                    <a:pt x="646" y="228"/>
                    <a:pt x="611" y="212"/>
                  </a:cubicBezTo>
                  <a:cubicBezTo>
                    <a:pt x="572" y="194"/>
                    <a:pt x="531" y="184"/>
                    <a:pt x="489" y="176"/>
                  </a:cubicBezTo>
                  <a:cubicBezTo>
                    <a:pt x="462" y="171"/>
                    <a:pt x="434" y="168"/>
                    <a:pt x="407" y="162"/>
                  </a:cubicBezTo>
                  <a:cubicBezTo>
                    <a:pt x="390" y="158"/>
                    <a:pt x="372" y="154"/>
                    <a:pt x="356" y="146"/>
                  </a:cubicBezTo>
                  <a:cubicBezTo>
                    <a:pt x="348" y="142"/>
                    <a:pt x="339" y="136"/>
                    <a:pt x="337" y="127"/>
                  </a:cubicBezTo>
                  <a:cubicBezTo>
                    <a:pt x="335" y="120"/>
                    <a:pt x="338" y="113"/>
                    <a:pt x="343" y="108"/>
                  </a:cubicBezTo>
                  <a:cubicBezTo>
                    <a:pt x="350" y="102"/>
                    <a:pt x="359" y="98"/>
                    <a:pt x="368" y="95"/>
                  </a:cubicBezTo>
                  <a:cubicBezTo>
                    <a:pt x="378" y="92"/>
                    <a:pt x="388" y="89"/>
                    <a:pt x="397" y="87"/>
                  </a:cubicBezTo>
                  <a:cubicBezTo>
                    <a:pt x="418" y="82"/>
                    <a:pt x="438" y="78"/>
                    <a:pt x="459" y="73"/>
                  </a:cubicBezTo>
                  <a:cubicBezTo>
                    <a:pt x="499" y="65"/>
                    <a:pt x="540" y="56"/>
                    <a:pt x="580" y="45"/>
                  </a:cubicBezTo>
                  <a:cubicBezTo>
                    <a:pt x="600" y="40"/>
                    <a:pt x="620" y="34"/>
                    <a:pt x="639" y="27"/>
                  </a:cubicBezTo>
                  <a:cubicBezTo>
                    <a:pt x="648" y="23"/>
                    <a:pt x="657" y="19"/>
                    <a:pt x="666" y="13"/>
                  </a:cubicBezTo>
                  <a:cubicBezTo>
                    <a:pt x="672" y="10"/>
                    <a:pt x="678" y="6"/>
                    <a:pt x="682" y="0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63" y="1"/>
                    <a:pt x="561" y="2"/>
                    <a:pt x="559" y="2"/>
                  </a:cubicBezTo>
                  <a:cubicBezTo>
                    <a:pt x="540" y="8"/>
                    <a:pt x="520" y="13"/>
                    <a:pt x="500" y="18"/>
                  </a:cubicBezTo>
                  <a:cubicBezTo>
                    <a:pt x="460" y="27"/>
                    <a:pt x="419" y="34"/>
                    <a:pt x="379" y="42"/>
                  </a:cubicBezTo>
                  <a:cubicBezTo>
                    <a:pt x="358" y="47"/>
                    <a:pt x="338" y="51"/>
                    <a:pt x="318" y="57"/>
                  </a:cubicBezTo>
                  <a:cubicBezTo>
                    <a:pt x="298" y="63"/>
                    <a:pt x="279" y="70"/>
                    <a:pt x="261" y="80"/>
                  </a:cubicBezTo>
                  <a:cubicBezTo>
                    <a:pt x="252" y="85"/>
                    <a:pt x="244" y="91"/>
                    <a:pt x="237" y="98"/>
                  </a:cubicBezTo>
                  <a:cubicBezTo>
                    <a:pt x="230" y="105"/>
                    <a:pt x="224" y="113"/>
                    <a:pt x="221" y="122"/>
                  </a:cubicBezTo>
                  <a:cubicBezTo>
                    <a:pt x="218" y="130"/>
                    <a:pt x="218" y="138"/>
                    <a:pt x="220" y="146"/>
                  </a:cubicBezTo>
                  <a:cubicBezTo>
                    <a:pt x="222" y="155"/>
                    <a:pt x="228" y="164"/>
                    <a:pt x="235" y="171"/>
                  </a:cubicBezTo>
                  <a:cubicBezTo>
                    <a:pt x="249" y="185"/>
                    <a:pt x="268" y="194"/>
                    <a:pt x="286" y="201"/>
                  </a:cubicBezTo>
                  <a:cubicBezTo>
                    <a:pt x="306" y="209"/>
                    <a:pt x="326" y="215"/>
                    <a:pt x="346" y="219"/>
                  </a:cubicBezTo>
                  <a:cubicBezTo>
                    <a:pt x="367" y="224"/>
                    <a:pt x="388" y="228"/>
                    <a:pt x="408" y="232"/>
                  </a:cubicBezTo>
                  <a:cubicBezTo>
                    <a:pt x="417" y="233"/>
                    <a:pt x="426" y="234"/>
                    <a:pt x="434" y="236"/>
                  </a:cubicBezTo>
                  <a:cubicBezTo>
                    <a:pt x="454" y="240"/>
                    <a:pt x="474" y="244"/>
                    <a:pt x="493" y="251"/>
                  </a:cubicBezTo>
                  <a:cubicBezTo>
                    <a:pt x="503" y="254"/>
                    <a:pt x="513" y="258"/>
                    <a:pt x="522" y="263"/>
                  </a:cubicBezTo>
                  <a:cubicBezTo>
                    <a:pt x="530" y="267"/>
                    <a:pt x="539" y="273"/>
                    <a:pt x="545" y="281"/>
                  </a:cubicBezTo>
                  <a:cubicBezTo>
                    <a:pt x="552" y="291"/>
                    <a:pt x="555" y="305"/>
                    <a:pt x="550" y="316"/>
                  </a:cubicBezTo>
                  <a:cubicBezTo>
                    <a:pt x="546" y="325"/>
                    <a:pt x="539" y="332"/>
                    <a:pt x="532" y="337"/>
                  </a:cubicBezTo>
                  <a:cubicBezTo>
                    <a:pt x="524" y="343"/>
                    <a:pt x="515" y="348"/>
                    <a:pt x="506" y="352"/>
                  </a:cubicBezTo>
                  <a:cubicBezTo>
                    <a:pt x="487" y="361"/>
                    <a:pt x="467" y="367"/>
                    <a:pt x="447" y="373"/>
                  </a:cubicBezTo>
                  <a:cubicBezTo>
                    <a:pt x="429" y="378"/>
                    <a:pt x="410" y="382"/>
                    <a:pt x="391" y="386"/>
                  </a:cubicBezTo>
                  <a:cubicBezTo>
                    <a:pt x="354" y="393"/>
                    <a:pt x="317" y="401"/>
                    <a:pt x="280" y="412"/>
                  </a:cubicBezTo>
                  <a:cubicBezTo>
                    <a:pt x="239" y="423"/>
                    <a:pt x="199" y="437"/>
                    <a:pt x="162" y="457"/>
                  </a:cubicBezTo>
                  <a:cubicBezTo>
                    <a:pt x="124" y="476"/>
                    <a:pt x="89" y="500"/>
                    <a:pt x="61" y="531"/>
                  </a:cubicBezTo>
                  <a:cubicBezTo>
                    <a:pt x="33" y="562"/>
                    <a:pt x="11" y="601"/>
                    <a:pt x="3" y="643"/>
                  </a:cubicBezTo>
                  <a:cubicBezTo>
                    <a:pt x="0" y="664"/>
                    <a:pt x="0" y="685"/>
                    <a:pt x="4" y="706"/>
                  </a:cubicBezTo>
                  <a:cubicBezTo>
                    <a:pt x="8" y="727"/>
                    <a:pt x="15" y="747"/>
                    <a:pt x="26" y="765"/>
                  </a:cubicBezTo>
                  <a:cubicBezTo>
                    <a:pt x="41" y="794"/>
                    <a:pt x="63" y="818"/>
                    <a:pt x="88" y="840"/>
                  </a:cubicBezTo>
                  <a:cubicBezTo>
                    <a:pt x="113" y="863"/>
                    <a:pt x="142" y="883"/>
                    <a:pt x="171" y="900"/>
                  </a:cubicBezTo>
                  <a:cubicBezTo>
                    <a:pt x="209" y="921"/>
                    <a:pt x="248" y="938"/>
                    <a:pt x="288" y="953"/>
                  </a:cubicBezTo>
                  <a:cubicBezTo>
                    <a:pt x="327" y="967"/>
                    <a:pt x="368" y="978"/>
                    <a:pt x="408" y="990"/>
                  </a:cubicBezTo>
                  <a:cubicBezTo>
                    <a:pt x="450" y="1002"/>
                    <a:pt x="491" y="1014"/>
                    <a:pt x="532" y="1028"/>
                  </a:cubicBezTo>
                  <a:cubicBezTo>
                    <a:pt x="568" y="1040"/>
                    <a:pt x="605" y="1054"/>
                    <a:pt x="641" y="1069"/>
                  </a:cubicBezTo>
                  <a:cubicBezTo>
                    <a:pt x="1163" y="1069"/>
                    <a:pt x="1163" y="1069"/>
                    <a:pt x="1163" y="1069"/>
                  </a:cubicBezTo>
                  <a:cubicBezTo>
                    <a:pt x="1110" y="1040"/>
                    <a:pt x="883" y="917"/>
                    <a:pt x="850" y="902"/>
                  </a:cubicBezTo>
                  <a:cubicBezTo>
                    <a:pt x="811" y="884"/>
                    <a:pt x="771" y="868"/>
                    <a:pt x="730" y="853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457826" y="4854575"/>
              <a:ext cx="508000" cy="174625"/>
            </a:xfrm>
            <a:custGeom>
              <a:avLst/>
              <a:gdLst>
                <a:gd name="T0" fmla="*/ 3 w 120"/>
                <a:gd name="T1" fmla="*/ 0 h 41"/>
                <a:gd name="T2" fmla="*/ 0 w 120"/>
                <a:gd name="T3" fmla="*/ 8 h 41"/>
                <a:gd name="T4" fmla="*/ 110 w 120"/>
                <a:gd name="T5" fmla="*/ 39 h 41"/>
                <a:gd name="T6" fmla="*/ 116 w 120"/>
                <a:gd name="T7" fmla="*/ 41 h 41"/>
                <a:gd name="T8" fmla="*/ 117 w 120"/>
                <a:gd name="T9" fmla="*/ 40 h 41"/>
                <a:gd name="T10" fmla="*/ 120 w 120"/>
                <a:gd name="T11" fmla="*/ 32 h 41"/>
                <a:gd name="T12" fmla="*/ 10 w 120"/>
                <a:gd name="T13" fmla="*/ 1 h 41"/>
                <a:gd name="T14" fmla="*/ 3 w 120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41">
                  <a:moveTo>
                    <a:pt x="3" y="0"/>
                  </a:moveTo>
                  <a:cubicBezTo>
                    <a:pt x="2" y="2"/>
                    <a:pt x="1" y="5"/>
                    <a:pt x="0" y="8"/>
                  </a:cubicBezTo>
                  <a:cubicBezTo>
                    <a:pt x="37" y="18"/>
                    <a:pt x="74" y="28"/>
                    <a:pt x="110" y="39"/>
                  </a:cubicBezTo>
                  <a:cubicBezTo>
                    <a:pt x="112" y="40"/>
                    <a:pt x="114" y="40"/>
                    <a:pt x="116" y="41"/>
                  </a:cubicBezTo>
                  <a:cubicBezTo>
                    <a:pt x="117" y="41"/>
                    <a:pt x="117" y="40"/>
                    <a:pt x="117" y="40"/>
                  </a:cubicBezTo>
                  <a:cubicBezTo>
                    <a:pt x="118" y="37"/>
                    <a:pt x="119" y="35"/>
                    <a:pt x="120" y="32"/>
                  </a:cubicBezTo>
                  <a:cubicBezTo>
                    <a:pt x="83" y="21"/>
                    <a:pt x="47" y="11"/>
                    <a:pt x="10" y="1"/>
                  </a:cubicBezTo>
                  <a:cubicBezTo>
                    <a:pt x="8" y="1"/>
                    <a:pt x="6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570413" y="4529138"/>
              <a:ext cx="433388" cy="220663"/>
            </a:xfrm>
            <a:custGeom>
              <a:avLst/>
              <a:gdLst>
                <a:gd name="T0" fmla="*/ 6 w 102"/>
                <a:gd name="T1" fmla="*/ 0 h 52"/>
                <a:gd name="T2" fmla="*/ 0 w 102"/>
                <a:gd name="T3" fmla="*/ 7 h 52"/>
                <a:gd name="T4" fmla="*/ 52 w 102"/>
                <a:gd name="T5" fmla="*/ 34 h 52"/>
                <a:gd name="T6" fmla="*/ 80 w 102"/>
                <a:gd name="T7" fmla="*/ 45 h 52"/>
                <a:gd name="T8" fmla="*/ 94 w 102"/>
                <a:gd name="T9" fmla="*/ 50 h 52"/>
                <a:gd name="T10" fmla="*/ 98 w 102"/>
                <a:gd name="T11" fmla="*/ 52 h 52"/>
                <a:gd name="T12" fmla="*/ 99 w 102"/>
                <a:gd name="T13" fmla="*/ 49 h 52"/>
                <a:gd name="T14" fmla="*/ 102 w 102"/>
                <a:gd name="T15" fmla="*/ 44 h 52"/>
                <a:gd name="T16" fmla="*/ 6 w 10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52">
                  <a:moveTo>
                    <a:pt x="6" y="0"/>
                  </a:moveTo>
                  <a:cubicBezTo>
                    <a:pt x="4" y="2"/>
                    <a:pt x="2" y="4"/>
                    <a:pt x="0" y="7"/>
                  </a:cubicBezTo>
                  <a:cubicBezTo>
                    <a:pt x="17" y="17"/>
                    <a:pt x="34" y="26"/>
                    <a:pt x="52" y="34"/>
                  </a:cubicBezTo>
                  <a:cubicBezTo>
                    <a:pt x="62" y="38"/>
                    <a:pt x="71" y="41"/>
                    <a:pt x="80" y="45"/>
                  </a:cubicBezTo>
                  <a:cubicBezTo>
                    <a:pt x="85" y="47"/>
                    <a:pt x="89" y="49"/>
                    <a:pt x="94" y="50"/>
                  </a:cubicBezTo>
                  <a:cubicBezTo>
                    <a:pt x="94" y="51"/>
                    <a:pt x="98" y="52"/>
                    <a:pt x="98" y="52"/>
                  </a:cubicBezTo>
                  <a:cubicBezTo>
                    <a:pt x="98" y="51"/>
                    <a:pt x="99" y="50"/>
                    <a:pt x="99" y="49"/>
                  </a:cubicBezTo>
                  <a:cubicBezTo>
                    <a:pt x="100" y="48"/>
                    <a:pt x="101" y="46"/>
                    <a:pt x="102" y="44"/>
                  </a:cubicBezTo>
                  <a:cubicBezTo>
                    <a:pt x="69" y="32"/>
                    <a:pt x="36" y="18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065588" y="3994150"/>
              <a:ext cx="212725" cy="317500"/>
            </a:xfrm>
            <a:custGeom>
              <a:avLst/>
              <a:gdLst>
                <a:gd name="T0" fmla="*/ 9 w 50"/>
                <a:gd name="T1" fmla="*/ 0 h 75"/>
                <a:gd name="T2" fmla="*/ 3 w 50"/>
                <a:gd name="T3" fmla="*/ 2 h 75"/>
                <a:gd name="T4" fmla="*/ 1 w 50"/>
                <a:gd name="T5" fmla="*/ 3 h 75"/>
                <a:gd name="T6" fmla="*/ 1 w 50"/>
                <a:gd name="T7" fmla="*/ 7 h 75"/>
                <a:gd name="T8" fmla="*/ 12 w 50"/>
                <a:gd name="T9" fmla="*/ 33 h 75"/>
                <a:gd name="T10" fmla="*/ 29 w 50"/>
                <a:gd name="T11" fmla="*/ 59 h 75"/>
                <a:gd name="T12" fmla="*/ 38 w 50"/>
                <a:gd name="T13" fmla="*/ 70 h 75"/>
                <a:gd name="T14" fmla="*/ 42 w 50"/>
                <a:gd name="T15" fmla="*/ 74 h 75"/>
                <a:gd name="T16" fmla="*/ 44 w 50"/>
                <a:gd name="T17" fmla="*/ 73 h 75"/>
                <a:gd name="T18" fmla="*/ 50 w 50"/>
                <a:gd name="T19" fmla="*/ 69 h 75"/>
                <a:gd name="T20" fmla="*/ 25 w 50"/>
                <a:gd name="T21" fmla="*/ 37 h 75"/>
                <a:gd name="T22" fmla="*/ 9 w 50"/>
                <a:gd name="T2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5">
                  <a:moveTo>
                    <a:pt x="9" y="0"/>
                  </a:moveTo>
                  <a:cubicBezTo>
                    <a:pt x="7" y="1"/>
                    <a:pt x="5" y="1"/>
                    <a:pt x="3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1" y="6"/>
                    <a:pt x="1" y="7"/>
                  </a:cubicBezTo>
                  <a:cubicBezTo>
                    <a:pt x="4" y="16"/>
                    <a:pt x="8" y="25"/>
                    <a:pt x="12" y="33"/>
                  </a:cubicBezTo>
                  <a:cubicBezTo>
                    <a:pt x="17" y="43"/>
                    <a:pt x="23" y="51"/>
                    <a:pt x="29" y="59"/>
                  </a:cubicBezTo>
                  <a:cubicBezTo>
                    <a:pt x="32" y="63"/>
                    <a:pt x="35" y="67"/>
                    <a:pt x="38" y="70"/>
                  </a:cubicBezTo>
                  <a:cubicBezTo>
                    <a:pt x="40" y="71"/>
                    <a:pt x="41" y="73"/>
                    <a:pt x="42" y="74"/>
                  </a:cubicBezTo>
                  <a:cubicBezTo>
                    <a:pt x="43" y="75"/>
                    <a:pt x="44" y="74"/>
                    <a:pt x="44" y="73"/>
                  </a:cubicBezTo>
                  <a:cubicBezTo>
                    <a:pt x="46" y="72"/>
                    <a:pt x="48" y="71"/>
                    <a:pt x="50" y="69"/>
                  </a:cubicBezTo>
                  <a:cubicBezTo>
                    <a:pt x="41" y="59"/>
                    <a:pt x="32" y="49"/>
                    <a:pt x="25" y="37"/>
                  </a:cubicBezTo>
                  <a:cubicBezTo>
                    <a:pt x="18" y="26"/>
                    <a:pt x="12" y="13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095751" y="3395663"/>
              <a:ext cx="238125" cy="284163"/>
            </a:xfrm>
            <a:custGeom>
              <a:avLst/>
              <a:gdLst>
                <a:gd name="T0" fmla="*/ 51 w 56"/>
                <a:gd name="T1" fmla="*/ 0 h 67"/>
                <a:gd name="T2" fmla="*/ 22 w 56"/>
                <a:gd name="T3" fmla="*/ 29 h 67"/>
                <a:gd name="T4" fmla="*/ 0 w 56"/>
                <a:gd name="T5" fmla="*/ 67 h 67"/>
                <a:gd name="T6" fmla="*/ 5 w 56"/>
                <a:gd name="T7" fmla="*/ 67 h 67"/>
                <a:gd name="T8" fmla="*/ 7 w 56"/>
                <a:gd name="T9" fmla="*/ 67 h 67"/>
                <a:gd name="T10" fmla="*/ 9 w 56"/>
                <a:gd name="T11" fmla="*/ 63 h 67"/>
                <a:gd name="T12" fmla="*/ 21 w 56"/>
                <a:gd name="T13" fmla="*/ 40 h 67"/>
                <a:gd name="T14" fmla="*/ 39 w 56"/>
                <a:gd name="T15" fmla="*/ 18 h 67"/>
                <a:gd name="T16" fmla="*/ 56 w 56"/>
                <a:gd name="T17" fmla="*/ 2 h 67"/>
                <a:gd name="T18" fmla="*/ 51 w 56"/>
                <a:gd name="T1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7">
                  <a:moveTo>
                    <a:pt x="51" y="0"/>
                  </a:moveTo>
                  <a:cubicBezTo>
                    <a:pt x="40" y="8"/>
                    <a:pt x="30" y="18"/>
                    <a:pt x="22" y="29"/>
                  </a:cubicBezTo>
                  <a:cubicBezTo>
                    <a:pt x="13" y="40"/>
                    <a:pt x="5" y="53"/>
                    <a:pt x="0" y="67"/>
                  </a:cubicBezTo>
                  <a:cubicBezTo>
                    <a:pt x="1" y="67"/>
                    <a:pt x="3" y="67"/>
                    <a:pt x="5" y="67"/>
                  </a:cubicBezTo>
                  <a:cubicBezTo>
                    <a:pt x="6" y="67"/>
                    <a:pt x="6" y="67"/>
                    <a:pt x="7" y="67"/>
                  </a:cubicBezTo>
                  <a:cubicBezTo>
                    <a:pt x="8" y="67"/>
                    <a:pt x="9" y="63"/>
                    <a:pt x="9" y="63"/>
                  </a:cubicBezTo>
                  <a:cubicBezTo>
                    <a:pt x="13" y="55"/>
                    <a:pt x="17" y="47"/>
                    <a:pt x="21" y="40"/>
                  </a:cubicBezTo>
                  <a:cubicBezTo>
                    <a:pt x="27" y="32"/>
                    <a:pt x="33" y="25"/>
                    <a:pt x="39" y="18"/>
                  </a:cubicBezTo>
                  <a:cubicBezTo>
                    <a:pt x="44" y="12"/>
                    <a:pt x="50" y="7"/>
                    <a:pt x="56" y="2"/>
                  </a:cubicBezTo>
                  <a:cubicBezTo>
                    <a:pt x="54" y="1"/>
                    <a:pt x="52" y="1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643438" y="3081338"/>
              <a:ext cx="365125" cy="139700"/>
            </a:xfrm>
            <a:custGeom>
              <a:avLst/>
              <a:gdLst>
                <a:gd name="T0" fmla="*/ 84 w 86"/>
                <a:gd name="T1" fmla="*/ 0 h 33"/>
                <a:gd name="T2" fmla="*/ 0 w 86"/>
                <a:gd name="T3" fmla="*/ 28 h 33"/>
                <a:gd name="T4" fmla="*/ 3 w 86"/>
                <a:gd name="T5" fmla="*/ 32 h 33"/>
                <a:gd name="T6" fmla="*/ 12 w 86"/>
                <a:gd name="T7" fmla="*/ 28 h 33"/>
                <a:gd name="T8" fmla="*/ 38 w 86"/>
                <a:gd name="T9" fmla="*/ 19 h 33"/>
                <a:gd name="T10" fmla="*/ 86 w 86"/>
                <a:gd name="T11" fmla="*/ 4 h 33"/>
                <a:gd name="T12" fmla="*/ 84 w 86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33">
                  <a:moveTo>
                    <a:pt x="84" y="0"/>
                  </a:moveTo>
                  <a:cubicBezTo>
                    <a:pt x="55" y="8"/>
                    <a:pt x="27" y="17"/>
                    <a:pt x="0" y="28"/>
                  </a:cubicBezTo>
                  <a:cubicBezTo>
                    <a:pt x="1" y="30"/>
                    <a:pt x="2" y="31"/>
                    <a:pt x="3" y="32"/>
                  </a:cubicBezTo>
                  <a:cubicBezTo>
                    <a:pt x="3" y="33"/>
                    <a:pt x="11" y="29"/>
                    <a:pt x="12" y="28"/>
                  </a:cubicBezTo>
                  <a:cubicBezTo>
                    <a:pt x="21" y="25"/>
                    <a:pt x="29" y="22"/>
                    <a:pt x="38" y="19"/>
                  </a:cubicBezTo>
                  <a:cubicBezTo>
                    <a:pt x="54" y="13"/>
                    <a:pt x="70" y="9"/>
                    <a:pt x="86" y="4"/>
                  </a:cubicBezTo>
                  <a:cubicBezTo>
                    <a:pt x="85" y="3"/>
                    <a:pt x="85" y="1"/>
                    <a:pt x="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462713" y="5160963"/>
              <a:ext cx="542925" cy="263525"/>
            </a:xfrm>
            <a:custGeom>
              <a:avLst/>
              <a:gdLst>
                <a:gd name="T0" fmla="*/ 3 w 128"/>
                <a:gd name="T1" fmla="*/ 0 h 62"/>
                <a:gd name="T2" fmla="*/ 1 w 128"/>
                <a:gd name="T3" fmla="*/ 6 h 62"/>
                <a:gd name="T4" fmla="*/ 0 w 128"/>
                <a:gd name="T5" fmla="*/ 9 h 62"/>
                <a:gd name="T6" fmla="*/ 1 w 128"/>
                <a:gd name="T7" fmla="*/ 10 h 62"/>
                <a:gd name="T8" fmla="*/ 24 w 128"/>
                <a:gd name="T9" fmla="*/ 19 h 62"/>
                <a:gd name="T10" fmla="*/ 82 w 128"/>
                <a:gd name="T11" fmla="*/ 42 h 62"/>
                <a:gd name="T12" fmla="*/ 124 w 128"/>
                <a:gd name="T13" fmla="*/ 62 h 62"/>
                <a:gd name="T14" fmla="*/ 126 w 128"/>
                <a:gd name="T15" fmla="*/ 56 h 62"/>
                <a:gd name="T16" fmla="*/ 127 w 128"/>
                <a:gd name="T17" fmla="*/ 53 h 62"/>
                <a:gd name="T18" fmla="*/ 126 w 128"/>
                <a:gd name="T19" fmla="*/ 52 h 62"/>
                <a:gd name="T20" fmla="*/ 101 w 128"/>
                <a:gd name="T21" fmla="*/ 40 h 62"/>
                <a:gd name="T22" fmla="*/ 43 w 128"/>
                <a:gd name="T23" fmla="*/ 16 h 62"/>
                <a:gd name="T24" fmla="*/ 3 w 128"/>
                <a:gd name="T2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62">
                  <a:moveTo>
                    <a:pt x="3" y="0"/>
                  </a:moveTo>
                  <a:cubicBezTo>
                    <a:pt x="3" y="2"/>
                    <a:pt x="2" y="4"/>
                    <a:pt x="1" y="6"/>
                  </a:cubicBezTo>
                  <a:cubicBezTo>
                    <a:pt x="1" y="7"/>
                    <a:pt x="1" y="8"/>
                    <a:pt x="0" y="9"/>
                  </a:cubicBezTo>
                  <a:cubicBezTo>
                    <a:pt x="0" y="10"/>
                    <a:pt x="0" y="9"/>
                    <a:pt x="1" y="10"/>
                  </a:cubicBezTo>
                  <a:cubicBezTo>
                    <a:pt x="9" y="13"/>
                    <a:pt x="17" y="16"/>
                    <a:pt x="24" y="19"/>
                  </a:cubicBezTo>
                  <a:cubicBezTo>
                    <a:pt x="44" y="26"/>
                    <a:pt x="63" y="34"/>
                    <a:pt x="82" y="42"/>
                  </a:cubicBezTo>
                  <a:cubicBezTo>
                    <a:pt x="96" y="49"/>
                    <a:pt x="110" y="55"/>
                    <a:pt x="124" y="62"/>
                  </a:cubicBezTo>
                  <a:cubicBezTo>
                    <a:pt x="125" y="60"/>
                    <a:pt x="126" y="58"/>
                    <a:pt x="126" y="56"/>
                  </a:cubicBezTo>
                  <a:cubicBezTo>
                    <a:pt x="127" y="55"/>
                    <a:pt x="127" y="54"/>
                    <a:pt x="127" y="53"/>
                  </a:cubicBezTo>
                  <a:cubicBezTo>
                    <a:pt x="128" y="52"/>
                    <a:pt x="127" y="53"/>
                    <a:pt x="126" y="52"/>
                  </a:cubicBezTo>
                  <a:cubicBezTo>
                    <a:pt x="118" y="48"/>
                    <a:pt x="109" y="44"/>
                    <a:pt x="101" y="40"/>
                  </a:cubicBezTo>
                  <a:cubicBezTo>
                    <a:pt x="82" y="32"/>
                    <a:pt x="63" y="24"/>
                    <a:pt x="43" y="16"/>
                  </a:cubicBezTo>
                  <a:cubicBezTo>
                    <a:pt x="30" y="10"/>
                    <a:pt x="17" y="5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7502526" y="5632450"/>
              <a:ext cx="165100" cy="68263"/>
            </a:xfrm>
            <a:custGeom>
              <a:avLst/>
              <a:gdLst>
                <a:gd name="T0" fmla="*/ 1 w 39"/>
                <a:gd name="T1" fmla="*/ 10 h 16"/>
                <a:gd name="T2" fmla="*/ 15 w 39"/>
                <a:gd name="T3" fmla="*/ 16 h 16"/>
                <a:gd name="T4" fmla="*/ 39 w 39"/>
                <a:gd name="T5" fmla="*/ 16 h 16"/>
                <a:gd name="T6" fmla="*/ 4 w 39"/>
                <a:gd name="T7" fmla="*/ 0 h 16"/>
                <a:gd name="T8" fmla="*/ 2 w 39"/>
                <a:gd name="T9" fmla="*/ 6 h 16"/>
                <a:gd name="T10" fmla="*/ 0 w 39"/>
                <a:gd name="T11" fmla="*/ 9 h 16"/>
                <a:gd name="T12" fmla="*/ 1 w 39"/>
                <a:gd name="T1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6">
                  <a:moveTo>
                    <a:pt x="1" y="10"/>
                  </a:moveTo>
                  <a:cubicBezTo>
                    <a:pt x="6" y="11"/>
                    <a:pt x="10" y="14"/>
                    <a:pt x="15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27" y="10"/>
                    <a:pt x="15" y="5"/>
                    <a:pt x="4" y="0"/>
                  </a:cubicBezTo>
                  <a:cubicBezTo>
                    <a:pt x="3" y="2"/>
                    <a:pt x="2" y="4"/>
                    <a:pt x="2" y="6"/>
                  </a:cubicBezTo>
                  <a:cubicBezTo>
                    <a:pt x="1" y="7"/>
                    <a:pt x="1" y="8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56226" y="2911475"/>
              <a:ext cx="347663" cy="106363"/>
            </a:xfrm>
            <a:custGeom>
              <a:avLst/>
              <a:gdLst>
                <a:gd name="T0" fmla="*/ 80 w 82"/>
                <a:gd name="T1" fmla="*/ 0 h 25"/>
                <a:gd name="T2" fmla="*/ 0 w 82"/>
                <a:gd name="T3" fmla="*/ 21 h 25"/>
                <a:gd name="T4" fmla="*/ 1 w 82"/>
                <a:gd name="T5" fmla="*/ 22 h 25"/>
                <a:gd name="T6" fmla="*/ 2 w 82"/>
                <a:gd name="T7" fmla="*/ 25 h 25"/>
                <a:gd name="T8" fmla="*/ 5 w 82"/>
                <a:gd name="T9" fmla="*/ 24 h 25"/>
                <a:gd name="T10" fmla="*/ 10 w 82"/>
                <a:gd name="T11" fmla="*/ 23 h 25"/>
                <a:gd name="T12" fmla="*/ 34 w 82"/>
                <a:gd name="T13" fmla="*/ 17 h 25"/>
                <a:gd name="T14" fmla="*/ 82 w 82"/>
                <a:gd name="T15" fmla="*/ 4 h 25"/>
                <a:gd name="T16" fmla="*/ 80 w 82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25">
                  <a:moveTo>
                    <a:pt x="80" y="0"/>
                  </a:moveTo>
                  <a:cubicBezTo>
                    <a:pt x="54" y="8"/>
                    <a:pt x="27" y="15"/>
                    <a:pt x="0" y="21"/>
                  </a:cubicBezTo>
                  <a:cubicBezTo>
                    <a:pt x="0" y="21"/>
                    <a:pt x="1" y="22"/>
                    <a:pt x="1" y="22"/>
                  </a:cubicBezTo>
                  <a:cubicBezTo>
                    <a:pt x="1" y="23"/>
                    <a:pt x="1" y="25"/>
                    <a:pt x="2" y="25"/>
                  </a:cubicBezTo>
                  <a:cubicBezTo>
                    <a:pt x="2" y="25"/>
                    <a:pt x="4" y="24"/>
                    <a:pt x="5" y="24"/>
                  </a:cubicBezTo>
                  <a:cubicBezTo>
                    <a:pt x="6" y="24"/>
                    <a:pt x="8" y="23"/>
                    <a:pt x="10" y="23"/>
                  </a:cubicBezTo>
                  <a:cubicBezTo>
                    <a:pt x="18" y="21"/>
                    <a:pt x="26" y="19"/>
                    <a:pt x="34" y="17"/>
                  </a:cubicBezTo>
                  <a:cubicBezTo>
                    <a:pt x="50" y="14"/>
                    <a:pt x="66" y="9"/>
                    <a:pt x="82" y="4"/>
                  </a:cubicBezTo>
                  <a:cubicBezTo>
                    <a:pt x="82" y="3"/>
                    <a:pt x="81" y="2"/>
                    <a:pt x="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5988051" y="2643188"/>
              <a:ext cx="228600" cy="166688"/>
            </a:xfrm>
            <a:custGeom>
              <a:avLst/>
              <a:gdLst>
                <a:gd name="T0" fmla="*/ 49 w 54"/>
                <a:gd name="T1" fmla="*/ 0 h 39"/>
                <a:gd name="T2" fmla="*/ 0 w 54"/>
                <a:gd name="T3" fmla="*/ 36 h 39"/>
                <a:gd name="T4" fmla="*/ 3 w 54"/>
                <a:gd name="T5" fmla="*/ 39 h 39"/>
                <a:gd name="T6" fmla="*/ 5 w 54"/>
                <a:gd name="T7" fmla="*/ 39 h 39"/>
                <a:gd name="T8" fmla="*/ 8 w 54"/>
                <a:gd name="T9" fmla="*/ 37 h 39"/>
                <a:gd name="T10" fmla="*/ 24 w 54"/>
                <a:gd name="T11" fmla="*/ 27 h 39"/>
                <a:gd name="T12" fmla="*/ 54 w 54"/>
                <a:gd name="T13" fmla="*/ 2 h 39"/>
                <a:gd name="T14" fmla="*/ 49 w 54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39">
                  <a:moveTo>
                    <a:pt x="49" y="0"/>
                  </a:moveTo>
                  <a:cubicBezTo>
                    <a:pt x="35" y="15"/>
                    <a:pt x="18" y="27"/>
                    <a:pt x="0" y="36"/>
                  </a:cubicBezTo>
                  <a:cubicBezTo>
                    <a:pt x="1" y="37"/>
                    <a:pt x="2" y="38"/>
                    <a:pt x="3" y="39"/>
                  </a:cubicBezTo>
                  <a:cubicBezTo>
                    <a:pt x="4" y="39"/>
                    <a:pt x="4" y="39"/>
                    <a:pt x="5" y="39"/>
                  </a:cubicBezTo>
                  <a:cubicBezTo>
                    <a:pt x="6" y="38"/>
                    <a:pt x="7" y="38"/>
                    <a:pt x="8" y="37"/>
                  </a:cubicBezTo>
                  <a:cubicBezTo>
                    <a:pt x="14" y="34"/>
                    <a:pt x="19" y="31"/>
                    <a:pt x="24" y="27"/>
                  </a:cubicBezTo>
                  <a:cubicBezTo>
                    <a:pt x="35" y="20"/>
                    <a:pt x="46" y="12"/>
                    <a:pt x="54" y="2"/>
                  </a:cubicBezTo>
                  <a:cubicBezTo>
                    <a:pt x="52" y="1"/>
                    <a:pt x="50" y="0"/>
                    <a:pt x="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4995863" y="1446213"/>
              <a:ext cx="211138" cy="68263"/>
            </a:xfrm>
            <a:custGeom>
              <a:avLst/>
              <a:gdLst>
                <a:gd name="T0" fmla="*/ 48 w 50"/>
                <a:gd name="T1" fmla="*/ 0 h 16"/>
                <a:gd name="T2" fmla="*/ 0 w 50"/>
                <a:gd name="T3" fmla="*/ 14 h 16"/>
                <a:gd name="T4" fmla="*/ 3 w 50"/>
                <a:gd name="T5" fmla="*/ 16 h 16"/>
                <a:gd name="T6" fmla="*/ 5 w 50"/>
                <a:gd name="T7" fmla="*/ 15 h 16"/>
                <a:gd name="T8" fmla="*/ 8 w 50"/>
                <a:gd name="T9" fmla="*/ 14 h 16"/>
                <a:gd name="T10" fmla="*/ 24 w 50"/>
                <a:gd name="T11" fmla="*/ 8 h 16"/>
                <a:gd name="T12" fmla="*/ 50 w 50"/>
                <a:gd name="T13" fmla="*/ 1 h 16"/>
                <a:gd name="T14" fmla="*/ 48 w 50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6">
                  <a:moveTo>
                    <a:pt x="48" y="0"/>
                  </a:moveTo>
                  <a:cubicBezTo>
                    <a:pt x="32" y="4"/>
                    <a:pt x="15" y="8"/>
                    <a:pt x="0" y="14"/>
                  </a:cubicBezTo>
                  <a:cubicBezTo>
                    <a:pt x="1" y="15"/>
                    <a:pt x="2" y="15"/>
                    <a:pt x="3" y="16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13" y="12"/>
                    <a:pt x="19" y="10"/>
                    <a:pt x="24" y="8"/>
                  </a:cubicBezTo>
                  <a:cubicBezTo>
                    <a:pt x="33" y="6"/>
                    <a:pt x="42" y="3"/>
                    <a:pt x="50" y="1"/>
                  </a:cubicBezTo>
                  <a:cubicBezTo>
                    <a:pt x="50" y="1"/>
                    <a:pt x="49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6178551" y="1162050"/>
              <a:ext cx="123825" cy="55563"/>
            </a:xfrm>
            <a:custGeom>
              <a:avLst/>
              <a:gdLst>
                <a:gd name="T0" fmla="*/ 24 w 29"/>
                <a:gd name="T1" fmla="*/ 0 h 13"/>
                <a:gd name="T2" fmla="*/ 0 w 29"/>
                <a:gd name="T3" fmla="*/ 12 h 13"/>
                <a:gd name="T4" fmla="*/ 3 w 29"/>
                <a:gd name="T5" fmla="*/ 13 h 13"/>
                <a:gd name="T6" fmla="*/ 6 w 29"/>
                <a:gd name="T7" fmla="*/ 12 h 13"/>
                <a:gd name="T8" fmla="*/ 16 w 29"/>
                <a:gd name="T9" fmla="*/ 8 h 13"/>
                <a:gd name="T10" fmla="*/ 29 w 29"/>
                <a:gd name="T11" fmla="*/ 0 h 13"/>
                <a:gd name="T12" fmla="*/ 24 w 2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3">
                  <a:moveTo>
                    <a:pt x="24" y="0"/>
                  </a:moveTo>
                  <a:cubicBezTo>
                    <a:pt x="17" y="5"/>
                    <a:pt x="8" y="9"/>
                    <a:pt x="0" y="12"/>
                  </a:cubicBezTo>
                  <a:cubicBezTo>
                    <a:pt x="1" y="12"/>
                    <a:pt x="2" y="12"/>
                    <a:pt x="3" y="13"/>
                  </a:cubicBezTo>
                  <a:cubicBezTo>
                    <a:pt x="3" y="13"/>
                    <a:pt x="5" y="12"/>
                    <a:pt x="6" y="12"/>
                  </a:cubicBezTo>
                  <a:cubicBezTo>
                    <a:pt x="9" y="10"/>
                    <a:pt x="12" y="9"/>
                    <a:pt x="16" y="8"/>
                  </a:cubicBezTo>
                  <a:cubicBezTo>
                    <a:pt x="20" y="5"/>
                    <a:pt x="25" y="3"/>
                    <a:pt x="29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5826126" y="1263650"/>
              <a:ext cx="195263" cy="55563"/>
            </a:xfrm>
            <a:custGeom>
              <a:avLst/>
              <a:gdLst>
                <a:gd name="T0" fmla="*/ 44 w 46"/>
                <a:gd name="T1" fmla="*/ 0 h 13"/>
                <a:gd name="T2" fmla="*/ 0 w 46"/>
                <a:gd name="T3" fmla="*/ 11 h 13"/>
                <a:gd name="T4" fmla="*/ 2 w 46"/>
                <a:gd name="T5" fmla="*/ 13 h 13"/>
                <a:gd name="T6" fmla="*/ 4 w 46"/>
                <a:gd name="T7" fmla="*/ 12 h 13"/>
                <a:gd name="T8" fmla="*/ 6 w 46"/>
                <a:gd name="T9" fmla="*/ 12 h 13"/>
                <a:gd name="T10" fmla="*/ 20 w 46"/>
                <a:gd name="T11" fmla="*/ 8 h 13"/>
                <a:gd name="T12" fmla="*/ 46 w 46"/>
                <a:gd name="T13" fmla="*/ 2 h 13"/>
                <a:gd name="T14" fmla="*/ 44 w 46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3">
                  <a:moveTo>
                    <a:pt x="44" y="0"/>
                  </a:moveTo>
                  <a:cubicBezTo>
                    <a:pt x="29" y="4"/>
                    <a:pt x="15" y="8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3"/>
                    <a:pt x="3" y="12"/>
                    <a:pt x="4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11" y="11"/>
                    <a:pt x="15" y="10"/>
                    <a:pt x="20" y="8"/>
                  </a:cubicBezTo>
                  <a:cubicBezTo>
                    <a:pt x="29" y="6"/>
                    <a:pt x="38" y="4"/>
                    <a:pt x="46" y="2"/>
                  </a:cubicBezTo>
                  <a:cubicBezTo>
                    <a:pt x="46" y="1"/>
                    <a:pt x="45" y="1"/>
                    <a:pt x="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4791076" y="1598613"/>
              <a:ext cx="68263" cy="115888"/>
            </a:xfrm>
            <a:custGeom>
              <a:avLst/>
              <a:gdLst>
                <a:gd name="T0" fmla="*/ 12 w 16"/>
                <a:gd name="T1" fmla="*/ 0 h 27"/>
                <a:gd name="T2" fmla="*/ 1 w 16"/>
                <a:gd name="T3" fmla="*/ 27 h 27"/>
                <a:gd name="T4" fmla="*/ 3 w 16"/>
                <a:gd name="T5" fmla="*/ 27 h 27"/>
                <a:gd name="T6" fmla="*/ 5 w 16"/>
                <a:gd name="T7" fmla="*/ 27 h 27"/>
                <a:gd name="T8" fmla="*/ 5 w 16"/>
                <a:gd name="T9" fmla="*/ 26 h 27"/>
                <a:gd name="T10" fmla="*/ 6 w 16"/>
                <a:gd name="T11" fmla="*/ 23 h 27"/>
                <a:gd name="T12" fmla="*/ 7 w 16"/>
                <a:gd name="T13" fmla="*/ 17 h 27"/>
                <a:gd name="T14" fmla="*/ 16 w 16"/>
                <a:gd name="T15" fmla="*/ 1 h 27"/>
                <a:gd name="T16" fmla="*/ 12 w 16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7">
                  <a:moveTo>
                    <a:pt x="12" y="0"/>
                  </a:moveTo>
                  <a:cubicBezTo>
                    <a:pt x="5" y="7"/>
                    <a:pt x="0" y="18"/>
                    <a:pt x="1" y="27"/>
                  </a:cubicBezTo>
                  <a:cubicBezTo>
                    <a:pt x="1" y="27"/>
                    <a:pt x="2" y="27"/>
                    <a:pt x="3" y="27"/>
                  </a:cubicBezTo>
                  <a:cubicBezTo>
                    <a:pt x="3" y="27"/>
                    <a:pt x="5" y="27"/>
                    <a:pt x="5" y="27"/>
                  </a:cubicBezTo>
                  <a:cubicBezTo>
                    <a:pt x="6" y="27"/>
                    <a:pt x="5" y="26"/>
                    <a:pt x="5" y="26"/>
                  </a:cubicBezTo>
                  <a:cubicBezTo>
                    <a:pt x="5" y="25"/>
                    <a:pt x="5" y="24"/>
                    <a:pt x="6" y="23"/>
                  </a:cubicBezTo>
                  <a:cubicBezTo>
                    <a:pt x="6" y="21"/>
                    <a:pt x="6" y="19"/>
                    <a:pt x="7" y="17"/>
                  </a:cubicBezTo>
                  <a:cubicBezTo>
                    <a:pt x="8" y="11"/>
                    <a:pt x="12" y="5"/>
                    <a:pt x="16" y="1"/>
                  </a:cubicBezTo>
                  <a:cubicBezTo>
                    <a:pt x="15" y="1"/>
                    <a:pt x="13" y="0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5414963" y="1357313"/>
              <a:ext cx="215900" cy="46038"/>
            </a:xfrm>
            <a:custGeom>
              <a:avLst/>
              <a:gdLst>
                <a:gd name="T0" fmla="*/ 50 w 51"/>
                <a:gd name="T1" fmla="*/ 0 h 11"/>
                <a:gd name="T2" fmla="*/ 0 w 51"/>
                <a:gd name="T3" fmla="*/ 10 h 11"/>
                <a:gd name="T4" fmla="*/ 2 w 51"/>
                <a:gd name="T5" fmla="*/ 11 h 11"/>
                <a:gd name="T6" fmla="*/ 9 w 51"/>
                <a:gd name="T7" fmla="*/ 10 h 11"/>
                <a:gd name="T8" fmla="*/ 23 w 51"/>
                <a:gd name="T9" fmla="*/ 7 h 11"/>
                <a:gd name="T10" fmla="*/ 51 w 51"/>
                <a:gd name="T11" fmla="*/ 1 h 11"/>
                <a:gd name="T12" fmla="*/ 50 w 5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1">
                  <a:moveTo>
                    <a:pt x="50" y="0"/>
                  </a:moveTo>
                  <a:cubicBezTo>
                    <a:pt x="33" y="3"/>
                    <a:pt x="17" y="6"/>
                    <a:pt x="0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4" y="11"/>
                    <a:pt x="7" y="10"/>
                    <a:pt x="9" y="10"/>
                  </a:cubicBezTo>
                  <a:cubicBezTo>
                    <a:pt x="14" y="9"/>
                    <a:pt x="18" y="8"/>
                    <a:pt x="23" y="7"/>
                  </a:cubicBezTo>
                  <a:cubicBezTo>
                    <a:pt x="33" y="5"/>
                    <a:pt x="42" y="3"/>
                    <a:pt x="51" y="1"/>
                  </a:cubicBezTo>
                  <a:cubicBezTo>
                    <a:pt x="51" y="1"/>
                    <a:pt x="50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6196013" y="2290763"/>
              <a:ext cx="88900" cy="174625"/>
            </a:xfrm>
            <a:custGeom>
              <a:avLst/>
              <a:gdLst>
                <a:gd name="T0" fmla="*/ 5 w 21"/>
                <a:gd name="T1" fmla="*/ 0 h 41"/>
                <a:gd name="T2" fmla="*/ 0 w 21"/>
                <a:gd name="T3" fmla="*/ 1 h 41"/>
                <a:gd name="T4" fmla="*/ 13 w 21"/>
                <a:gd name="T5" fmla="*/ 26 h 41"/>
                <a:gd name="T6" fmla="*/ 15 w 21"/>
                <a:gd name="T7" fmla="*/ 40 h 41"/>
                <a:gd name="T8" fmla="*/ 16 w 21"/>
                <a:gd name="T9" fmla="*/ 41 h 41"/>
                <a:gd name="T10" fmla="*/ 18 w 21"/>
                <a:gd name="T11" fmla="*/ 41 h 41"/>
                <a:gd name="T12" fmla="*/ 21 w 21"/>
                <a:gd name="T13" fmla="*/ 41 h 41"/>
                <a:gd name="T14" fmla="*/ 17 w 21"/>
                <a:gd name="T15" fmla="*/ 20 h 41"/>
                <a:gd name="T16" fmla="*/ 11 w 21"/>
                <a:gd name="T17" fmla="*/ 9 h 41"/>
                <a:gd name="T18" fmla="*/ 5 w 21"/>
                <a:gd name="T1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41">
                  <a:moveTo>
                    <a:pt x="5" y="0"/>
                  </a:moveTo>
                  <a:cubicBezTo>
                    <a:pt x="3" y="1"/>
                    <a:pt x="2" y="1"/>
                    <a:pt x="0" y="1"/>
                  </a:cubicBezTo>
                  <a:cubicBezTo>
                    <a:pt x="6" y="9"/>
                    <a:pt x="11" y="17"/>
                    <a:pt x="13" y="26"/>
                  </a:cubicBezTo>
                  <a:cubicBezTo>
                    <a:pt x="14" y="31"/>
                    <a:pt x="15" y="35"/>
                    <a:pt x="15" y="40"/>
                  </a:cubicBezTo>
                  <a:cubicBezTo>
                    <a:pt x="15" y="40"/>
                    <a:pt x="15" y="41"/>
                    <a:pt x="16" y="41"/>
                  </a:cubicBezTo>
                  <a:cubicBezTo>
                    <a:pt x="16" y="41"/>
                    <a:pt x="17" y="41"/>
                    <a:pt x="18" y="41"/>
                  </a:cubicBezTo>
                  <a:cubicBezTo>
                    <a:pt x="19" y="41"/>
                    <a:pt x="20" y="41"/>
                    <a:pt x="21" y="41"/>
                  </a:cubicBezTo>
                  <a:cubicBezTo>
                    <a:pt x="21" y="33"/>
                    <a:pt x="19" y="27"/>
                    <a:pt x="17" y="20"/>
                  </a:cubicBezTo>
                  <a:cubicBezTo>
                    <a:pt x="15" y="16"/>
                    <a:pt x="13" y="12"/>
                    <a:pt x="11" y="9"/>
                  </a:cubicBezTo>
                  <a:cubicBezTo>
                    <a:pt x="9" y="6"/>
                    <a:pt x="7" y="3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4859338" y="1824038"/>
              <a:ext cx="190500" cy="98425"/>
            </a:xfrm>
            <a:custGeom>
              <a:avLst/>
              <a:gdLst>
                <a:gd name="T0" fmla="*/ 5 w 45"/>
                <a:gd name="T1" fmla="*/ 0 h 23"/>
                <a:gd name="T2" fmla="*/ 0 w 45"/>
                <a:gd name="T3" fmla="*/ 1 h 23"/>
                <a:gd name="T4" fmla="*/ 23 w 45"/>
                <a:gd name="T5" fmla="*/ 15 h 23"/>
                <a:gd name="T6" fmla="*/ 37 w 45"/>
                <a:gd name="T7" fmla="*/ 21 h 23"/>
                <a:gd name="T8" fmla="*/ 42 w 45"/>
                <a:gd name="T9" fmla="*/ 22 h 23"/>
                <a:gd name="T10" fmla="*/ 45 w 45"/>
                <a:gd name="T11" fmla="*/ 20 h 23"/>
                <a:gd name="T12" fmla="*/ 5 w 45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3">
                  <a:moveTo>
                    <a:pt x="5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7" y="7"/>
                    <a:pt x="15" y="11"/>
                    <a:pt x="23" y="15"/>
                  </a:cubicBezTo>
                  <a:cubicBezTo>
                    <a:pt x="28" y="17"/>
                    <a:pt x="33" y="19"/>
                    <a:pt x="37" y="21"/>
                  </a:cubicBezTo>
                  <a:cubicBezTo>
                    <a:pt x="38" y="21"/>
                    <a:pt x="41" y="23"/>
                    <a:pt x="42" y="22"/>
                  </a:cubicBezTo>
                  <a:cubicBezTo>
                    <a:pt x="43" y="22"/>
                    <a:pt x="44" y="21"/>
                    <a:pt x="45" y="20"/>
                  </a:cubicBezTo>
                  <a:cubicBezTo>
                    <a:pt x="31" y="15"/>
                    <a:pt x="17" y="9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5784851" y="2074863"/>
              <a:ext cx="249238" cy="93663"/>
            </a:xfrm>
            <a:custGeom>
              <a:avLst/>
              <a:gdLst>
                <a:gd name="T0" fmla="*/ 3 w 59"/>
                <a:gd name="T1" fmla="*/ 0 h 22"/>
                <a:gd name="T2" fmla="*/ 0 w 59"/>
                <a:gd name="T3" fmla="*/ 2 h 22"/>
                <a:gd name="T4" fmla="*/ 35 w 59"/>
                <a:gd name="T5" fmla="*/ 13 h 22"/>
                <a:gd name="T6" fmla="*/ 51 w 59"/>
                <a:gd name="T7" fmla="*/ 20 h 22"/>
                <a:gd name="T8" fmla="*/ 54 w 59"/>
                <a:gd name="T9" fmla="*/ 21 h 22"/>
                <a:gd name="T10" fmla="*/ 56 w 59"/>
                <a:gd name="T11" fmla="*/ 22 h 22"/>
                <a:gd name="T12" fmla="*/ 59 w 59"/>
                <a:gd name="T13" fmla="*/ 20 h 22"/>
                <a:gd name="T14" fmla="*/ 3 w 59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2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2" y="5"/>
                    <a:pt x="23" y="9"/>
                    <a:pt x="35" y="13"/>
                  </a:cubicBezTo>
                  <a:cubicBezTo>
                    <a:pt x="40" y="15"/>
                    <a:pt x="46" y="17"/>
                    <a:pt x="51" y="20"/>
                  </a:cubicBezTo>
                  <a:cubicBezTo>
                    <a:pt x="52" y="20"/>
                    <a:pt x="53" y="21"/>
                    <a:pt x="54" y="21"/>
                  </a:cubicBezTo>
                  <a:cubicBezTo>
                    <a:pt x="54" y="22"/>
                    <a:pt x="55" y="22"/>
                    <a:pt x="56" y="22"/>
                  </a:cubicBezTo>
                  <a:cubicBezTo>
                    <a:pt x="57" y="21"/>
                    <a:pt x="58" y="21"/>
                    <a:pt x="59" y="20"/>
                  </a:cubicBezTo>
                  <a:cubicBezTo>
                    <a:pt x="41" y="11"/>
                    <a:pt x="22" y="5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5267326" y="1973263"/>
              <a:ext cx="271463" cy="55563"/>
            </a:xfrm>
            <a:custGeom>
              <a:avLst/>
              <a:gdLst>
                <a:gd name="T0" fmla="*/ 3 w 64"/>
                <a:gd name="T1" fmla="*/ 0 h 13"/>
                <a:gd name="T2" fmla="*/ 0 w 64"/>
                <a:gd name="T3" fmla="*/ 2 h 13"/>
                <a:gd name="T4" fmla="*/ 36 w 64"/>
                <a:gd name="T5" fmla="*/ 9 h 13"/>
                <a:gd name="T6" fmla="*/ 54 w 64"/>
                <a:gd name="T7" fmla="*/ 12 h 13"/>
                <a:gd name="T8" fmla="*/ 62 w 64"/>
                <a:gd name="T9" fmla="*/ 13 h 13"/>
                <a:gd name="T10" fmla="*/ 64 w 64"/>
                <a:gd name="T11" fmla="*/ 10 h 13"/>
                <a:gd name="T12" fmla="*/ 3 w 6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3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12" y="5"/>
                    <a:pt x="24" y="7"/>
                    <a:pt x="36" y="9"/>
                  </a:cubicBezTo>
                  <a:cubicBezTo>
                    <a:pt x="42" y="10"/>
                    <a:pt x="48" y="11"/>
                    <a:pt x="54" y="12"/>
                  </a:cubicBezTo>
                  <a:cubicBezTo>
                    <a:pt x="56" y="12"/>
                    <a:pt x="59" y="13"/>
                    <a:pt x="62" y="13"/>
                  </a:cubicBezTo>
                  <a:cubicBezTo>
                    <a:pt x="62" y="13"/>
                    <a:pt x="63" y="11"/>
                    <a:pt x="64" y="10"/>
                  </a:cubicBezTo>
                  <a:cubicBezTo>
                    <a:pt x="43" y="7"/>
                    <a:pt x="23" y="4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4440238" y="1162050"/>
              <a:ext cx="4033838" cy="4538663"/>
            </a:xfrm>
            <a:custGeom>
              <a:avLst/>
              <a:gdLst>
                <a:gd name="T0" fmla="*/ 519 w 951"/>
                <a:gd name="T1" fmla="*/ 854 h 1069"/>
                <a:gd name="T2" fmla="*/ 270 w 951"/>
                <a:gd name="T3" fmla="*/ 782 h 1069"/>
                <a:gd name="T4" fmla="*/ 149 w 951"/>
                <a:gd name="T5" fmla="*/ 746 h 1069"/>
                <a:gd name="T6" fmla="*/ 18 w 951"/>
                <a:gd name="T7" fmla="*/ 656 h 1069"/>
                <a:gd name="T8" fmla="*/ 9 w 951"/>
                <a:gd name="T9" fmla="*/ 598 h 1069"/>
                <a:gd name="T10" fmla="*/ 45 w 951"/>
                <a:gd name="T11" fmla="*/ 551 h 1069"/>
                <a:gd name="T12" fmla="*/ 159 w 951"/>
                <a:gd name="T13" fmla="*/ 503 h 1069"/>
                <a:gd name="T14" fmla="*/ 380 w 951"/>
                <a:gd name="T15" fmla="*/ 440 h 1069"/>
                <a:gd name="T16" fmla="*/ 481 w 951"/>
                <a:gd name="T17" fmla="*/ 370 h 1069"/>
                <a:gd name="T18" fmla="*/ 500 w 951"/>
                <a:gd name="T19" fmla="*/ 312 h 1069"/>
                <a:gd name="T20" fmla="*/ 445 w 951"/>
                <a:gd name="T21" fmla="*/ 230 h 1069"/>
                <a:gd name="T22" fmla="*/ 280 w 951"/>
                <a:gd name="T23" fmla="*/ 175 h 1069"/>
                <a:gd name="T24" fmla="*/ 165 w 951"/>
                <a:gd name="T25" fmla="*/ 149 h 1069"/>
                <a:gd name="T26" fmla="*/ 144 w 951"/>
                <a:gd name="T27" fmla="*/ 112 h 1069"/>
                <a:gd name="T28" fmla="*/ 226 w 951"/>
                <a:gd name="T29" fmla="*/ 80 h 1069"/>
                <a:gd name="T30" fmla="*/ 408 w 951"/>
                <a:gd name="T31" fmla="*/ 38 h 1069"/>
                <a:gd name="T32" fmla="*/ 486 w 951"/>
                <a:gd name="T33" fmla="*/ 1 h 1069"/>
                <a:gd name="T34" fmla="*/ 484 w 951"/>
                <a:gd name="T35" fmla="*/ 0 h 1069"/>
                <a:gd name="T36" fmla="*/ 457 w 951"/>
                <a:gd name="T37" fmla="*/ 18 h 1069"/>
                <a:gd name="T38" fmla="*/ 277 w 951"/>
                <a:gd name="T39" fmla="*/ 68 h 1069"/>
                <a:gd name="T40" fmla="*/ 186 w 951"/>
                <a:gd name="T41" fmla="*/ 89 h 1069"/>
                <a:gd name="T42" fmla="*/ 138 w 951"/>
                <a:gd name="T43" fmla="*/ 117 h 1069"/>
                <a:gd name="T44" fmla="*/ 166 w 951"/>
                <a:gd name="T45" fmla="*/ 152 h 1069"/>
                <a:gd name="T46" fmla="*/ 248 w 951"/>
                <a:gd name="T47" fmla="*/ 172 h 1069"/>
                <a:gd name="T48" fmla="*/ 391 w 951"/>
                <a:gd name="T49" fmla="*/ 205 h 1069"/>
                <a:gd name="T50" fmla="*/ 496 w 951"/>
                <a:gd name="T51" fmla="*/ 317 h 1069"/>
                <a:gd name="T52" fmla="*/ 425 w 951"/>
                <a:gd name="T53" fmla="*/ 413 h 1069"/>
                <a:gd name="T54" fmla="*/ 249 w 951"/>
                <a:gd name="T55" fmla="*/ 478 h 1069"/>
                <a:gd name="T56" fmla="*/ 89 w 951"/>
                <a:gd name="T57" fmla="*/ 523 h 1069"/>
                <a:gd name="T58" fmla="*/ 2 w 951"/>
                <a:gd name="T59" fmla="*/ 602 h 1069"/>
                <a:gd name="T60" fmla="*/ 15 w 951"/>
                <a:gd name="T61" fmla="*/ 661 h 1069"/>
                <a:gd name="T62" fmla="*/ 155 w 951"/>
                <a:gd name="T63" fmla="*/ 754 h 1069"/>
                <a:gd name="T64" fmla="*/ 277 w 951"/>
                <a:gd name="T65" fmla="*/ 789 h 1069"/>
                <a:gd name="T66" fmla="*/ 525 w 951"/>
                <a:gd name="T67" fmla="*/ 862 h 1069"/>
                <a:gd name="T68" fmla="*/ 760 w 951"/>
                <a:gd name="T69" fmla="*/ 969 h 1069"/>
                <a:gd name="T70" fmla="*/ 941 w 951"/>
                <a:gd name="T71" fmla="*/ 1069 h 1069"/>
                <a:gd name="T72" fmla="*/ 754 w 951"/>
                <a:gd name="T73" fmla="*/ 95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1" h="1069">
                  <a:moveTo>
                    <a:pt x="639" y="901"/>
                  </a:moveTo>
                  <a:cubicBezTo>
                    <a:pt x="599" y="884"/>
                    <a:pt x="559" y="868"/>
                    <a:pt x="519" y="854"/>
                  </a:cubicBezTo>
                  <a:cubicBezTo>
                    <a:pt x="478" y="840"/>
                    <a:pt x="437" y="827"/>
                    <a:pt x="395" y="815"/>
                  </a:cubicBezTo>
                  <a:cubicBezTo>
                    <a:pt x="354" y="803"/>
                    <a:pt x="312" y="792"/>
                    <a:pt x="270" y="782"/>
                  </a:cubicBezTo>
                  <a:cubicBezTo>
                    <a:pt x="250" y="777"/>
                    <a:pt x="230" y="772"/>
                    <a:pt x="210" y="766"/>
                  </a:cubicBezTo>
                  <a:cubicBezTo>
                    <a:pt x="189" y="760"/>
                    <a:pt x="169" y="754"/>
                    <a:pt x="149" y="746"/>
                  </a:cubicBezTo>
                  <a:cubicBezTo>
                    <a:pt x="121" y="735"/>
                    <a:pt x="93" y="721"/>
                    <a:pt x="68" y="704"/>
                  </a:cubicBezTo>
                  <a:cubicBezTo>
                    <a:pt x="49" y="691"/>
                    <a:pt x="31" y="676"/>
                    <a:pt x="18" y="656"/>
                  </a:cubicBezTo>
                  <a:cubicBezTo>
                    <a:pt x="13" y="647"/>
                    <a:pt x="8" y="638"/>
                    <a:pt x="7" y="627"/>
                  </a:cubicBezTo>
                  <a:cubicBezTo>
                    <a:pt x="5" y="617"/>
                    <a:pt x="6" y="607"/>
                    <a:pt x="9" y="598"/>
                  </a:cubicBezTo>
                  <a:cubicBezTo>
                    <a:pt x="12" y="588"/>
                    <a:pt x="17" y="579"/>
                    <a:pt x="23" y="571"/>
                  </a:cubicBezTo>
                  <a:cubicBezTo>
                    <a:pt x="29" y="563"/>
                    <a:pt x="37" y="556"/>
                    <a:pt x="45" y="551"/>
                  </a:cubicBezTo>
                  <a:cubicBezTo>
                    <a:pt x="62" y="539"/>
                    <a:pt x="81" y="530"/>
                    <a:pt x="100" y="522"/>
                  </a:cubicBezTo>
                  <a:cubicBezTo>
                    <a:pt x="119" y="515"/>
                    <a:pt x="139" y="508"/>
                    <a:pt x="159" y="503"/>
                  </a:cubicBezTo>
                  <a:cubicBezTo>
                    <a:pt x="192" y="493"/>
                    <a:pt x="227" y="487"/>
                    <a:pt x="261" y="478"/>
                  </a:cubicBezTo>
                  <a:cubicBezTo>
                    <a:pt x="301" y="469"/>
                    <a:pt x="341" y="457"/>
                    <a:pt x="380" y="440"/>
                  </a:cubicBezTo>
                  <a:cubicBezTo>
                    <a:pt x="399" y="432"/>
                    <a:pt x="418" y="423"/>
                    <a:pt x="436" y="411"/>
                  </a:cubicBezTo>
                  <a:cubicBezTo>
                    <a:pt x="453" y="400"/>
                    <a:pt x="469" y="386"/>
                    <a:pt x="481" y="370"/>
                  </a:cubicBezTo>
                  <a:cubicBezTo>
                    <a:pt x="487" y="361"/>
                    <a:pt x="493" y="352"/>
                    <a:pt x="496" y="342"/>
                  </a:cubicBezTo>
                  <a:cubicBezTo>
                    <a:pt x="499" y="332"/>
                    <a:pt x="500" y="322"/>
                    <a:pt x="500" y="312"/>
                  </a:cubicBezTo>
                  <a:cubicBezTo>
                    <a:pt x="499" y="298"/>
                    <a:pt x="494" y="285"/>
                    <a:pt x="488" y="273"/>
                  </a:cubicBezTo>
                  <a:cubicBezTo>
                    <a:pt x="478" y="255"/>
                    <a:pt x="462" y="241"/>
                    <a:pt x="445" y="230"/>
                  </a:cubicBezTo>
                  <a:cubicBezTo>
                    <a:pt x="428" y="218"/>
                    <a:pt x="408" y="209"/>
                    <a:pt x="388" y="202"/>
                  </a:cubicBezTo>
                  <a:cubicBezTo>
                    <a:pt x="354" y="189"/>
                    <a:pt x="317" y="181"/>
                    <a:pt x="280" y="175"/>
                  </a:cubicBezTo>
                  <a:cubicBezTo>
                    <a:pt x="248" y="170"/>
                    <a:pt x="216" y="166"/>
                    <a:pt x="185" y="157"/>
                  </a:cubicBezTo>
                  <a:cubicBezTo>
                    <a:pt x="178" y="154"/>
                    <a:pt x="171" y="152"/>
                    <a:pt x="165" y="149"/>
                  </a:cubicBezTo>
                  <a:cubicBezTo>
                    <a:pt x="157" y="145"/>
                    <a:pt x="147" y="140"/>
                    <a:pt x="143" y="132"/>
                  </a:cubicBezTo>
                  <a:cubicBezTo>
                    <a:pt x="139" y="126"/>
                    <a:pt x="140" y="118"/>
                    <a:pt x="144" y="112"/>
                  </a:cubicBezTo>
                  <a:cubicBezTo>
                    <a:pt x="149" y="104"/>
                    <a:pt x="158" y="100"/>
                    <a:pt x="166" y="97"/>
                  </a:cubicBezTo>
                  <a:cubicBezTo>
                    <a:pt x="185" y="89"/>
                    <a:pt x="206" y="85"/>
                    <a:pt x="226" y="80"/>
                  </a:cubicBezTo>
                  <a:cubicBezTo>
                    <a:pt x="246" y="76"/>
                    <a:pt x="266" y="72"/>
                    <a:pt x="286" y="68"/>
                  </a:cubicBezTo>
                  <a:cubicBezTo>
                    <a:pt x="327" y="59"/>
                    <a:pt x="368" y="50"/>
                    <a:pt x="408" y="38"/>
                  </a:cubicBezTo>
                  <a:cubicBezTo>
                    <a:pt x="427" y="32"/>
                    <a:pt x="446" y="26"/>
                    <a:pt x="464" y="17"/>
                  </a:cubicBezTo>
                  <a:cubicBezTo>
                    <a:pt x="472" y="13"/>
                    <a:pt x="480" y="8"/>
                    <a:pt x="486" y="1"/>
                  </a:cubicBezTo>
                  <a:cubicBezTo>
                    <a:pt x="487" y="1"/>
                    <a:pt x="487" y="0"/>
                    <a:pt x="487" y="0"/>
                  </a:cubicBezTo>
                  <a:cubicBezTo>
                    <a:pt x="484" y="0"/>
                    <a:pt x="484" y="0"/>
                    <a:pt x="484" y="0"/>
                  </a:cubicBezTo>
                  <a:cubicBezTo>
                    <a:pt x="483" y="1"/>
                    <a:pt x="483" y="2"/>
                    <a:pt x="482" y="2"/>
                  </a:cubicBezTo>
                  <a:cubicBezTo>
                    <a:pt x="475" y="9"/>
                    <a:pt x="466" y="14"/>
                    <a:pt x="457" y="18"/>
                  </a:cubicBezTo>
                  <a:cubicBezTo>
                    <a:pt x="439" y="27"/>
                    <a:pt x="419" y="34"/>
                    <a:pt x="399" y="39"/>
                  </a:cubicBezTo>
                  <a:cubicBezTo>
                    <a:pt x="359" y="51"/>
                    <a:pt x="318" y="59"/>
                    <a:pt x="277" y="68"/>
                  </a:cubicBezTo>
                  <a:cubicBezTo>
                    <a:pt x="256" y="73"/>
                    <a:pt x="236" y="77"/>
                    <a:pt x="216" y="81"/>
                  </a:cubicBezTo>
                  <a:cubicBezTo>
                    <a:pt x="206" y="83"/>
                    <a:pt x="196" y="86"/>
                    <a:pt x="186" y="89"/>
                  </a:cubicBezTo>
                  <a:cubicBezTo>
                    <a:pt x="176" y="91"/>
                    <a:pt x="167" y="94"/>
                    <a:pt x="158" y="99"/>
                  </a:cubicBezTo>
                  <a:cubicBezTo>
                    <a:pt x="150" y="103"/>
                    <a:pt x="141" y="108"/>
                    <a:pt x="138" y="117"/>
                  </a:cubicBezTo>
                  <a:cubicBezTo>
                    <a:pt x="136" y="124"/>
                    <a:pt x="138" y="131"/>
                    <a:pt x="143" y="137"/>
                  </a:cubicBezTo>
                  <a:cubicBezTo>
                    <a:pt x="149" y="144"/>
                    <a:pt x="157" y="148"/>
                    <a:pt x="166" y="152"/>
                  </a:cubicBezTo>
                  <a:cubicBezTo>
                    <a:pt x="173" y="155"/>
                    <a:pt x="180" y="157"/>
                    <a:pt x="187" y="159"/>
                  </a:cubicBezTo>
                  <a:cubicBezTo>
                    <a:pt x="207" y="165"/>
                    <a:pt x="227" y="169"/>
                    <a:pt x="248" y="172"/>
                  </a:cubicBezTo>
                  <a:cubicBezTo>
                    <a:pt x="258" y="174"/>
                    <a:pt x="269" y="175"/>
                    <a:pt x="280" y="177"/>
                  </a:cubicBezTo>
                  <a:cubicBezTo>
                    <a:pt x="318" y="184"/>
                    <a:pt x="355" y="192"/>
                    <a:pt x="391" y="205"/>
                  </a:cubicBezTo>
                  <a:cubicBezTo>
                    <a:pt x="429" y="220"/>
                    <a:pt x="469" y="241"/>
                    <a:pt x="487" y="279"/>
                  </a:cubicBezTo>
                  <a:cubicBezTo>
                    <a:pt x="493" y="291"/>
                    <a:pt x="496" y="304"/>
                    <a:pt x="496" y="317"/>
                  </a:cubicBezTo>
                  <a:cubicBezTo>
                    <a:pt x="496" y="338"/>
                    <a:pt x="486" y="358"/>
                    <a:pt x="473" y="374"/>
                  </a:cubicBezTo>
                  <a:cubicBezTo>
                    <a:pt x="460" y="390"/>
                    <a:pt x="443" y="403"/>
                    <a:pt x="425" y="413"/>
                  </a:cubicBezTo>
                  <a:cubicBezTo>
                    <a:pt x="407" y="424"/>
                    <a:pt x="388" y="434"/>
                    <a:pt x="369" y="441"/>
                  </a:cubicBezTo>
                  <a:cubicBezTo>
                    <a:pt x="330" y="457"/>
                    <a:pt x="290" y="468"/>
                    <a:pt x="249" y="478"/>
                  </a:cubicBezTo>
                  <a:cubicBezTo>
                    <a:pt x="215" y="485"/>
                    <a:pt x="181" y="493"/>
                    <a:pt x="147" y="503"/>
                  </a:cubicBezTo>
                  <a:cubicBezTo>
                    <a:pt x="127" y="508"/>
                    <a:pt x="108" y="515"/>
                    <a:pt x="89" y="523"/>
                  </a:cubicBezTo>
                  <a:cubicBezTo>
                    <a:pt x="70" y="531"/>
                    <a:pt x="51" y="540"/>
                    <a:pt x="35" y="553"/>
                  </a:cubicBezTo>
                  <a:cubicBezTo>
                    <a:pt x="19" y="566"/>
                    <a:pt x="7" y="582"/>
                    <a:pt x="2" y="602"/>
                  </a:cubicBezTo>
                  <a:cubicBezTo>
                    <a:pt x="0" y="612"/>
                    <a:pt x="0" y="623"/>
                    <a:pt x="2" y="633"/>
                  </a:cubicBezTo>
                  <a:cubicBezTo>
                    <a:pt x="4" y="643"/>
                    <a:pt x="9" y="652"/>
                    <a:pt x="15" y="661"/>
                  </a:cubicBezTo>
                  <a:cubicBezTo>
                    <a:pt x="27" y="680"/>
                    <a:pt x="45" y="695"/>
                    <a:pt x="64" y="708"/>
                  </a:cubicBezTo>
                  <a:cubicBezTo>
                    <a:pt x="92" y="727"/>
                    <a:pt x="124" y="742"/>
                    <a:pt x="155" y="754"/>
                  </a:cubicBezTo>
                  <a:cubicBezTo>
                    <a:pt x="176" y="762"/>
                    <a:pt x="196" y="768"/>
                    <a:pt x="217" y="774"/>
                  </a:cubicBezTo>
                  <a:cubicBezTo>
                    <a:pt x="237" y="780"/>
                    <a:pt x="257" y="784"/>
                    <a:pt x="277" y="789"/>
                  </a:cubicBezTo>
                  <a:cubicBezTo>
                    <a:pt x="319" y="800"/>
                    <a:pt x="361" y="811"/>
                    <a:pt x="402" y="823"/>
                  </a:cubicBezTo>
                  <a:cubicBezTo>
                    <a:pt x="444" y="835"/>
                    <a:pt x="485" y="848"/>
                    <a:pt x="525" y="862"/>
                  </a:cubicBezTo>
                  <a:cubicBezTo>
                    <a:pt x="566" y="877"/>
                    <a:pt x="606" y="893"/>
                    <a:pt x="645" y="911"/>
                  </a:cubicBezTo>
                  <a:cubicBezTo>
                    <a:pt x="684" y="928"/>
                    <a:pt x="722" y="948"/>
                    <a:pt x="760" y="969"/>
                  </a:cubicBezTo>
                  <a:cubicBezTo>
                    <a:pt x="760" y="969"/>
                    <a:pt x="760" y="969"/>
                    <a:pt x="760" y="969"/>
                  </a:cubicBezTo>
                  <a:cubicBezTo>
                    <a:pt x="941" y="1069"/>
                    <a:pt x="941" y="1069"/>
                    <a:pt x="941" y="1069"/>
                  </a:cubicBezTo>
                  <a:cubicBezTo>
                    <a:pt x="951" y="1069"/>
                    <a:pt x="951" y="1069"/>
                    <a:pt x="951" y="1069"/>
                  </a:cubicBezTo>
                  <a:cubicBezTo>
                    <a:pt x="921" y="1052"/>
                    <a:pt x="755" y="960"/>
                    <a:pt x="754" y="959"/>
                  </a:cubicBezTo>
                  <a:cubicBezTo>
                    <a:pt x="716" y="938"/>
                    <a:pt x="678" y="919"/>
                    <a:pt x="639" y="9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3654426" y="1162050"/>
              <a:ext cx="2868613" cy="4538663"/>
            </a:xfrm>
            <a:custGeom>
              <a:avLst/>
              <a:gdLst>
                <a:gd name="T0" fmla="*/ 350 w 676"/>
                <a:gd name="T1" fmla="*/ 959 h 1069"/>
                <a:gd name="T2" fmla="*/ 171 w 676"/>
                <a:gd name="T3" fmla="*/ 886 h 1069"/>
                <a:gd name="T4" fmla="*/ 91 w 676"/>
                <a:gd name="T5" fmla="*/ 829 h 1069"/>
                <a:gd name="T6" fmla="*/ 9 w 676"/>
                <a:gd name="T7" fmla="*/ 693 h 1069"/>
                <a:gd name="T8" fmla="*/ 36 w 676"/>
                <a:gd name="T9" fmla="*/ 572 h 1069"/>
                <a:gd name="T10" fmla="*/ 238 w 676"/>
                <a:gd name="T11" fmla="*/ 429 h 1069"/>
                <a:gd name="T12" fmla="*/ 463 w 676"/>
                <a:gd name="T13" fmla="*/ 373 h 1069"/>
                <a:gd name="T14" fmla="*/ 544 w 676"/>
                <a:gd name="T15" fmla="*/ 331 h 1069"/>
                <a:gd name="T16" fmla="*/ 553 w 676"/>
                <a:gd name="T17" fmla="*/ 296 h 1069"/>
                <a:gd name="T18" fmla="*/ 484 w 676"/>
                <a:gd name="T19" fmla="*/ 245 h 1069"/>
                <a:gd name="T20" fmla="*/ 280 w 676"/>
                <a:gd name="T21" fmla="*/ 196 h 1069"/>
                <a:gd name="T22" fmla="*/ 219 w 676"/>
                <a:gd name="T23" fmla="*/ 138 h 1069"/>
                <a:gd name="T24" fmla="*/ 269 w 676"/>
                <a:gd name="T25" fmla="*/ 76 h 1069"/>
                <a:gd name="T26" fmla="*/ 389 w 676"/>
                <a:gd name="T27" fmla="*/ 42 h 1069"/>
                <a:gd name="T28" fmla="*/ 510 w 676"/>
                <a:gd name="T29" fmla="*/ 17 h 1069"/>
                <a:gd name="T30" fmla="*/ 563 w 676"/>
                <a:gd name="T31" fmla="*/ 0 h 1069"/>
                <a:gd name="T32" fmla="*/ 495 w 676"/>
                <a:gd name="T33" fmla="*/ 19 h 1069"/>
                <a:gd name="T34" fmla="*/ 312 w 676"/>
                <a:gd name="T35" fmla="*/ 58 h 1069"/>
                <a:gd name="T36" fmla="*/ 217 w 676"/>
                <a:gd name="T37" fmla="*/ 125 h 1069"/>
                <a:gd name="T38" fmla="*/ 236 w 676"/>
                <a:gd name="T39" fmla="*/ 173 h 1069"/>
                <a:gd name="T40" fmla="*/ 347 w 676"/>
                <a:gd name="T41" fmla="*/ 219 h 1069"/>
                <a:gd name="T42" fmla="*/ 434 w 676"/>
                <a:gd name="T43" fmla="*/ 235 h 1069"/>
                <a:gd name="T44" fmla="*/ 521 w 676"/>
                <a:gd name="T45" fmla="*/ 263 h 1069"/>
                <a:gd name="T46" fmla="*/ 547 w 676"/>
                <a:gd name="T47" fmla="*/ 319 h 1069"/>
                <a:gd name="T48" fmla="*/ 502 w 676"/>
                <a:gd name="T49" fmla="*/ 355 h 1069"/>
                <a:gd name="T50" fmla="*/ 386 w 676"/>
                <a:gd name="T51" fmla="*/ 389 h 1069"/>
                <a:gd name="T52" fmla="*/ 159 w 676"/>
                <a:gd name="T53" fmla="*/ 459 h 1069"/>
                <a:gd name="T54" fmla="*/ 3 w 676"/>
                <a:gd name="T55" fmla="*/ 647 h 1069"/>
                <a:gd name="T56" fmla="*/ 30 w 676"/>
                <a:gd name="T57" fmla="*/ 768 h 1069"/>
                <a:gd name="T58" fmla="*/ 91 w 676"/>
                <a:gd name="T59" fmla="*/ 838 h 1069"/>
                <a:gd name="T60" fmla="*/ 180 w 676"/>
                <a:gd name="T61" fmla="*/ 898 h 1069"/>
                <a:gd name="T62" fmla="*/ 418 w 676"/>
                <a:gd name="T63" fmla="*/ 985 h 1069"/>
                <a:gd name="T64" fmla="*/ 658 w 676"/>
                <a:gd name="T65" fmla="*/ 1069 h 1069"/>
                <a:gd name="T66" fmla="*/ 592 w 676"/>
                <a:gd name="T67" fmla="*/ 1035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6" h="1069">
                  <a:moveTo>
                    <a:pt x="470" y="993"/>
                  </a:moveTo>
                  <a:cubicBezTo>
                    <a:pt x="430" y="981"/>
                    <a:pt x="390" y="970"/>
                    <a:pt x="350" y="959"/>
                  </a:cubicBezTo>
                  <a:cubicBezTo>
                    <a:pt x="308" y="947"/>
                    <a:pt x="267" y="932"/>
                    <a:pt x="228" y="914"/>
                  </a:cubicBezTo>
                  <a:cubicBezTo>
                    <a:pt x="209" y="906"/>
                    <a:pt x="190" y="896"/>
                    <a:pt x="171" y="886"/>
                  </a:cubicBezTo>
                  <a:cubicBezTo>
                    <a:pt x="154" y="876"/>
                    <a:pt x="137" y="865"/>
                    <a:pt x="121" y="853"/>
                  </a:cubicBezTo>
                  <a:cubicBezTo>
                    <a:pt x="111" y="846"/>
                    <a:pt x="101" y="838"/>
                    <a:pt x="91" y="829"/>
                  </a:cubicBezTo>
                  <a:cubicBezTo>
                    <a:pt x="82" y="821"/>
                    <a:pt x="72" y="812"/>
                    <a:pt x="64" y="802"/>
                  </a:cubicBezTo>
                  <a:cubicBezTo>
                    <a:pt x="36" y="772"/>
                    <a:pt x="15" y="734"/>
                    <a:pt x="9" y="693"/>
                  </a:cubicBezTo>
                  <a:cubicBezTo>
                    <a:pt x="6" y="672"/>
                    <a:pt x="7" y="650"/>
                    <a:pt x="12" y="630"/>
                  </a:cubicBezTo>
                  <a:cubicBezTo>
                    <a:pt x="17" y="609"/>
                    <a:pt x="25" y="590"/>
                    <a:pt x="36" y="572"/>
                  </a:cubicBezTo>
                  <a:cubicBezTo>
                    <a:pt x="57" y="536"/>
                    <a:pt x="88" y="506"/>
                    <a:pt x="123" y="483"/>
                  </a:cubicBezTo>
                  <a:cubicBezTo>
                    <a:pt x="158" y="460"/>
                    <a:pt x="198" y="443"/>
                    <a:pt x="238" y="429"/>
                  </a:cubicBezTo>
                  <a:cubicBezTo>
                    <a:pt x="278" y="416"/>
                    <a:pt x="319" y="406"/>
                    <a:pt x="360" y="397"/>
                  </a:cubicBezTo>
                  <a:cubicBezTo>
                    <a:pt x="395" y="390"/>
                    <a:pt x="430" y="383"/>
                    <a:pt x="463" y="373"/>
                  </a:cubicBezTo>
                  <a:cubicBezTo>
                    <a:pt x="483" y="366"/>
                    <a:pt x="502" y="359"/>
                    <a:pt x="520" y="349"/>
                  </a:cubicBezTo>
                  <a:cubicBezTo>
                    <a:pt x="529" y="344"/>
                    <a:pt x="537" y="338"/>
                    <a:pt x="544" y="331"/>
                  </a:cubicBezTo>
                  <a:cubicBezTo>
                    <a:pt x="549" y="325"/>
                    <a:pt x="553" y="317"/>
                    <a:pt x="554" y="310"/>
                  </a:cubicBezTo>
                  <a:cubicBezTo>
                    <a:pt x="554" y="305"/>
                    <a:pt x="554" y="300"/>
                    <a:pt x="553" y="296"/>
                  </a:cubicBezTo>
                  <a:cubicBezTo>
                    <a:pt x="551" y="286"/>
                    <a:pt x="545" y="277"/>
                    <a:pt x="538" y="271"/>
                  </a:cubicBezTo>
                  <a:cubicBezTo>
                    <a:pt x="522" y="258"/>
                    <a:pt x="503" y="251"/>
                    <a:pt x="484" y="245"/>
                  </a:cubicBezTo>
                  <a:cubicBezTo>
                    <a:pt x="456" y="236"/>
                    <a:pt x="428" y="231"/>
                    <a:pt x="399" y="227"/>
                  </a:cubicBezTo>
                  <a:cubicBezTo>
                    <a:pt x="359" y="220"/>
                    <a:pt x="318" y="212"/>
                    <a:pt x="280" y="196"/>
                  </a:cubicBezTo>
                  <a:cubicBezTo>
                    <a:pt x="262" y="188"/>
                    <a:pt x="243" y="179"/>
                    <a:pt x="231" y="164"/>
                  </a:cubicBezTo>
                  <a:cubicBezTo>
                    <a:pt x="224" y="157"/>
                    <a:pt x="220" y="147"/>
                    <a:pt x="219" y="138"/>
                  </a:cubicBezTo>
                  <a:cubicBezTo>
                    <a:pt x="219" y="130"/>
                    <a:pt x="221" y="123"/>
                    <a:pt x="224" y="116"/>
                  </a:cubicBezTo>
                  <a:cubicBezTo>
                    <a:pt x="233" y="97"/>
                    <a:pt x="251" y="85"/>
                    <a:pt x="269" y="76"/>
                  </a:cubicBezTo>
                  <a:cubicBezTo>
                    <a:pt x="287" y="67"/>
                    <a:pt x="307" y="61"/>
                    <a:pt x="327" y="56"/>
                  </a:cubicBezTo>
                  <a:cubicBezTo>
                    <a:pt x="348" y="50"/>
                    <a:pt x="368" y="46"/>
                    <a:pt x="389" y="42"/>
                  </a:cubicBezTo>
                  <a:cubicBezTo>
                    <a:pt x="409" y="38"/>
                    <a:pt x="429" y="34"/>
                    <a:pt x="449" y="30"/>
                  </a:cubicBezTo>
                  <a:cubicBezTo>
                    <a:pt x="469" y="26"/>
                    <a:pt x="490" y="21"/>
                    <a:pt x="510" y="17"/>
                  </a:cubicBezTo>
                  <a:cubicBezTo>
                    <a:pt x="529" y="12"/>
                    <a:pt x="548" y="7"/>
                    <a:pt x="567" y="0"/>
                  </a:cubicBezTo>
                  <a:cubicBezTo>
                    <a:pt x="563" y="0"/>
                    <a:pt x="563" y="0"/>
                    <a:pt x="563" y="0"/>
                  </a:cubicBezTo>
                  <a:cubicBezTo>
                    <a:pt x="560" y="1"/>
                    <a:pt x="557" y="2"/>
                    <a:pt x="554" y="3"/>
                  </a:cubicBezTo>
                  <a:cubicBezTo>
                    <a:pt x="535" y="10"/>
                    <a:pt x="515" y="14"/>
                    <a:pt x="495" y="19"/>
                  </a:cubicBezTo>
                  <a:cubicBezTo>
                    <a:pt x="455" y="28"/>
                    <a:pt x="414" y="35"/>
                    <a:pt x="373" y="44"/>
                  </a:cubicBezTo>
                  <a:cubicBezTo>
                    <a:pt x="353" y="48"/>
                    <a:pt x="332" y="53"/>
                    <a:pt x="312" y="58"/>
                  </a:cubicBezTo>
                  <a:cubicBezTo>
                    <a:pt x="293" y="64"/>
                    <a:pt x="273" y="71"/>
                    <a:pt x="255" y="82"/>
                  </a:cubicBezTo>
                  <a:cubicBezTo>
                    <a:pt x="239" y="91"/>
                    <a:pt x="222" y="105"/>
                    <a:pt x="217" y="125"/>
                  </a:cubicBezTo>
                  <a:cubicBezTo>
                    <a:pt x="215" y="133"/>
                    <a:pt x="215" y="142"/>
                    <a:pt x="219" y="150"/>
                  </a:cubicBezTo>
                  <a:cubicBezTo>
                    <a:pt x="222" y="159"/>
                    <a:pt x="228" y="166"/>
                    <a:pt x="236" y="173"/>
                  </a:cubicBezTo>
                  <a:cubicBezTo>
                    <a:pt x="250" y="186"/>
                    <a:pt x="268" y="194"/>
                    <a:pt x="287" y="201"/>
                  </a:cubicBezTo>
                  <a:cubicBezTo>
                    <a:pt x="306" y="208"/>
                    <a:pt x="327" y="214"/>
                    <a:pt x="347" y="219"/>
                  </a:cubicBezTo>
                  <a:cubicBezTo>
                    <a:pt x="366" y="223"/>
                    <a:pt x="385" y="226"/>
                    <a:pt x="405" y="230"/>
                  </a:cubicBezTo>
                  <a:cubicBezTo>
                    <a:pt x="414" y="231"/>
                    <a:pt x="424" y="233"/>
                    <a:pt x="434" y="235"/>
                  </a:cubicBezTo>
                  <a:cubicBezTo>
                    <a:pt x="454" y="239"/>
                    <a:pt x="474" y="244"/>
                    <a:pt x="493" y="250"/>
                  </a:cubicBezTo>
                  <a:cubicBezTo>
                    <a:pt x="503" y="254"/>
                    <a:pt x="512" y="258"/>
                    <a:pt x="521" y="263"/>
                  </a:cubicBezTo>
                  <a:cubicBezTo>
                    <a:pt x="530" y="268"/>
                    <a:pt x="538" y="274"/>
                    <a:pt x="544" y="282"/>
                  </a:cubicBezTo>
                  <a:cubicBezTo>
                    <a:pt x="551" y="293"/>
                    <a:pt x="552" y="307"/>
                    <a:pt x="547" y="319"/>
                  </a:cubicBezTo>
                  <a:cubicBezTo>
                    <a:pt x="543" y="328"/>
                    <a:pt x="536" y="335"/>
                    <a:pt x="528" y="340"/>
                  </a:cubicBezTo>
                  <a:cubicBezTo>
                    <a:pt x="520" y="346"/>
                    <a:pt x="511" y="351"/>
                    <a:pt x="502" y="355"/>
                  </a:cubicBezTo>
                  <a:cubicBezTo>
                    <a:pt x="483" y="364"/>
                    <a:pt x="463" y="370"/>
                    <a:pt x="444" y="376"/>
                  </a:cubicBezTo>
                  <a:cubicBezTo>
                    <a:pt x="425" y="381"/>
                    <a:pt x="405" y="385"/>
                    <a:pt x="386" y="389"/>
                  </a:cubicBezTo>
                  <a:cubicBezTo>
                    <a:pt x="349" y="396"/>
                    <a:pt x="313" y="404"/>
                    <a:pt x="277" y="414"/>
                  </a:cubicBezTo>
                  <a:cubicBezTo>
                    <a:pt x="237" y="426"/>
                    <a:pt x="197" y="440"/>
                    <a:pt x="159" y="459"/>
                  </a:cubicBezTo>
                  <a:cubicBezTo>
                    <a:pt x="121" y="478"/>
                    <a:pt x="86" y="503"/>
                    <a:pt x="58" y="535"/>
                  </a:cubicBezTo>
                  <a:cubicBezTo>
                    <a:pt x="30" y="566"/>
                    <a:pt x="9" y="605"/>
                    <a:pt x="3" y="647"/>
                  </a:cubicBezTo>
                  <a:cubicBezTo>
                    <a:pt x="0" y="668"/>
                    <a:pt x="1" y="690"/>
                    <a:pt x="6" y="710"/>
                  </a:cubicBezTo>
                  <a:cubicBezTo>
                    <a:pt x="11" y="731"/>
                    <a:pt x="19" y="751"/>
                    <a:pt x="30" y="768"/>
                  </a:cubicBezTo>
                  <a:cubicBezTo>
                    <a:pt x="40" y="784"/>
                    <a:pt x="52" y="799"/>
                    <a:pt x="64" y="812"/>
                  </a:cubicBezTo>
                  <a:cubicBezTo>
                    <a:pt x="72" y="821"/>
                    <a:pt x="81" y="830"/>
                    <a:pt x="91" y="838"/>
                  </a:cubicBezTo>
                  <a:cubicBezTo>
                    <a:pt x="102" y="848"/>
                    <a:pt x="115" y="857"/>
                    <a:pt x="128" y="866"/>
                  </a:cubicBezTo>
                  <a:cubicBezTo>
                    <a:pt x="144" y="878"/>
                    <a:pt x="162" y="888"/>
                    <a:pt x="180" y="898"/>
                  </a:cubicBezTo>
                  <a:cubicBezTo>
                    <a:pt x="218" y="919"/>
                    <a:pt x="258" y="936"/>
                    <a:pt x="298" y="950"/>
                  </a:cubicBezTo>
                  <a:cubicBezTo>
                    <a:pt x="338" y="963"/>
                    <a:pt x="378" y="974"/>
                    <a:pt x="418" y="985"/>
                  </a:cubicBezTo>
                  <a:cubicBezTo>
                    <a:pt x="459" y="997"/>
                    <a:pt x="500" y="1010"/>
                    <a:pt x="541" y="1024"/>
                  </a:cubicBezTo>
                  <a:cubicBezTo>
                    <a:pt x="580" y="1038"/>
                    <a:pt x="619" y="1052"/>
                    <a:pt x="658" y="1069"/>
                  </a:cubicBezTo>
                  <a:cubicBezTo>
                    <a:pt x="676" y="1069"/>
                    <a:pt x="676" y="1069"/>
                    <a:pt x="676" y="1069"/>
                  </a:cubicBezTo>
                  <a:cubicBezTo>
                    <a:pt x="648" y="1056"/>
                    <a:pt x="620" y="1045"/>
                    <a:pt x="592" y="1035"/>
                  </a:cubicBezTo>
                  <a:cubicBezTo>
                    <a:pt x="552" y="1020"/>
                    <a:pt x="511" y="1006"/>
                    <a:pt x="470" y="9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394002" y="1541329"/>
            <a:ext cx="839859" cy="704455"/>
            <a:chOff x="6126223" y="2711394"/>
            <a:chExt cx="839859" cy="704455"/>
          </a:xfrm>
        </p:grpSpPr>
        <p:sp>
          <p:nvSpPr>
            <p:cNvPr id="59" name="椭圆 58"/>
            <p:cNvSpPr/>
            <p:nvPr/>
          </p:nvSpPr>
          <p:spPr bwMode="auto">
            <a:xfrm>
              <a:off x="6389373" y="2753571"/>
              <a:ext cx="366660" cy="36666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29"/>
            <p:cNvSpPr>
              <a:spLocks noEditPoints="1"/>
            </p:cNvSpPr>
            <p:nvPr/>
          </p:nvSpPr>
          <p:spPr bwMode="auto">
            <a:xfrm>
              <a:off x="6337683" y="2711394"/>
              <a:ext cx="470040" cy="610025"/>
            </a:xfrm>
            <a:custGeom>
              <a:avLst/>
              <a:gdLst>
                <a:gd name="T0" fmla="*/ 67 w 134"/>
                <a:gd name="T1" fmla="*/ 0 h 175"/>
                <a:gd name="T2" fmla="*/ 0 w 134"/>
                <a:gd name="T3" fmla="*/ 67 h 175"/>
                <a:gd name="T4" fmla="*/ 67 w 134"/>
                <a:gd name="T5" fmla="*/ 175 h 175"/>
                <a:gd name="T6" fmla="*/ 134 w 134"/>
                <a:gd name="T7" fmla="*/ 67 h 175"/>
                <a:gd name="T8" fmla="*/ 67 w 134"/>
                <a:gd name="T9" fmla="*/ 0 h 175"/>
                <a:gd name="T10" fmla="*/ 67 w 134"/>
                <a:gd name="T11" fmla="*/ 117 h 175"/>
                <a:gd name="T12" fmla="*/ 16 w 134"/>
                <a:gd name="T13" fmla="*/ 65 h 175"/>
                <a:gd name="T14" fmla="*/ 67 w 134"/>
                <a:gd name="T15" fmla="*/ 14 h 175"/>
                <a:gd name="T16" fmla="*/ 119 w 134"/>
                <a:gd name="T17" fmla="*/ 65 h 175"/>
                <a:gd name="T18" fmla="*/ 67 w 134"/>
                <a:gd name="T19" fmla="*/ 11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8"/>
                    <a:pt x="67" y="175"/>
                    <a:pt x="67" y="175"/>
                  </a:cubicBezTo>
                  <a:cubicBezTo>
                    <a:pt x="67" y="175"/>
                    <a:pt x="134" y="108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67" y="117"/>
                  </a:moveTo>
                  <a:cubicBezTo>
                    <a:pt x="39" y="117"/>
                    <a:pt x="16" y="94"/>
                    <a:pt x="16" y="65"/>
                  </a:cubicBezTo>
                  <a:cubicBezTo>
                    <a:pt x="16" y="37"/>
                    <a:pt x="39" y="14"/>
                    <a:pt x="67" y="14"/>
                  </a:cubicBezTo>
                  <a:cubicBezTo>
                    <a:pt x="96" y="14"/>
                    <a:pt x="119" y="37"/>
                    <a:pt x="119" y="65"/>
                  </a:cubicBezTo>
                  <a:cubicBezTo>
                    <a:pt x="119" y="94"/>
                    <a:pt x="96" y="117"/>
                    <a:pt x="67" y="117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椭圆 54"/>
            <p:cNvSpPr/>
            <p:nvPr/>
          </p:nvSpPr>
          <p:spPr bwMode="auto">
            <a:xfrm>
              <a:off x="6126223" y="3253755"/>
              <a:ext cx="839859" cy="16209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6414885" y="2736846"/>
              <a:ext cx="3279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8CFF"/>
                  </a:solidFill>
                  <a:effectLst/>
                  <a:uLnTx/>
                  <a:uFillTx/>
                </a:rPr>
                <a:t>1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2" name="椭圆 61"/>
          <p:cNvSpPr/>
          <p:nvPr/>
        </p:nvSpPr>
        <p:spPr bwMode="auto">
          <a:xfrm>
            <a:off x="2607813" y="2879015"/>
            <a:ext cx="482046" cy="482046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Freeform 29"/>
          <p:cNvSpPr>
            <a:spLocks noEditPoints="1"/>
          </p:cNvSpPr>
          <p:nvPr/>
        </p:nvSpPr>
        <p:spPr bwMode="auto">
          <a:xfrm>
            <a:off x="2539857" y="2823565"/>
            <a:ext cx="617960" cy="801997"/>
          </a:xfrm>
          <a:custGeom>
            <a:avLst/>
            <a:gdLst>
              <a:gd name="T0" fmla="*/ 67 w 134"/>
              <a:gd name="T1" fmla="*/ 0 h 175"/>
              <a:gd name="T2" fmla="*/ 0 w 134"/>
              <a:gd name="T3" fmla="*/ 67 h 175"/>
              <a:gd name="T4" fmla="*/ 67 w 134"/>
              <a:gd name="T5" fmla="*/ 175 h 175"/>
              <a:gd name="T6" fmla="*/ 134 w 134"/>
              <a:gd name="T7" fmla="*/ 67 h 175"/>
              <a:gd name="T8" fmla="*/ 67 w 134"/>
              <a:gd name="T9" fmla="*/ 0 h 175"/>
              <a:gd name="T10" fmla="*/ 67 w 134"/>
              <a:gd name="T11" fmla="*/ 117 h 175"/>
              <a:gd name="T12" fmla="*/ 16 w 134"/>
              <a:gd name="T13" fmla="*/ 65 h 175"/>
              <a:gd name="T14" fmla="*/ 67 w 134"/>
              <a:gd name="T15" fmla="*/ 14 h 175"/>
              <a:gd name="T16" fmla="*/ 119 w 134"/>
              <a:gd name="T17" fmla="*/ 65 h 175"/>
              <a:gd name="T18" fmla="*/ 67 w 134"/>
              <a:gd name="T19" fmla="*/ 11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cubicBezTo>
                  <a:pt x="0" y="108"/>
                  <a:pt x="67" y="175"/>
                  <a:pt x="67" y="175"/>
                </a:cubicBezTo>
                <a:cubicBezTo>
                  <a:pt x="67" y="175"/>
                  <a:pt x="134" y="108"/>
                  <a:pt x="134" y="67"/>
                </a:cubicBezTo>
                <a:cubicBezTo>
                  <a:pt x="134" y="30"/>
                  <a:pt x="104" y="0"/>
                  <a:pt x="67" y="0"/>
                </a:cubicBezTo>
                <a:close/>
                <a:moveTo>
                  <a:pt x="67" y="117"/>
                </a:moveTo>
                <a:cubicBezTo>
                  <a:pt x="39" y="117"/>
                  <a:pt x="16" y="94"/>
                  <a:pt x="16" y="65"/>
                </a:cubicBezTo>
                <a:cubicBezTo>
                  <a:pt x="16" y="37"/>
                  <a:pt x="39" y="14"/>
                  <a:pt x="67" y="14"/>
                </a:cubicBezTo>
                <a:cubicBezTo>
                  <a:pt x="96" y="14"/>
                  <a:pt x="119" y="37"/>
                  <a:pt x="119" y="65"/>
                </a:cubicBezTo>
                <a:cubicBezTo>
                  <a:pt x="119" y="94"/>
                  <a:pt x="96" y="117"/>
                  <a:pt x="67" y="117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椭圆 63"/>
          <p:cNvSpPr/>
          <p:nvPr/>
        </p:nvSpPr>
        <p:spPr bwMode="auto">
          <a:xfrm>
            <a:off x="2261851" y="3536605"/>
            <a:ext cx="1104159" cy="213104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2695729" y="2908761"/>
            <a:ext cx="431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rPr>
              <a:t>2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6E00"/>
              </a:solidFill>
              <a:effectLst/>
              <a:uLnTx/>
              <a:uFillTx/>
            </a:endParaRPr>
          </a:p>
        </p:txBody>
      </p:sp>
      <p:sp>
        <p:nvSpPr>
          <p:cNvPr id="67" name="椭圆 66"/>
          <p:cNvSpPr/>
          <p:nvPr/>
        </p:nvSpPr>
        <p:spPr bwMode="auto">
          <a:xfrm>
            <a:off x="1730625" y="4568482"/>
            <a:ext cx="578393" cy="57839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Freeform 29"/>
          <p:cNvSpPr>
            <a:spLocks noEditPoints="1"/>
          </p:cNvSpPr>
          <p:nvPr/>
        </p:nvSpPr>
        <p:spPr bwMode="auto">
          <a:xfrm>
            <a:off x="1649086" y="4501949"/>
            <a:ext cx="741472" cy="962293"/>
          </a:xfrm>
          <a:custGeom>
            <a:avLst/>
            <a:gdLst>
              <a:gd name="T0" fmla="*/ 67 w 134"/>
              <a:gd name="T1" fmla="*/ 0 h 175"/>
              <a:gd name="T2" fmla="*/ 0 w 134"/>
              <a:gd name="T3" fmla="*/ 67 h 175"/>
              <a:gd name="T4" fmla="*/ 67 w 134"/>
              <a:gd name="T5" fmla="*/ 175 h 175"/>
              <a:gd name="T6" fmla="*/ 134 w 134"/>
              <a:gd name="T7" fmla="*/ 67 h 175"/>
              <a:gd name="T8" fmla="*/ 67 w 134"/>
              <a:gd name="T9" fmla="*/ 0 h 175"/>
              <a:gd name="T10" fmla="*/ 67 w 134"/>
              <a:gd name="T11" fmla="*/ 117 h 175"/>
              <a:gd name="T12" fmla="*/ 16 w 134"/>
              <a:gd name="T13" fmla="*/ 65 h 175"/>
              <a:gd name="T14" fmla="*/ 67 w 134"/>
              <a:gd name="T15" fmla="*/ 14 h 175"/>
              <a:gd name="T16" fmla="*/ 119 w 134"/>
              <a:gd name="T17" fmla="*/ 65 h 175"/>
              <a:gd name="T18" fmla="*/ 67 w 134"/>
              <a:gd name="T19" fmla="*/ 11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cubicBezTo>
                  <a:pt x="0" y="108"/>
                  <a:pt x="67" y="175"/>
                  <a:pt x="67" y="175"/>
                </a:cubicBezTo>
                <a:cubicBezTo>
                  <a:pt x="67" y="175"/>
                  <a:pt x="134" y="108"/>
                  <a:pt x="134" y="67"/>
                </a:cubicBezTo>
                <a:cubicBezTo>
                  <a:pt x="134" y="30"/>
                  <a:pt x="104" y="0"/>
                  <a:pt x="67" y="0"/>
                </a:cubicBezTo>
                <a:close/>
                <a:moveTo>
                  <a:pt x="67" y="117"/>
                </a:moveTo>
                <a:cubicBezTo>
                  <a:pt x="39" y="117"/>
                  <a:pt x="16" y="94"/>
                  <a:pt x="16" y="65"/>
                </a:cubicBezTo>
                <a:cubicBezTo>
                  <a:pt x="16" y="37"/>
                  <a:pt x="39" y="14"/>
                  <a:pt x="67" y="14"/>
                </a:cubicBezTo>
                <a:cubicBezTo>
                  <a:pt x="96" y="14"/>
                  <a:pt x="119" y="37"/>
                  <a:pt x="119" y="65"/>
                </a:cubicBezTo>
                <a:cubicBezTo>
                  <a:pt x="119" y="94"/>
                  <a:pt x="96" y="117"/>
                  <a:pt x="67" y="117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椭圆 68"/>
          <p:cNvSpPr/>
          <p:nvPr/>
        </p:nvSpPr>
        <p:spPr bwMode="auto">
          <a:xfrm>
            <a:off x="1315515" y="5357504"/>
            <a:ext cx="1324848" cy="255698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853054" y="4651086"/>
            <a:ext cx="517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rPr>
              <a:t>3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DB3396"/>
              </a:solidFill>
              <a:effectLst/>
              <a:uLnTx/>
              <a:uFillTx/>
            </a:endParaRPr>
          </a:p>
        </p:txBody>
      </p:sp>
      <p:sp>
        <p:nvSpPr>
          <p:cNvPr id="72" name="椭圆 71"/>
          <p:cNvSpPr/>
          <p:nvPr/>
        </p:nvSpPr>
        <p:spPr bwMode="auto">
          <a:xfrm>
            <a:off x="4215094" y="5186816"/>
            <a:ext cx="707779" cy="707779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Freeform 29"/>
          <p:cNvSpPr>
            <a:spLocks noEditPoints="1"/>
          </p:cNvSpPr>
          <p:nvPr/>
        </p:nvSpPr>
        <p:spPr bwMode="auto">
          <a:xfrm>
            <a:off x="4115315" y="5105400"/>
            <a:ext cx="907338" cy="1177557"/>
          </a:xfrm>
          <a:custGeom>
            <a:avLst/>
            <a:gdLst>
              <a:gd name="T0" fmla="*/ 67 w 134"/>
              <a:gd name="T1" fmla="*/ 0 h 175"/>
              <a:gd name="T2" fmla="*/ 0 w 134"/>
              <a:gd name="T3" fmla="*/ 67 h 175"/>
              <a:gd name="T4" fmla="*/ 67 w 134"/>
              <a:gd name="T5" fmla="*/ 175 h 175"/>
              <a:gd name="T6" fmla="*/ 134 w 134"/>
              <a:gd name="T7" fmla="*/ 67 h 175"/>
              <a:gd name="T8" fmla="*/ 67 w 134"/>
              <a:gd name="T9" fmla="*/ 0 h 175"/>
              <a:gd name="T10" fmla="*/ 67 w 134"/>
              <a:gd name="T11" fmla="*/ 117 h 175"/>
              <a:gd name="T12" fmla="*/ 16 w 134"/>
              <a:gd name="T13" fmla="*/ 65 h 175"/>
              <a:gd name="T14" fmla="*/ 67 w 134"/>
              <a:gd name="T15" fmla="*/ 14 h 175"/>
              <a:gd name="T16" fmla="*/ 119 w 134"/>
              <a:gd name="T17" fmla="*/ 65 h 175"/>
              <a:gd name="T18" fmla="*/ 67 w 134"/>
              <a:gd name="T19" fmla="*/ 11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cubicBezTo>
                  <a:pt x="0" y="108"/>
                  <a:pt x="67" y="175"/>
                  <a:pt x="67" y="175"/>
                </a:cubicBezTo>
                <a:cubicBezTo>
                  <a:pt x="67" y="175"/>
                  <a:pt x="134" y="108"/>
                  <a:pt x="134" y="67"/>
                </a:cubicBezTo>
                <a:cubicBezTo>
                  <a:pt x="134" y="30"/>
                  <a:pt x="104" y="0"/>
                  <a:pt x="67" y="0"/>
                </a:cubicBezTo>
                <a:close/>
                <a:moveTo>
                  <a:pt x="67" y="117"/>
                </a:moveTo>
                <a:cubicBezTo>
                  <a:pt x="39" y="117"/>
                  <a:pt x="16" y="94"/>
                  <a:pt x="16" y="65"/>
                </a:cubicBezTo>
                <a:cubicBezTo>
                  <a:pt x="16" y="37"/>
                  <a:pt x="39" y="14"/>
                  <a:pt x="67" y="14"/>
                </a:cubicBezTo>
                <a:cubicBezTo>
                  <a:pt x="96" y="14"/>
                  <a:pt x="119" y="37"/>
                  <a:pt x="119" y="65"/>
                </a:cubicBezTo>
                <a:cubicBezTo>
                  <a:pt x="119" y="94"/>
                  <a:pt x="96" y="117"/>
                  <a:pt x="67" y="117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椭圆 73"/>
          <p:cNvSpPr/>
          <p:nvPr/>
        </p:nvSpPr>
        <p:spPr bwMode="auto">
          <a:xfrm>
            <a:off x="3707125" y="6152342"/>
            <a:ext cx="1621215" cy="312897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399732" y="5324548"/>
            <a:ext cx="359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rPr>
              <a:t>4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DB3396"/>
              </a:solidFill>
              <a:effectLst/>
              <a:uLnTx/>
              <a:uFillTx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6834562" y="1769550"/>
            <a:ext cx="4253213" cy="1065455"/>
            <a:chOff x="7078402" y="1781125"/>
            <a:chExt cx="4253213" cy="1065455"/>
          </a:xfrm>
        </p:grpSpPr>
        <p:sp>
          <p:nvSpPr>
            <p:cNvPr id="77" name="文本框 76"/>
            <p:cNvSpPr txBox="1"/>
            <p:nvPr/>
          </p:nvSpPr>
          <p:spPr>
            <a:xfrm>
              <a:off x="7097082" y="1781125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7078402" y="2034050"/>
              <a:ext cx="425321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有自己的信仰，有自己的目标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834562" y="2915444"/>
            <a:ext cx="4253213" cy="1065455"/>
            <a:chOff x="7078402" y="1781125"/>
            <a:chExt cx="4253213" cy="1065455"/>
          </a:xfrm>
        </p:grpSpPr>
        <p:sp>
          <p:nvSpPr>
            <p:cNvPr id="80" name="文本框 79"/>
            <p:cNvSpPr txBox="1"/>
            <p:nvPr/>
          </p:nvSpPr>
          <p:spPr>
            <a:xfrm>
              <a:off x="7097082" y="1781125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7078402" y="2034050"/>
              <a:ext cx="425321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有自己的信仰，有自己的目标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834562" y="4061338"/>
            <a:ext cx="4253213" cy="1065455"/>
            <a:chOff x="7078402" y="1781125"/>
            <a:chExt cx="4253213" cy="1065455"/>
          </a:xfrm>
        </p:grpSpPr>
        <p:sp>
          <p:nvSpPr>
            <p:cNvPr id="83" name="文本框 82"/>
            <p:cNvSpPr txBox="1"/>
            <p:nvPr/>
          </p:nvSpPr>
          <p:spPr>
            <a:xfrm>
              <a:off x="7097082" y="1781125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7078402" y="2034050"/>
              <a:ext cx="425321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有自己的信仰，有自己的目标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846137" y="5207232"/>
            <a:ext cx="4253213" cy="1065455"/>
            <a:chOff x="7078402" y="1781125"/>
            <a:chExt cx="4253213" cy="1065455"/>
          </a:xfrm>
        </p:grpSpPr>
        <p:sp>
          <p:nvSpPr>
            <p:cNvPr id="86" name="文本框 85"/>
            <p:cNvSpPr txBox="1"/>
            <p:nvPr/>
          </p:nvSpPr>
          <p:spPr>
            <a:xfrm>
              <a:off x="7097082" y="1781125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7078402" y="2034050"/>
              <a:ext cx="425321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有自己的信仰，有自己的目标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44597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426720"/>
          </a:xfrm>
          <a:prstGeom prst="rect">
            <a:avLst/>
          </a:prstGeom>
          <a:solidFill>
            <a:srgbClr val="008C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11480"/>
            <a:ext cx="12192000" cy="7772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8680" y="507713"/>
            <a:ext cx="371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6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rPr>
              <a:t>时间轴图表合集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450425" y="525780"/>
            <a:ext cx="796695" cy="548640"/>
          </a:xfrm>
          <a:prstGeom prst="roundRect">
            <a:avLst>
              <a:gd name="adj" fmla="val 41667"/>
            </a:avLst>
          </a:prstGeom>
          <a:solidFill>
            <a:srgbClr val="DB33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49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Freeform 5"/>
          <p:cNvSpPr>
            <a:spLocks noChangeAspect="1"/>
          </p:cNvSpPr>
          <p:nvPr/>
        </p:nvSpPr>
        <p:spPr bwMode="auto">
          <a:xfrm>
            <a:off x="-600" y="4069080"/>
            <a:ext cx="12193200" cy="209427"/>
          </a:xfrm>
          <a:custGeom>
            <a:avLst/>
            <a:gdLst>
              <a:gd name="T0" fmla="*/ 880 w 980"/>
              <a:gd name="T1" fmla="*/ 0 h 14"/>
              <a:gd name="T2" fmla="*/ 878 w 980"/>
              <a:gd name="T3" fmla="*/ 1 h 14"/>
              <a:gd name="T4" fmla="*/ 868 w 980"/>
              <a:gd name="T5" fmla="*/ 11 h 14"/>
              <a:gd name="T6" fmla="*/ 858 w 980"/>
              <a:gd name="T7" fmla="*/ 1 h 14"/>
              <a:gd name="T8" fmla="*/ 855 w 980"/>
              <a:gd name="T9" fmla="*/ 0 h 14"/>
              <a:gd name="T10" fmla="*/ 727 w 980"/>
              <a:gd name="T11" fmla="*/ 0 h 14"/>
              <a:gd name="T12" fmla="*/ 727 w 980"/>
              <a:gd name="T13" fmla="*/ 3 h 14"/>
              <a:gd name="T14" fmla="*/ 707 w 980"/>
              <a:gd name="T15" fmla="*/ 3 h 14"/>
              <a:gd name="T16" fmla="*/ 707 w 980"/>
              <a:gd name="T17" fmla="*/ 0 h 14"/>
              <a:gd name="T18" fmla="*/ 578 w 980"/>
              <a:gd name="T19" fmla="*/ 0 h 14"/>
              <a:gd name="T20" fmla="*/ 575 w 980"/>
              <a:gd name="T21" fmla="*/ 1 h 14"/>
              <a:gd name="T22" fmla="*/ 566 w 980"/>
              <a:gd name="T23" fmla="*/ 11 h 14"/>
              <a:gd name="T24" fmla="*/ 556 w 980"/>
              <a:gd name="T25" fmla="*/ 1 h 14"/>
              <a:gd name="T26" fmla="*/ 553 w 980"/>
              <a:gd name="T27" fmla="*/ 0 h 14"/>
              <a:gd name="T28" fmla="*/ 424 w 980"/>
              <a:gd name="T29" fmla="*/ 0 h 14"/>
              <a:gd name="T30" fmla="*/ 424 w 980"/>
              <a:gd name="T31" fmla="*/ 3 h 14"/>
              <a:gd name="T32" fmla="*/ 405 w 980"/>
              <a:gd name="T33" fmla="*/ 3 h 14"/>
              <a:gd name="T34" fmla="*/ 405 w 980"/>
              <a:gd name="T35" fmla="*/ 0 h 14"/>
              <a:gd name="T36" fmla="*/ 276 w 980"/>
              <a:gd name="T37" fmla="*/ 0 h 14"/>
              <a:gd name="T38" fmla="*/ 273 w 980"/>
              <a:gd name="T39" fmla="*/ 1 h 14"/>
              <a:gd name="T40" fmla="*/ 263 w 980"/>
              <a:gd name="T41" fmla="*/ 11 h 14"/>
              <a:gd name="T42" fmla="*/ 253 w 980"/>
              <a:gd name="T43" fmla="*/ 1 h 14"/>
              <a:gd name="T44" fmla="*/ 251 w 980"/>
              <a:gd name="T45" fmla="*/ 0 h 14"/>
              <a:gd name="T46" fmla="*/ 122 w 980"/>
              <a:gd name="T47" fmla="*/ 0 h 14"/>
              <a:gd name="T48" fmla="*/ 122 w 980"/>
              <a:gd name="T49" fmla="*/ 3 h 14"/>
              <a:gd name="T50" fmla="*/ 102 w 980"/>
              <a:gd name="T51" fmla="*/ 3 h 14"/>
              <a:gd name="T52" fmla="*/ 102 w 980"/>
              <a:gd name="T53" fmla="*/ 0 h 14"/>
              <a:gd name="T54" fmla="*/ 1 w 980"/>
              <a:gd name="T55" fmla="*/ 0 h 14"/>
              <a:gd name="T56" fmla="*/ 1 w 980"/>
              <a:gd name="T57" fmla="*/ 3 h 14"/>
              <a:gd name="T58" fmla="*/ 112 w 980"/>
              <a:gd name="T59" fmla="*/ 14 h 14"/>
              <a:gd name="T60" fmla="*/ 251 w 980"/>
              <a:gd name="T61" fmla="*/ 3 h 14"/>
              <a:gd name="T62" fmla="*/ 276 w 980"/>
              <a:gd name="T63" fmla="*/ 3 h 14"/>
              <a:gd name="T64" fmla="*/ 414 w 980"/>
              <a:gd name="T65" fmla="*/ 14 h 14"/>
              <a:gd name="T66" fmla="*/ 553 w 980"/>
              <a:gd name="T67" fmla="*/ 3 h 14"/>
              <a:gd name="T68" fmla="*/ 578 w 980"/>
              <a:gd name="T69" fmla="*/ 3 h 14"/>
              <a:gd name="T70" fmla="*/ 717 w 980"/>
              <a:gd name="T71" fmla="*/ 14 h 14"/>
              <a:gd name="T72" fmla="*/ 855 w 980"/>
              <a:gd name="T73" fmla="*/ 3 h 14"/>
              <a:gd name="T74" fmla="*/ 880 w 980"/>
              <a:gd name="T75" fmla="*/ 3 h 14"/>
              <a:gd name="T76" fmla="*/ 980 w 980"/>
              <a:gd name="T77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80" h="14">
                <a:moveTo>
                  <a:pt x="979" y="0"/>
                </a:moveTo>
                <a:cubicBezTo>
                  <a:pt x="880" y="0"/>
                  <a:pt x="880" y="0"/>
                  <a:pt x="880" y="0"/>
                </a:cubicBezTo>
                <a:cubicBezTo>
                  <a:pt x="878" y="0"/>
                  <a:pt x="878" y="0"/>
                  <a:pt x="878" y="0"/>
                </a:cubicBezTo>
                <a:cubicBezTo>
                  <a:pt x="878" y="0"/>
                  <a:pt x="878" y="1"/>
                  <a:pt x="878" y="1"/>
                </a:cubicBezTo>
                <a:cubicBezTo>
                  <a:pt x="878" y="2"/>
                  <a:pt x="878" y="2"/>
                  <a:pt x="878" y="3"/>
                </a:cubicBezTo>
                <a:cubicBezTo>
                  <a:pt x="877" y="7"/>
                  <a:pt x="873" y="11"/>
                  <a:pt x="868" y="11"/>
                </a:cubicBezTo>
                <a:cubicBezTo>
                  <a:pt x="863" y="11"/>
                  <a:pt x="859" y="7"/>
                  <a:pt x="858" y="3"/>
                </a:cubicBezTo>
                <a:cubicBezTo>
                  <a:pt x="858" y="2"/>
                  <a:pt x="858" y="2"/>
                  <a:pt x="858" y="1"/>
                </a:cubicBezTo>
                <a:cubicBezTo>
                  <a:pt x="858" y="1"/>
                  <a:pt x="858" y="0"/>
                  <a:pt x="858" y="0"/>
                </a:cubicBezTo>
                <a:cubicBezTo>
                  <a:pt x="855" y="0"/>
                  <a:pt x="855" y="0"/>
                  <a:pt x="855" y="0"/>
                </a:cubicBezTo>
                <a:cubicBezTo>
                  <a:pt x="729" y="0"/>
                  <a:pt x="729" y="0"/>
                  <a:pt x="729" y="0"/>
                </a:cubicBezTo>
                <a:cubicBezTo>
                  <a:pt x="727" y="0"/>
                  <a:pt x="727" y="0"/>
                  <a:pt x="727" y="0"/>
                </a:cubicBezTo>
                <a:cubicBezTo>
                  <a:pt x="727" y="0"/>
                  <a:pt x="727" y="1"/>
                  <a:pt x="727" y="1"/>
                </a:cubicBezTo>
                <a:cubicBezTo>
                  <a:pt x="727" y="2"/>
                  <a:pt x="727" y="2"/>
                  <a:pt x="727" y="3"/>
                </a:cubicBezTo>
                <a:cubicBezTo>
                  <a:pt x="726" y="7"/>
                  <a:pt x="722" y="11"/>
                  <a:pt x="717" y="11"/>
                </a:cubicBezTo>
                <a:cubicBezTo>
                  <a:pt x="712" y="11"/>
                  <a:pt x="708" y="7"/>
                  <a:pt x="707" y="3"/>
                </a:cubicBezTo>
                <a:cubicBezTo>
                  <a:pt x="707" y="2"/>
                  <a:pt x="707" y="2"/>
                  <a:pt x="707" y="1"/>
                </a:cubicBezTo>
                <a:cubicBezTo>
                  <a:pt x="707" y="1"/>
                  <a:pt x="707" y="0"/>
                  <a:pt x="707" y="0"/>
                </a:cubicBezTo>
                <a:cubicBezTo>
                  <a:pt x="704" y="0"/>
                  <a:pt x="704" y="0"/>
                  <a:pt x="70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5" y="0"/>
                  <a:pt x="575" y="0"/>
                  <a:pt x="575" y="0"/>
                </a:cubicBezTo>
                <a:cubicBezTo>
                  <a:pt x="575" y="0"/>
                  <a:pt x="575" y="1"/>
                  <a:pt x="575" y="1"/>
                </a:cubicBezTo>
                <a:cubicBezTo>
                  <a:pt x="575" y="2"/>
                  <a:pt x="575" y="2"/>
                  <a:pt x="575" y="3"/>
                </a:cubicBezTo>
                <a:cubicBezTo>
                  <a:pt x="575" y="7"/>
                  <a:pt x="571" y="11"/>
                  <a:pt x="566" y="11"/>
                </a:cubicBezTo>
                <a:cubicBezTo>
                  <a:pt x="561" y="11"/>
                  <a:pt x="556" y="7"/>
                  <a:pt x="556" y="3"/>
                </a:cubicBezTo>
                <a:cubicBezTo>
                  <a:pt x="556" y="2"/>
                  <a:pt x="556" y="2"/>
                  <a:pt x="556" y="1"/>
                </a:cubicBezTo>
                <a:cubicBezTo>
                  <a:pt x="556" y="1"/>
                  <a:pt x="556" y="0"/>
                  <a:pt x="556" y="0"/>
                </a:cubicBezTo>
                <a:cubicBezTo>
                  <a:pt x="553" y="0"/>
                  <a:pt x="553" y="0"/>
                  <a:pt x="553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4" y="0"/>
                  <a:pt x="424" y="0"/>
                  <a:pt x="424" y="0"/>
                </a:cubicBezTo>
                <a:cubicBezTo>
                  <a:pt x="424" y="0"/>
                  <a:pt x="424" y="1"/>
                  <a:pt x="424" y="1"/>
                </a:cubicBezTo>
                <a:cubicBezTo>
                  <a:pt x="424" y="2"/>
                  <a:pt x="424" y="2"/>
                  <a:pt x="424" y="3"/>
                </a:cubicBezTo>
                <a:cubicBezTo>
                  <a:pt x="423" y="7"/>
                  <a:pt x="419" y="11"/>
                  <a:pt x="414" y="11"/>
                </a:cubicBezTo>
                <a:cubicBezTo>
                  <a:pt x="409" y="11"/>
                  <a:pt x="405" y="7"/>
                  <a:pt x="405" y="3"/>
                </a:cubicBezTo>
                <a:cubicBezTo>
                  <a:pt x="405" y="2"/>
                  <a:pt x="405" y="2"/>
                  <a:pt x="405" y="1"/>
                </a:cubicBezTo>
                <a:cubicBezTo>
                  <a:pt x="405" y="1"/>
                  <a:pt x="405" y="0"/>
                  <a:pt x="405" y="0"/>
                </a:cubicBezTo>
                <a:cubicBezTo>
                  <a:pt x="402" y="0"/>
                  <a:pt x="402" y="0"/>
                  <a:pt x="402" y="0"/>
                </a:cubicBezTo>
                <a:cubicBezTo>
                  <a:pt x="276" y="0"/>
                  <a:pt x="276" y="0"/>
                  <a:pt x="276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3" y="0"/>
                  <a:pt x="273" y="1"/>
                  <a:pt x="273" y="1"/>
                </a:cubicBezTo>
                <a:cubicBezTo>
                  <a:pt x="273" y="2"/>
                  <a:pt x="273" y="2"/>
                  <a:pt x="273" y="3"/>
                </a:cubicBezTo>
                <a:cubicBezTo>
                  <a:pt x="272" y="7"/>
                  <a:pt x="268" y="11"/>
                  <a:pt x="263" y="11"/>
                </a:cubicBezTo>
                <a:cubicBezTo>
                  <a:pt x="258" y="11"/>
                  <a:pt x="254" y="7"/>
                  <a:pt x="253" y="3"/>
                </a:cubicBezTo>
                <a:cubicBezTo>
                  <a:pt x="253" y="2"/>
                  <a:pt x="253" y="2"/>
                  <a:pt x="253" y="1"/>
                </a:cubicBezTo>
                <a:cubicBezTo>
                  <a:pt x="253" y="1"/>
                  <a:pt x="253" y="0"/>
                  <a:pt x="253" y="0"/>
                </a:cubicBezTo>
                <a:cubicBezTo>
                  <a:pt x="251" y="0"/>
                  <a:pt x="251" y="0"/>
                  <a:pt x="251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1"/>
                  <a:pt x="122" y="1"/>
                </a:cubicBezTo>
                <a:cubicBezTo>
                  <a:pt x="122" y="2"/>
                  <a:pt x="122" y="2"/>
                  <a:pt x="122" y="3"/>
                </a:cubicBezTo>
                <a:cubicBezTo>
                  <a:pt x="121" y="7"/>
                  <a:pt x="117" y="11"/>
                  <a:pt x="112" y="11"/>
                </a:cubicBezTo>
                <a:cubicBezTo>
                  <a:pt x="107" y="11"/>
                  <a:pt x="103" y="7"/>
                  <a:pt x="102" y="3"/>
                </a:cubicBezTo>
                <a:cubicBezTo>
                  <a:pt x="102" y="2"/>
                  <a:pt x="102" y="2"/>
                  <a:pt x="102" y="1"/>
                </a:cubicBezTo>
                <a:cubicBezTo>
                  <a:pt x="102" y="1"/>
                  <a:pt x="102" y="0"/>
                  <a:pt x="102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100" y="3"/>
                  <a:pt x="100" y="3"/>
                  <a:pt x="100" y="3"/>
                </a:cubicBezTo>
                <a:cubicBezTo>
                  <a:pt x="100" y="9"/>
                  <a:pt x="106" y="14"/>
                  <a:pt x="112" y="14"/>
                </a:cubicBezTo>
                <a:cubicBezTo>
                  <a:pt x="118" y="14"/>
                  <a:pt x="124" y="9"/>
                  <a:pt x="124" y="3"/>
                </a:cubicBezTo>
                <a:cubicBezTo>
                  <a:pt x="251" y="3"/>
                  <a:pt x="251" y="3"/>
                  <a:pt x="251" y="3"/>
                </a:cubicBezTo>
                <a:cubicBezTo>
                  <a:pt x="251" y="9"/>
                  <a:pt x="257" y="14"/>
                  <a:pt x="263" y="14"/>
                </a:cubicBezTo>
                <a:cubicBezTo>
                  <a:pt x="270" y="14"/>
                  <a:pt x="275" y="9"/>
                  <a:pt x="276" y="3"/>
                </a:cubicBezTo>
                <a:cubicBezTo>
                  <a:pt x="402" y="3"/>
                  <a:pt x="402" y="3"/>
                  <a:pt x="402" y="3"/>
                </a:cubicBezTo>
                <a:cubicBezTo>
                  <a:pt x="403" y="9"/>
                  <a:pt x="408" y="14"/>
                  <a:pt x="414" y="14"/>
                </a:cubicBezTo>
                <a:cubicBezTo>
                  <a:pt x="421" y="14"/>
                  <a:pt x="426" y="9"/>
                  <a:pt x="427" y="3"/>
                </a:cubicBezTo>
                <a:cubicBezTo>
                  <a:pt x="553" y="3"/>
                  <a:pt x="553" y="3"/>
                  <a:pt x="553" y="3"/>
                </a:cubicBezTo>
                <a:cubicBezTo>
                  <a:pt x="554" y="9"/>
                  <a:pt x="559" y="14"/>
                  <a:pt x="566" y="14"/>
                </a:cubicBezTo>
                <a:cubicBezTo>
                  <a:pt x="572" y="14"/>
                  <a:pt x="577" y="9"/>
                  <a:pt x="578" y="3"/>
                </a:cubicBezTo>
                <a:cubicBezTo>
                  <a:pt x="704" y="3"/>
                  <a:pt x="704" y="3"/>
                  <a:pt x="704" y="3"/>
                </a:cubicBezTo>
                <a:cubicBezTo>
                  <a:pt x="705" y="9"/>
                  <a:pt x="710" y="14"/>
                  <a:pt x="717" y="14"/>
                </a:cubicBezTo>
                <a:cubicBezTo>
                  <a:pt x="723" y="14"/>
                  <a:pt x="729" y="9"/>
                  <a:pt x="729" y="3"/>
                </a:cubicBezTo>
                <a:cubicBezTo>
                  <a:pt x="855" y="3"/>
                  <a:pt x="855" y="3"/>
                  <a:pt x="855" y="3"/>
                </a:cubicBezTo>
                <a:cubicBezTo>
                  <a:pt x="856" y="9"/>
                  <a:pt x="861" y="14"/>
                  <a:pt x="868" y="14"/>
                </a:cubicBezTo>
                <a:cubicBezTo>
                  <a:pt x="874" y="14"/>
                  <a:pt x="880" y="9"/>
                  <a:pt x="880" y="3"/>
                </a:cubicBezTo>
                <a:cubicBezTo>
                  <a:pt x="979" y="3"/>
                  <a:pt x="979" y="3"/>
                  <a:pt x="979" y="3"/>
                </a:cubicBezTo>
                <a:cubicBezTo>
                  <a:pt x="979" y="3"/>
                  <a:pt x="980" y="2"/>
                  <a:pt x="980" y="1"/>
                </a:cubicBezTo>
                <a:cubicBezTo>
                  <a:pt x="980" y="1"/>
                  <a:pt x="979" y="0"/>
                  <a:pt x="979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0294910" y="2788786"/>
            <a:ext cx="1022914" cy="1385007"/>
          </a:xfrm>
          <a:custGeom>
            <a:avLst/>
            <a:gdLst>
              <a:gd name="T0" fmla="*/ 57 w 124"/>
              <a:gd name="T1" fmla="*/ 163 h 169"/>
              <a:gd name="T2" fmla="*/ 57 w 124"/>
              <a:gd name="T3" fmla="*/ 161 h 169"/>
              <a:gd name="T4" fmla="*/ 35 w 124"/>
              <a:gd name="T5" fmla="*/ 34 h 169"/>
              <a:gd name="T6" fmla="*/ 0 w 124"/>
              <a:gd name="T7" fmla="*/ 0 h 169"/>
              <a:gd name="T8" fmla="*/ 62 w 124"/>
              <a:gd name="T9" fmla="*/ 31 h 169"/>
              <a:gd name="T10" fmla="*/ 124 w 124"/>
              <a:gd name="T11" fmla="*/ 0 h 169"/>
              <a:gd name="T12" fmla="*/ 89 w 124"/>
              <a:gd name="T13" fmla="*/ 34 h 169"/>
              <a:gd name="T14" fmla="*/ 89 w 124"/>
              <a:gd name="T15" fmla="*/ 34 h 169"/>
              <a:gd name="T16" fmla="*/ 66 w 124"/>
              <a:gd name="T17" fmla="*/ 161 h 169"/>
              <a:gd name="T18" fmla="*/ 67 w 124"/>
              <a:gd name="T19" fmla="*/ 163 h 169"/>
              <a:gd name="T20" fmla="*/ 62 w 124"/>
              <a:gd name="T21" fmla="*/ 169 h 169"/>
              <a:gd name="T22" fmla="*/ 57 w 124"/>
              <a:gd name="T23" fmla="*/ 16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4" h="169">
                <a:moveTo>
                  <a:pt x="57" y="163"/>
                </a:moveTo>
                <a:cubicBezTo>
                  <a:pt x="57" y="162"/>
                  <a:pt x="57" y="161"/>
                  <a:pt x="57" y="161"/>
                </a:cubicBezTo>
                <a:cubicBezTo>
                  <a:pt x="66" y="135"/>
                  <a:pt x="59" y="49"/>
                  <a:pt x="35" y="34"/>
                </a:cubicBezTo>
                <a:cubicBezTo>
                  <a:pt x="22" y="27"/>
                  <a:pt x="10" y="15"/>
                  <a:pt x="0" y="0"/>
                </a:cubicBezTo>
                <a:cubicBezTo>
                  <a:pt x="14" y="18"/>
                  <a:pt x="37" y="31"/>
                  <a:pt x="62" y="31"/>
                </a:cubicBezTo>
                <a:cubicBezTo>
                  <a:pt x="87" y="31"/>
                  <a:pt x="110" y="18"/>
                  <a:pt x="124" y="0"/>
                </a:cubicBezTo>
                <a:cubicBezTo>
                  <a:pt x="114" y="15"/>
                  <a:pt x="102" y="27"/>
                  <a:pt x="89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65" y="49"/>
                  <a:pt x="58" y="135"/>
                  <a:pt x="66" y="161"/>
                </a:cubicBezTo>
                <a:cubicBezTo>
                  <a:pt x="67" y="161"/>
                  <a:pt x="67" y="162"/>
                  <a:pt x="67" y="163"/>
                </a:cubicBezTo>
                <a:cubicBezTo>
                  <a:pt x="67" y="166"/>
                  <a:pt x="65" y="169"/>
                  <a:pt x="62" y="169"/>
                </a:cubicBezTo>
                <a:cubicBezTo>
                  <a:pt x="59" y="169"/>
                  <a:pt x="57" y="166"/>
                  <a:pt x="57" y="163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960784" y="2026785"/>
            <a:ext cx="861363" cy="861363"/>
            <a:chOff x="960784" y="2682106"/>
            <a:chExt cx="861363" cy="861363"/>
          </a:xfrm>
        </p:grpSpPr>
        <p:sp>
          <p:nvSpPr>
            <p:cNvPr id="15" name="椭圆 14"/>
            <p:cNvSpPr/>
            <p:nvPr/>
          </p:nvSpPr>
          <p:spPr bwMode="auto">
            <a:xfrm>
              <a:off x="960784" y="2682106"/>
              <a:ext cx="861363" cy="861363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rgbClr val="6B6B6B"/>
                </a:gs>
              </a:gsLst>
              <a:lin ang="27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椭圆 17"/>
            <p:cNvSpPr/>
            <p:nvPr/>
          </p:nvSpPr>
          <p:spPr bwMode="auto">
            <a:xfrm>
              <a:off x="1052353" y="2773675"/>
              <a:ext cx="678226" cy="678226"/>
            </a:xfrm>
            <a:prstGeom prst="ellipse">
              <a:avLst/>
            </a:prstGeom>
            <a:solidFill>
              <a:srgbClr val="008CFF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>
                  <a:alpha val="38000"/>
                </a:prst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1154806" y="2875078"/>
              <a:ext cx="475418" cy="475418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228"/>
            <p:cNvSpPr>
              <a:spLocks noEditPoints="1"/>
            </p:cNvSpPr>
            <p:nvPr/>
          </p:nvSpPr>
          <p:spPr bwMode="auto">
            <a:xfrm>
              <a:off x="1247407" y="2971308"/>
              <a:ext cx="282957" cy="282957"/>
            </a:xfrm>
            <a:custGeom>
              <a:avLst/>
              <a:gdLst>
                <a:gd name="T0" fmla="*/ 232 w 237"/>
                <a:gd name="T1" fmla="*/ 209 h 237"/>
                <a:gd name="T2" fmla="*/ 166 w 237"/>
                <a:gd name="T3" fmla="*/ 143 h 237"/>
                <a:gd name="T4" fmla="*/ 155 w 237"/>
                <a:gd name="T5" fmla="*/ 140 h 237"/>
                <a:gd name="T6" fmla="*/ 135 w 237"/>
                <a:gd name="T7" fmla="*/ 120 h 237"/>
                <a:gd name="T8" fmla="*/ 150 w 237"/>
                <a:gd name="T9" fmla="*/ 75 h 237"/>
                <a:gd name="T10" fmla="*/ 75 w 237"/>
                <a:gd name="T11" fmla="*/ 0 h 237"/>
                <a:gd name="T12" fmla="*/ 0 w 237"/>
                <a:gd name="T13" fmla="*/ 75 h 237"/>
                <a:gd name="T14" fmla="*/ 75 w 237"/>
                <a:gd name="T15" fmla="*/ 150 h 237"/>
                <a:gd name="T16" fmla="*/ 120 w 237"/>
                <a:gd name="T17" fmla="*/ 135 h 237"/>
                <a:gd name="T18" fmla="*/ 140 w 237"/>
                <a:gd name="T19" fmla="*/ 155 h 237"/>
                <a:gd name="T20" fmla="*/ 142 w 237"/>
                <a:gd name="T21" fmla="*/ 166 h 237"/>
                <a:gd name="T22" fmla="*/ 209 w 237"/>
                <a:gd name="T23" fmla="*/ 232 h 237"/>
                <a:gd name="T24" fmla="*/ 229 w 237"/>
                <a:gd name="T25" fmla="*/ 229 h 237"/>
                <a:gd name="T26" fmla="*/ 232 w 237"/>
                <a:gd name="T27" fmla="*/ 209 h 237"/>
                <a:gd name="T28" fmla="*/ 19 w 237"/>
                <a:gd name="T29" fmla="*/ 75 h 237"/>
                <a:gd name="T30" fmla="*/ 75 w 237"/>
                <a:gd name="T31" fmla="*/ 19 h 237"/>
                <a:gd name="T32" fmla="*/ 131 w 237"/>
                <a:gd name="T33" fmla="*/ 75 h 237"/>
                <a:gd name="T34" fmla="*/ 75 w 237"/>
                <a:gd name="T35" fmla="*/ 131 h 237"/>
                <a:gd name="T36" fmla="*/ 19 w 237"/>
                <a:gd name="T37" fmla="*/ 75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37">
                  <a:moveTo>
                    <a:pt x="232" y="209"/>
                  </a:moveTo>
                  <a:cubicBezTo>
                    <a:pt x="166" y="143"/>
                    <a:pt x="166" y="143"/>
                    <a:pt x="166" y="143"/>
                  </a:cubicBezTo>
                  <a:cubicBezTo>
                    <a:pt x="163" y="140"/>
                    <a:pt x="159" y="139"/>
                    <a:pt x="155" y="14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45" y="107"/>
                    <a:pt x="150" y="92"/>
                    <a:pt x="150" y="75"/>
                  </a:cubicBezTo>
                  <a:cubicBezTo>
                    <a:pt x="150" y="34"/>
                    <a:pt x="116" y="0"/>
                    <a:pt x="75" y="0"/>
                  </a:cubicBezTo>
                  <a:cubicBezTo>
                    <a:pt x="33" y="0"/>
                    <a:pt x="0" y="34"/>
                    <a:pt x="0" y="75"/>
                  </a:cubicBezTo>
                  <a:cubicBezTo>
                    <a:pt x="0" y="117"/>
                    <a:pt x="33" y="150"/>
                    <a:pt x="75" y="150"/>
                  </a:cubicBezTo>
                  <a:cubicBezTo>
                    <a:pt x="92" y="150"/>
                    <a:pt x="108" y="145"/>
                    <a:pt x="120" y="135"/>
                  </a:cubicBezTo>
                  <a:cubicBezTo>
                    <a:pt x="140" y="155"/>
                    <a:pt x="140" y="155"/>
                    <a:pt x="140" y="155"/>
                  </a:cubicBezTo>
                  <a:cubicBezTo>
                    <a:pt x="139" y="159"/>
                    <a:pt x="140" y="163"/>
                    <a:pt x="142" y="166"/>
                  </a:cubicBezTo>
                  <a:cubicBezTo>
                    <a:pt x="209" y="232"/>
                    <a:pt x="209" y="232"/>
                    <a:pt x="209" y="232"/>
                  </a:cubicBezTo>
                  <a:cubicBezTo>
                    <a:pt x="214" y="237"/>
                    <a:pt x="223" y="236"/>
                    <a:pt x="229" y="229"/>
                  </a:cubicBezTo>
                  <a:cubicBezTo>
                    <a:pt x="235" y="223"/>
                    <a:pt x="237" y="214"/>
                    <a:pt x="232" y="209"/>
                  </a:cubicBezTo>
                  <a:close/>
                  <a:moveTo>
                    <a:pt x="19" y="75"/>
                  </a:moveTo>
                  <a:cubicBezTo>
                    <a:pt x="19" y="44"/>
                    <a:pt x="44" y="19"/>
                    <a:pt x="75" y="19"/>
                  </a:cubicBezTo>
                  <a:cubicBezTo>
                    <a:pt x="106" y="19"/>
                    <a:pt x="131" y="44"/>
                    <a:pt x="131" y="75"/>
                  </a:cubicBezTo>
                  <a:cubicBezTo>
                    <a:pt x="131" y="106"/>
                    <a:pt x="106" y="131"/>
                    <a:pt x="75" y="131"/>
                  </a:cubicBezTo>
                  <a:cubicBezTo>
                    <a:pt x="44" y="131"/>
                    <a:pt x="19" y="106"/>
                    <a:pt x="19" y="75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843394" y="2026785"/>
            <a:ext cx="861363" cy="861363"/>
            <a:chOff x="2807174" y="2682106"/>
            <a:chExt cx="861363" cy="861363"/>
          </a:xfrm>
        </p:grpSpPr>
        <p:sp>
          <p:nvSpPr>
            <p:cNvPr id="21" name="椭圆 20"/>
            <p:cNvSpPr/>
            <p:nvPr/>
          </p:nvSpPr>
          <p:spPr bwMode="auto">
            <a:xfrm>
              <a:off x="2807174" y="2682106"/>
              <a:ext cx="861363" cy="861363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rgbClr val="6B6B6B"/>
                </a:gs>
              </a:gsLst>
              <a:lin ang="27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2898743" y="2773675"/>
              <a:ext cx="678226" cy="678226"/>
            </a:xfrm>
            <a:prstGeom prst="ellipse">
              <a:avLst/>
            </a:prstGeom>
            <a:solidFill>
              <a:srgbClr val="FF6E00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>
                  <a:alpha val="38000"/>
                </a:prst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椭圆 22"/>
            <p:cNvSpPr/>
            <p:nvPr/>
          </p:nvSpPr>
          <p:spPr bwMode="auto">
            <a:xfrm>
              <a:off x="3001196" y="2875078"/>
              <a:ext cx="475418" cy="475418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130092" y="3018434"/>
              <a:ext cx="215526" cy="188704"/>
              <a:chOff x="4551545" y="4321790"/>
              <a:chExt cx="1084263" cy="949325"/>
            </a:xfrm>
            <a:solidFill>
              <a:srgbClr val="FF6E00"/>
            </a:solidFill>
          </p:grpSpPr>
          <p:sp>
            <p:nvSpPr>
              <p:cNvPr id="34" name="Freeform 232"/>
              <p:cNvSpPr>
                <a:spLocks/>
              </p:cNvSpPr>
              <p:nvPr/>
            </p:nvSpPr>
            <p:spPr bwMode="auto">
              <a:xfrm>
                <a:off x="4551545" y="4661515"/>
                <a:ext cx="1084263" cy="609600"/>
              </a:xfrm>
              <a:custGeom>
                <a:avLst/>
                <a:gdLst>
                  <a:gd name="T0" fmla="*/ 226 w 253"/>
                  <a:gd name="T1" fmla="*/ 64 h 142"/>
                  <a:gd name="T2" fmla="*/ 221 w 253"/>
                  <a:gd name="T3" fmla="*/ 67 h 142"/>
                  <a:gd name="T4" fmla="*/ 150 w 253"/>
                  <a:gd name="T5" fmla="*/ 67 h 142"/>
                  <a:gd name="T6" fmla="*/ 150 w 253"/>
                  <a:gd name="T7" fmla="*/ 84 h 142"/>
                  <a:gd name="T8" fmla="*/ 149 w 253"/>
                  <a:gd name="T9" fmla="*/ 88 h 142"/>
                  <a:gd name="T10" fmla="*/ 144 w 253"/>
                  <a:gd name="T11" fmla="*/ 90 h 142"/>
                  <a:gd name="T12" fmla="*/ 127 w 253"/>
                  <a:gd name="T13" fmla="*/ 90 h 142"/>
                  <a:gd name="T14" fmla="*/ 127 w 253"/>
                  <a:gd name="T15" fmla="*/ 90 h 142"/>
                  <a:gd name="T16" fmla="*/ 109 w 253"/>
                  <a:gd name="T17" fmla="*/ 90 h 142"/>
                  <a:gd name="T18" fmla="*/ 105 w 253"/>
                  <a:gd name="T19" fmla="*/ 88 h 142"/>
                  <a:gd name="T20" fmla="*/ 103 w 253"/>
                  <a:gd name="T21" fmla="*/ 84 h 142"/>
                  <a:gd name="T22" fmla="*/ 103 w 253"/>
                  <a:gd name="T23" fmla="*/ 67 h 142"/>
                  <a:gd name="T24" fmla="*/ 33 w 253"/>
                  <a:gd name="T25" fmla="*/ 67 h 142"/>
                  <a:gd name="T26" fmla="*/ 27 w 253"/>
                  <a:gd name="T27" fmla="*/ 64 h 142"/>
                  <a:gd name="T28" fmla="*/ 0 w 253"/>
                  <a:gd name="T29" fmla="*/ 0 h 142"/>
                  <a:gd name="T30" fmla="*/ 0 w 253"/>
                  <a:gd name="T31" fmla="*/ 120 h 142"/>
                  <a:gd name="T32" fmla="*/ 22 w 253"/>
                  <a:gd name="T33" fmla="*/ 142 h 142"/>
                  <a:gd name="T34" fmla="*/ 231 w 253"/>
                  <a:gd name="T35" fmla="*/ 142 h 142"/>
                  <a:gd name="T36" fmla="*/ 253 w 253"/>
                  <a:gd name="T37" fmla="*/ 120 h 142"/>
                  <a:gd name="T38" fmla="*/ 253 w 253"/>
                  <a:gd name="T39" fmla="*/ 0 h 142"/>
                  <a:gd name="T40" fmla="*/ 226 w 253"/>
                  <a:gd name="T41" fmla="*/ 6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3" h="142">
                    <a:moveTo>
                      <a:pt x="226" y="64"/>
                    </a:moveTo>
                    <a:cubicBezTo>
                      <a:pt x="225" y="66"/>
                      <a:pt x="223" y="67"/>
                      <a:pt x="221" y="67"/>
                    </a:cubicBezTo>
                    <a:cubicBezTo>
                      <a:pt x="150" y="67"/>
                      <a:pt x="150" y="67"/>
                      <a:pt x="150" y="67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0" y="85"/>
                      <a:pt x="150" y="87"/>
                      <a:pt x="149" y="88"/>
                    </a:cubicBezTo>
                    <a:cubicBezTo>
                      <a:pt x="147" y="89"/>
                      <a:pt x="146" y="90"/>
                      <a:pt x="144" y="90"/>
                    </a:cubicBezTo>
                    <a:cubicBezTo>
                      <a:pt x="127" y="90"/>
                      <a:pt x="127" y="90"/>
                      <a:pt x="127" y="90"/>
                    </a:cubicBezTo>
                    <a:cubicBezTo>
                      <a:pt x="127" y="90"/>
                      <a:pt x="127" y="90"/>
                      <a:pt x="127" y="90"/>
                    </a:cubicBezTo>
                    <a:cubicBezTo>
                      <a:pt x="109" y="90"/>
                      <a:pt x="109" y="90"/>
                      <a:pt x="109" y="90"/>
                    </a:cubicBezTo>
                    <a:cubicBezTo>
                      <a:pt x="107" y="90"/>
                      <a:pt x="106" y="89"/>
                      <a:pt x="105" y="88"/>
                    </a:cubicBezTo>
                    <a:cubicBezTo>
                      <a:pt x="103" y="87"/>
                      <a:pt x="103" y="85"/>
                      <a:pt x="103" y="84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30" y="67"/>
                      <a:pt x="28" y="66"/>
                      <a:pt x="27" y="6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32"/>
                      <a:pt x="10" y="142"/>
                      <a:pt x="22" y="142"/>
                    </a:cubicBezTo>
                    <a:cubicBezTo>
                      <a:pt x="231" y="142"/>
                      <a:pt x="231" y="142"/>
                      <a:pt x="231" y="142"/>
                    </a:cubicBezTo>
                    <a:cubicBezTo>
                      <a:pt x="243" y="142"/>
                      <a:pt x="253" y="132"/>
                      <a:pt x="253" y="120"/>
                    </a:cubicBezTo>
                    <a:cubicBezTo>
                      <a:pt x="253" y="0"/>
                      <a:pt x="253" y="0"/>
                      <a:pt x="253" y="0"/>
                    </a:cubicBezTo>
                    <a:lnTo>
                      <a:pt x="226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Freeform 233"/>
              <p:cNvSpPr>
                <a:spLocks noEditPoints="1"/>
              </p:cNvSpPr>
              <p:nvPr/>
            </p:nvSpPr>
            <p:spPr bwMode="auto">
              <a:xfrm>
                <a:off x="4561070" y="4321790"/>
                <a:ext cx="1066800" cy="669925"/>
              </a:xfrm>
              <a:custGeom>
                <a:avLst/>
                <a:gdLst>
                  <a:gd name="T0" fmla="*/ 107 w 249"/>
                  <a:gd name="T1" fmla="*/ 134 h 156"/>
                  <a:gd name="T2" fmla="*/ 112 w 249"/>
                  <a:gd name="T3" fmla="*/ 136 h 156"/>
                  <a:gd name="T4" fmla="*/ 113 w 249"/>
                  <a:gd name="T5" fmla="*/ 140 h 156"/>
                  <a:gd name="T6" fmla="*/ 113 w 249"/>
                  <a:gd name="T7" fmla="*/ 156 h 156"/>
                  <a:gd name="T8" fmla="*/ 125 w 249"/>
                  <a:gd name="T9" fmla="*/ 156 h 156"/>
                  <a:gd name="T10" fmla="*/ 125 w 249"/>
                  <a:gd name="T11" fmla="*/ 156 h 156"/>
                  <a:gd name="T12" fmla="*/ 136 w 249"/>
                  <a:gd name="T13" fmla="*/ 156 h 156"/>
                  <a:gd name="T14" fmla="*/ 136 w 249"/>
                  <a:gd name="T15" fmla="*/ 140 h 156"/>
                  <a:gd name="T16" fmla="*/ 138 w 249"/>
                  <a:gd name="T17" fmla="*/ 136 h 156"/>
                  <a:gd name="T18" fmla="*/ 142 w 249"/>
                  <a:gd name="T19" fmla="*/ 134 h 156"/>
                  <a:gd name="T20" fmla="*/ 214 w 249"/>
                  <a:gd name="T21" fmla="*/ 134 h 156"/>
                  <a:gd name="T22" fmla="*/ 249 w 249"/>
                  <a:gd name="T23" fmla="*/ 51 h 156"/>
                  <a:gd name="T24" fmla="*/ 229 w 249"/>
                  <a:gd name="T25" fmla="*/ 38 h 156"/>
                  <a:gd name="T26" fmla="*/ 174 w 249"/>
                  <a:gd name="T27" fmla="*/ 38 h 156"/>
                  <a:gd name="T28" fmla="*/ 174 w 249"/>
                  <a:gd name="T29" fmla="*/ 24 h 156"/>
                  <a:gd name="T30" fmla="*/ 150 w 249"/>
                  <a:gd name="T31" fmla="*/ 0 h 156"/>
                  <a:gd name="T32" fmla="*/ 98 w 249"/>
                  <a:gd name="T33" fmla="*/ 0 h 156"/>
                  <a:gd name="T34" fmla="*/ 74 w 249"/>
                  <a:gd name="T35" fmla="*/ 24 h 156"/>
                  <a:gd name="T36" fmla="*/ 74 w 249"/>
                  <a:gd name="T37" fmla="*/ 38 h 156"/>
                  <a:gd name="T38" fmla="*/ 20 w 249"/>
                  <a:gd name="T39" fmla="*/ 38 h 156"/>
                  <a:gd name="T40" fmla="*/ 0 w 249"/>
                  <a:gd name="T41" fmla="*/ 51 h 156"/>
                  <a:gd name="T42" fmla="*/ 35 w 249"/>
                  <a:gd name="T43" fmla="*/ 134 h 156"/>
                  <a:gd name="T44" fmla="*/ 107 w 249"/>
                  <a:gd name="T45" fmla="*/ 134 h 156"/>
                  <a:gd name="T46" fmla="*/ 90 w 249"/>
                  <a:gd name="T47" fmla="*/ 24 h 156"/>
                  <a:gd name="T48" fmla="*/ 98 w 249"/>
                  <a:gd name="T49" fmla="*/ 15 h 156"/>
                  <a:gd name="T50" fmla="*/ 150 w 249"/>
                  <a:gd name="T51" fmla="*/ 15 h 156"/>
                  <a:gd name="T52" fmla="*/ 159 w 249"/>
                  <a:gd name="T53" fmla="*/ 24 h 156"/>
                  <a:gd name="T54" fmla="*/ 159 w 249"/>
                  <a:gd name="T55" fmla="*/ 38 h 156"/>
                  <a:gd name="T56" fmla="*/ 90 w 249"/>
                  <a:gd name="T57" fmla="*/ 38 h 156"/>
                  <a:gd name="T58" fmla="*/ 90 w 249"/>
                  <a:gd name="T59" fmla="*/ 2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9" h="156">
                    <a:moveTo>
                      <a:pt x="107" y="134"/>
                    </a:moveTo>
                    <a:cubicBezTo>
                      <a:pt x="109" y="134"/>
                      <a:pt x="110" y="135"/>
                      <a:pt x="112" y="136"/>
                    </a:cubicBezTo>
                    <a:cubicBezTo>
                      <a:pt x="113" y="137"/>
                      <a:pt x="113" y="139"/>
                      <a:pt x="113" y="140"/>
                    </a:cubicBezTo>
                    <a:cubicBezTo>
                      <a:pt x="113" y="156"/>
                      <a:pt x="113" y="156"/>
                      <a:pt x="113" y="156"/>
                    </a:cubicBezTo>
                    <a:cubicBezTo>
                      <a:pt x="125" y="156"/>
                      <a:pt x="125" y="156"/>
                      <a:pt x="125" y="156"/>
                    </a:cubicBezTo>
                    <a:cubicBezTo>
                      <a:pt x="125" y="156"/>
                      <a:pt x="125" y="156"/>
                      <a:pt x="125" y="156"/>
                    </a:cubicBezTo>
                    <a:cubicBezTo>
                      <a:pt x="136" y="156"/>
                      <a:pt x="136" y="156"/>
                      <a:pt x="136" y="156"/>
                    </a:cubicBezTo>
                    <a:cubicBezTo>
                      <a:pt x="136" y="140"/>
                      <a:pt x="136" y="140"/>
                      <a:pt x="136" y="140"/>
                    </a:cubicBezTo>
                    <a:cubicBezTo>
                      <a:pt x="136" y="139"/>
                      <a:pt x="137" y="137"/>
                      <a:pt x="138" y="136"/>
                    </a:cubicBezTo>
                    <a:cubicBezTo>
                      <a:pt x="139" y="135"/>
                      <a:pt x="141" y="134"/>
                      <a:pt x="142" y="134"/>
                    </a:cubicBezTo>
                    <a:cubicBezTo>
                      <a:pt x="214" y="134"/>
                      <a:pt x="214" y="134"/>
                      <a:pt x="214" y="134"/>
                    </a:cubicBezTo>
                    <a:cubicBezTo>
                      <a:pt x="249" y="51"/>
                      <a:pt x="249" y="51"/>
                      <a:pt x="249" y="51"/>
                    </a:cubicBezTo>
                    <a:cubicBezTo>
                      <a:pt x="246" y="43"/>
                      <a:pt x="238" y="38"/>
                      <a:pt x="229" y="38"/>
                    </a:cubicBezTo>
                    <a:cubicBezTo>
                      <a:pt x="174" y="38"/>
                      <a:pt x="174" y="38"/>
                      <a:pt x="174" y="38"/>
                    </a:cubicBezTo>
                    <a:cubicBezTo>
                      <a:pt x="174" y="24"/>
                      <a:pt x="174" y="24"/>
                      <a:pt x="174" y="24"/>
                    </a:cubicBezTo>
                    <a:cubicBezTo>
                      <a:pt x="174" y="10"/>
                      <a:pt x="164" y="0"/>
                      <a:pt x="150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5" y="0"/>
                      <a:pt x="74" y="10"/>
                      <a:pt x="74" y="24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1" y="38"/>
                      <a:pt x="3" y="43"/>
                      <a:pt x="0" y="51"/>
                    </a:cubicBezTo>
                    <a:cubicBezTo>
                      <a:pt x="35" y="134"/>
                      <a:pt x="35" y="134"/>
                      <a:pt x="35" y="134"/>
                    </a:cubicBezTo>
                    <a:lnTo>
                      <a:pt x="107" y="134"/>
                    </a:lnTo>
                    <a:close/>
                    <a:moveTo>
                      <a:pt x="90" y="24"/>
                    </a:moveTo>
                    <a:cubicBezTo>
                      <a:pt x="90" y="19"/>
                      <a:pt x="93" y="15"/>
                      <a:pt x="98" y="15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55" y="15"/>
                      <a:pt x="159" y="19"/>
                      <a:pt x="159" y="24"/>
                    </a:cubicBezTo>
                    <a:cubicBezTo>
                      <a:pt x="159" y="38"/>
                      <a:pt x="159" y="38"/>
                      <a:pt x="159" y="38"/>
                    </a:cubicBezTo>
                    <a:cubicBezTo>
                      <a:pt x="90" y="38"/>
                      <a:pt x="90" y="38"/>
                      <a:pt x="90" y="38"/>
                    </a:cubicBezTo>
                    <a:lnTo>
                      <a:pt x="9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726004" y="2026785"/>
            <a:ext cx="861363" cy="861363"/>
            <a:chOff x="4963634" y="2682106"/>
            <a:chExt cx="861363" cy="861363"/>
          </a:xfrm>
        </p:grpSpPr>
        <p:sp>
          <p:nvSpPr>
            <p:cNvPr id="24" name="椭圆 23"/>
            <p:cNvSpPr/>
            <p:nvPr/>
          </p:nvSpPr>
          <p:spPr bwMode="auto">
            <a:xfrm>
              <a:off x="4963634" y="2682106"/>
              <a:ext cx="861363" cy="861363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rgbClr val="6B6B6B"/>
                </a:gs>
              </a:gsLst>
              <a:lin ang="27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椭圆 24"/>
            <p:cNvSpPr/>
            <p:nvPr/>
          </p:nvSpPr>
          <p:spPr bwMode="auto">
            <a:xfrm>
              <a:off x="5055203" y="2773675"/>
              <a:ext cx="678226" cy="678226"/>
            </a:xfrm>
            <a:prstGeom prst="ellipse">
              <a:avLst/>
            </a:prstGeom>
            <a:solidFill>
              <a:srgbClr val="DB3396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>
                  <a:alpha val="38000"/>
                </a:prst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椭圆 25"/>
            <p:cNvSpPr/>
            <p:nvPr/>
          </p:nvSpPr>
          <p:spPr bwMode="auto">
            <a:xfrm>
              <a:off x="5157656" y="2875078"/>
              <a:ext cx="475418" cy="475418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5212507" y="2928365"/>
              <a:ext cx="386398" cy="386398"/>
              <a:chOff x="5592763" y="2925763"/>
              <a:chExt cx="1006475" cy="1006475"/>
            </a:xfrm>
            <a:solidFill>
              <a:srgbClr val="DB3396"/>
            </a:solidFill>
          </p:grpSpPr>
          <p:sp>
            <p:nvSpPr>
              <p:cNvPr id="37" name="Freeform 237"/>
              <p:cNvSpPr>
                <a:spLocks noEditPoints="1"/>
              </p:cNvSpPr>
              <p:nvPr/>
            </p:nvSpPr>
            <p:spPr bwMode="auto">
              <a:xfrm>
                <a:off x="5592763" y="2925763"/>
                <a:ext cx="1006475" cy="1006475"/>
              </a:xfrm>
              <a:custGeom>
                <a:avLst/>
                <a:gdLst>
                  <a:gd name="T0" fmla="*/ 118 w 235"/>
                  <a:gd name="T1" fmla="*/ 0 h 235"/>
                  <a:gd name="T2" fmla="*/ 0 w 235"/>
                  <a:gd name="T3" fmla="*/ 118 h 235"/>
                  <a:gd name="T4" fmla="*/ 118 w 235"/>
                  <a:gd name="T5" fmla="*/ 235 h 235"/>
                  <a:gd name="T6" fmla="*/ 235 w 235"/>
                  <a:gd name="T7" fmla="*/ 118 h 235"/>
                  <a:gd name="T8" fmla="*/ 118 w 235"/>
                  <a:gd name="T9" fmla="*/ 0 h 235"/>
                  <a:gd name="T10" fmla="*/ 118 w 235"/>
                  <a:gd name="T11" fmla="*/ 225 h 235"/>
                  <a:gd name="T12" fmla="*/ 10 w 235"/>
                  <a:gd name="T13" fmla="*/ 118 h 235"/>
                  <a:gd name="T14" fmla="*/ 118 w 235"/>
                  <a:gd name="T15" fmla="*/ 10 h 235"/>
                  <a:gd name="T16" fmla="*/ 226 w 235"/>
                  <a:gd name="T17" fmla="*/ 118 h 235"/>
                  <a:gd name="T18" fmla="*/ 118 w 235"/>
                  <a:gd name="T19" fmla="*/ 22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5" h="235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2"/>
                      <a:pt x="53" y="235"/>
                      <a:pt x="118" y="235"/>
                    </a:cubicBezTo>
                    <a:cubicBezTo>
                      <a:pt x="183" y="235"/>
                      <a:pt x="235" y="182"/>
                      <a:pt x="235" y="118"/>
                    </a:cubicBezTo>
                    <a:cubicBezTo>
                      <a:pt x="235" y="53"/>
                      <a:pt x="183" y="0"/>
                      <a:pt x="118" y="0"/>
                    </a:cubicBezTo>
                    <a:close/>
                    <a:moveTo>
                      <a:pt x="118" y="225"/>
                    </a:moveTo>
                    <a:cubicBezTo>
                      <a:pt x="59" y="225"/>
                      <a:pt x="10" y="177"/>
                      <a:pt x="10" y="118"/>
                    </a:cubicBezTo>
                    <a:cubicBezTo>
                      <a:pt x="10" y="58"/>
                      <a:pt x="59" y="10"/>
                      <a:pt x="118" y="10"/>
                    </a:cubicBezTo>
                    <a:cubicBezTo>
                      <a:pt x="177" y="10"/>
                      <a:pt x="226" y="58"/>
                      <a:pt x="226" y="118"/>
                    </a:cubicBezTo>
                    <a:cubicBezTo>
                      <a:pt x="226" y="177"/>
                      <a:pt x="177" y="225"/>
                      <a:pt x="118" y="2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Freeform 238"/>
              <p:cNvSpPr>
                <a:spLocks/>
              </p:cNvSpPr>
              <p:nvPr/>
            </p:nvSpPr>
            <p:spPr bwMode="auto">
              <a:xfrm>
                <a:off x="6064250" y="3019425"/>
                <a:ext cx="252413" cy="561975"/>
              </a:xfrm>
              <a:custGeom>
                <a:avLst/>
                <a:gdLst>
                  <a:gd name="T0" fmla="*/ 57 w 59"/>
                  <a:gd name="T1" fmla="*/ 122 h 131"/>
                  <a:gd name="T2" fmla="*/ 16 w 59"/>
                  <a:gd name="T3" fmla="*/ 95 h 131"/>
                  <a:gd name="T4" fmla="*/ 13 w 59"/>
                  <a:gd name="T5" fmla="*/ 90 h 131"/>
                  <a:gd name="T6" fmla="*/ 13 w 59"/>
                  <a:gd name="T7" fmla="*/ 5 h 131"/>
                  <a:gd name="T8" fmla="*/ 8 w 59"/>
                  <a:gd name="T9" fmla="*/ 0 h 131"/>
                  <a:gd name="T10" fmla="*/ 3 w 59"/>
                  <a:gd name="T11" fmla="*/ 5 h 131"/>
                  <a:gd name="T12" fmla="*/ 3 w 59"/>
                  <a:gd name="T13" fmla="*/ 90 h 131"/>
                  <a:gd name="T14" fmla="*/ 0 w 59"/>
                  <a:gd name="T15" fmla="*/ 96 h 131"/>
                  <a:gd name="T16" fmla="*/ 8 w 59"/>
                  <a:gd name="T17" fmla="*/ 103 h 131"/>
                  <a:gd name="T18" fmla="*/ 10 w 59"/>
                  <a:gd name="T19" fmla="*/ 103 h 131"/>
                  <a:gd name="T20" fmla="*/ 51 w 59"/>
                  <a:gd name="T21" fmla="*/ 131 h 131"/>
                  <a:gd name="T22" fmla="*/ 54 w 59"/>
                  <a:gd name="T23" fmla="*/ 131 h 131"/>
                  <a:gd name="T24" fmla="*/ 58 w 59"/>
                  <a:gd name="T25" fmla="*/ 129 h 131"/>
                  <a:gd name="T26" fmla="*/ 57 w 59"/>
                  <a:gd name="T27" fmla="*/ 12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131">
                    <a:moveTo>
                      <a:pt x="57" y="122"/>
                    </a:moveTo>
                    <a:cubicBezTo>
                      <a:pt x="16" y="95"/>
                      <a:pt x="16" y="95"/>
                      <a:pt x="16" y="95"/>
                    </a:cubicBezTo>
                    <a:cubicBezTo>
                      <a:pt x="15" y="93"/>
                      <a:pt x="14" y="91"/>
                      <a:pt x="13" y="9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3"/>
                      <a:pt x="11" y="0"/>
                      <a:pt x="8" y="0"/>
                    </a:cubicBezTo>
                    <a:cubicBezTo>
                      <a:pt x="5" y="0"/>
                      <a:pt x="3" y="3"/>
                      <a:pt x="3" y="5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1" y="91"/>
                      <a:pt x="0" y="93"/>
                      <a:pt x="0" y="96"/>
                    </a:cubicBezTo>
                    <a:cubicBezTo>
                      <a:pt x="0" y="100"/>
                      <a:pt x="4" y="103"/>
                      <a:pt x="8" y="103"/>
                    </a:cubicBezTo>
                    <a:cubicBezTo>
                      <a:pt x="9" y="103"/>
                      <a:pt x="9" y="103"/>
                      <a:pt x="10" y="103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52" y="131"/>
                      <a:pt x="53" y="131"/>
                      <a:pt x="54" y="131"/>
                    </a:cubicBezTo>
                    <a:cubicBezTo>
                      <a:pt x="55" y="131"/>
                      <a:pt x="57" y="131"/>
                      <a:pt x="58" y="129"/>
                    </a:cubicBezTo>
                    <a:cubicBezTo>
                      <a:pt x="59" y="127"/>
                      <a:pt x="59" y="124"/>
                      <a:pt x="57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608614" y="2026785"/>
            <a:ext cx="861363" cy="861363"/>
            <a:chOff x="7120094" y="2682106"/>
            <a:chExt cx="861363" cy="861363"/>
          </a:xfrm>
        </p:grpSpPr>
        <p:sp>
          <p:nvSpPr>
            <p:cNvPr id="27" name="椭圆 26"/>
            <p:cNvSpPr/>
            <p:nvPr/>
          </p:nvSpPr>
          <p:spPr bwMode="auto">
            <a:xfrm>
              <a:off x="7120094" y="2682106"/>
              <a:ext cx="861363" cy="861363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rgbClr val="6B6B6B"/>
                </a:gs>
              </a:gsLst>
              <a:lin ang="27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7211663" y="2773675"/>
              <a:ext cx="678226" cy="678226"/>
            </a:xfrm>
            <a:prstGeom prst="ellipse">
              <a:avLst/>
            </a:prstGeom>
            <a:solidFill>
              <a:srgbClr val="FF6E00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>
                  <a:alpha val="38000"/>
                </a:prst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7314116" y="2875078"/>
              <a:ext cx="475418" cy="475418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7364956" y="2937367"/>
              <a:ext cx="360320" cy="350838"/>
              <a:chOff x="5554663" y="2900363"/>
              <a:chExt cx="1085850" cy="1057275"/>
            </a:xfrm>
            <a:solidFill>
              <a:srgbClr val="FF6E00"/>
            </a:solidFill>
          </p:grpSpPr>
          <p:sp>
            <p:nvSpPr>
              <p:cNvPr id="40" name="Freeform 242"/>
              <p:cNvSpPr>
                <a:spLocks/>
              </p:cNvSpPr>
              <p:nvPr/>
            </p:nvSpPr>
            <p:spPr bwMode="auto">
              <a:xfrm>
                <a:off x="5773738" y="3238500"/>
                <a:ext cx="644525" cy="534988"/>
              </a:xfrm>
              <a:custGeom>
                <a:avLst/>
                <a:gdLst>
                  <a:gd name="T0" fmla="*/ 60 w 150"/>
                  <a:gd name="T1" fmla="*/ 22 h 125"/>
                  <a:gd name="T2" fmla="*/ 72 w 150"/>
                  <a:gd name="T3" fmla="*/ 23 h 125"/>
                  <a:gd name="T4" fmla="*/ 83 w 150"/>
                  <a:gd name="T5" fmla="*/ 7 h 125"/>
                  <a:gd name="T6" fmla="*/ 53 w 150"/>
                  <a:gd name="T7" fmla="*/ 0 h 125"/>
                  <a:gd name="T8" fmla="*/ 13 w 150"/>
                  <a:gd name="T9" fmla="*/ 62 h 125"/>
                  <a:gd name="T10" fmla="*/ 98 w 150"/>
                  <a:gd name="T11" fmla="*/ 125 h 125"/>
                  <a:gd name="T12" fmla="*/ 138 w 150"/>
                  <a:gd name="T13" fmla="*/ 62 h 125"/>
                  <a:gd name="T14" fmla="*/ 121 w 150"/>
                  <a:gd name="T15" fmla="*/ 34 h 125"/>
                  <a:gd name="T16" fmla="*/ 110 w 150"/>
                  <a:gd name="T17" fmla="*/ 51 h 125"/>
                  <a:gd name="T18" fmla="*/ 116 w 150"/>
                  <a:gd name="T19" fmla="*/ 62 h 125"/>
                  <a:gd name="T20" fmla="*/ 90 w 150"/>
                  <a:gd name="T21" fmla="*/ 103 h 125"/>
                  <a:gd name="T22" fmla="*/ 34 w 150"/>
                  <a:gd name="T23" fmla="*/ 62 h 125"/>
                  <a:gd name="T24" fmla="*/ 60 w 150"/>
                  <a:gd name="T25" fmla="*/ 2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0" h="125">
                    <a:moveTo>
                      <a:pt x="60" y="22"/>
                    </a:moveTo>
                    <a:cubicBezTo>
                      <a:pt x="64" y="22"/>
                      <a:pt x="68" y="22"/>
                      <a:pt x="72" y="23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73" y="2"/>
                      <a:pt x="63" y="0"/>
                      <a:pt x="53" y="0"/>
                    </a:cubicBezTo>
                    <a:cubicBezTo>
                      <a:pt x="18" y="0"/>
                      <a:pt x="0" y="28"/>
                      <a:pt x="13" y="62"/>
                    </a:cubicBezTo>
                    <a:cubicBezTo>
                      <a:pt x="25" y="97"/>
                      <a:pt x="64" y="125"/>
                      <a:pt x="98" y="125"/>
                    </a:cubicBezTo>
                    <a:cubicBezTo>
                      <a:pt x="132" y="125"/>
                      <a:pt x="150" y="97"/>
                      <a:pt x="138" y="62"/>
                    </a:cubicBezTo>
                    <a:cubicBezTo>
                      <a:pt x="134" y="52"/>
                      <a:pt x="128" y="43"/>
                      <a:pt x="121" y="34"/>
                    </a:cubicBezTo>
                    <a:cubicBezTo>
                      <a:pt x="110" y="51"/>
                      <a:pt x="110" y="51"/>
                      <a:pt x="110" y="51"/>
                    </a:cubicBezTo>
                    <a:cubicBezTo>
                      <a:pt x="113" y="54"/>
                      <a:pt x="115" y="58"/>
                      <a:pt x="116" y="62"/>
                    </a:cubicBezTo>
                    <a:cubicBezTo>
                      <a:pt x="124" y="85"/>
                      <a:pt x="113" y="103"/>
                      <a:pt x="90" y="103"/>
                    </a:cubicBezTo>
                    <a:cubicBezTo>
                      <a:pt x="68" y="103"/>
                      <a:pt x="43" y="85"/>
                      <a:pt x="34" y="62"/>
                    </a:cubicBezTo>
                    <a:cubicBezTo>
                      <a:pt x="26" y="40"/>
                      <a:pt x="38" y="22"/>
                      <a:pt x="6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Freeform 243"/>
              <p:cNvSpPr>
                <a:spLocks/>
              </p:cNvSpPr>
              <p:nvPr/>
            </p:nvSpPr>
            <p:spPr bwMode="auto">
              <a:xfrm>
                <a:off x="5554663" y="3054350"/>
                <a:ext cx="1085850" cy="903288"/>
              </a:xfrm>
              <a:custGeom>
                <a:avLst/>
                <a:gdLst>
                  <a:gd name="T0" fmla="*/ 196 w 253"/>
                  <a:gd name="T1" fmla="*/ 62 h 211"/>
                  <a:gd name="T2" fmla="*/ 196 w 253"/>
                  <a:gd name="T3" fmla="*/ 62 h 211"/>
                  <a:gd name="T4" fmla="*/ 196 w 253"/>
                  <a:gd name="T5" fmla="*/ 62 h 211"/>
                  <a:gd name="T6" fmla="*/ 196 w 253"/>
                  <a:gd name="T7" fmla="*/ 62 h 211"/>
                  <a:gd name="T8" fmla="*/ 194 w 253"/>
                  <a:gd name="T9" fmla="*/ 62 h 211"/>
                  <a:gd name="T10" fmla="*/ 182 w 253"/>
                  <a:gd name="T11" fmla="*/ 61 h 211"/>
                  <a:gd name="T12" fmla="*/ 182 w 253"/>
                  <a:gd name="T13" fmla="*/ 61 h 211"/>
                  <a:gd name="T14" fmla="*/ 210 w 253"/>
                  <a:gd name="T15" fmla="*/ 105 h 211"/>
                  <a:gd name="T16" fmla="*/ 157 w 253"/>
                  <a:gd name="T17" fmla="*/ 189 h 211"/>
                  <a:gd name="T18" fmla="*/ 42 w 253"/>
                  <a:gd name="T19" fmla="*/ 105 h 211"/>
                  <a:gd name="T20" fmla="*/ 96 w 253"/>
                  <a:gd name="T21" fmla="*/ 22 h 211"/>
                  <a:gd name="T22" fmla="*/ 144 w 253"/>
                  <a:gd name="T23" fmla="*/ 34 h 211"/>
                  <a:gd name="T24" fmla="*/ 144 w 253"/>
                  <a:gd name="T25" fmla="*/ 33 h 211"/>
                  <a:gd name="T26" fmla="*/ 139 w 253"/>
                  <a:gd name="T27" fmla="*/ 22 h 211"/>
                  <a:gd name="T28" fmla="*/ 138 w 253"/>
                  <a:gd name="T29" fmla="*/ 20 h 211"/>
                  <a:gd name="T30" fmla="*/ 138 w 253"/>
                  <a:gd name="T31" fmla="*/ 20 h 211"/>
                  <a:gd name="T32" fmla="*/ 138 w 253"/>
                  <a:gd name="T33" fmla="*/ 20 h 211"/>
                  <a:gd name="T34" fmla="*/ 138 w 253"/>
                  <a:gd name="T35" fmla="*/ 11 h 211"/>
                  <a:gd name="T36" fmla="*/ 88 w 253"/>
                  <a:gd name="T37" fmla="*/ 0 h 211"/>
                  <a:gd name="T38" fmla="*/ 21 w 253"/>
                  <a:gd name="T39" fmla="*/ 105 h 211"/>
                  <a:gd name="T40" fmla="*/ 165 w 253"/>
                  <a:gd name="T41" fmla="*/ 211 h 211"/>
                  <a:gd name="T42" fmla="*/ 232 w 253"/>
                  <a:gd name="T43" fmla="*/ 105 h 211"/>
                  <a:gd name="T44" fmla="*/ 204 w 253"/>
                  <a:gd name="T45" fmla="*/ 59 h 211"/>
                  <a:gd name="T46" fmla="*/ 196 w 253"/>
                  <a:gd name="T47" fmla="*/ 62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3" h="211">
                    <a:moveTo>
                      <a:pt x="196" y="62"/>
                    </a:moveTo>
                    <a:cubicBezTo>
                      <a:pt x="196" y="62"/>
                      <a:pt x="196" y="62"/>
                      <a:pt x="196" y="62"/>
                    </a:cubicBezTo>
                    <a:cubicBezTo>
                      <a:pt x="196" y="62"/>
                      <a:pt x="196" y="62"/>
                      <a:pt x="196" y="62"/>
                    </a:cubicBezTo>
                    <a:cubicBezTo>
                      <a:pt x="196" y="62"/>
                      <a:pt x="196" y="62"/>
                      <a:pt x="196" y="62"/>
                    </a:cubicBezTo>
                    <a:cubicBezTo>
                      <a:pt x="195" y="62"/>
                      <a:pt x="195" y="62"/>
                      <a:pt x="194" y="62"/>
                    </a:cubicBezTo>
                    <a:cubicBezTo>
                      <a:pt x="182" y="61"/>
                      <a:pt x="182" y="61"/>
                      <a:pt x="182" y="61"/>
                    </a:cubicBezTo>
                    <a:cubicBezTo>
                      <a:pt x="182" y="61"/>
                      <a:pt x="182" y="61"/>
                      <a:pt x="182" y="61"/>
                    </a:cubicBezTo>
                    <a:cubicBezTo>
                      <a:pt x="194" y="74"/>
                      <a:pt x="204" y="89"/>
                      <a:pt x="210" y="105"/>
                    </a:cubicBezTo>
                    <a:cubicBezTo>
                      <a:pt x="227" y="152"/>
                      <a:pt x="203" y="189"/>
                      <a:pt x="157" y="189"/>
                    </a:cubicBezTo>
                    <a:cubicBezTo>
                      <a:pt x="111" y="189"/>
                      <a:pt x="59" y="152"/>
                      <a:pt x="42" y="105"/>
                    </a:cubicBezTo>
                    <a:cubicBezTo>
                      <a:pt x="26" y="59"/>
                      <a:pt x="49" y="22"/>
                      <a:pt x="96" y="22"/>
                    </a:cubicBezTo>
                    <a:cubicBezTo>
                      <a:pt x="112" y="22"/>
                      <a:pt x="128" y="26"/>
                      <a:pt x="144" y="34"/>
                    </a:cubicBezTo>
                    <a:cubicBezTo>
                      <a:pt x="144" y="33"/>
                      <a:pt x="144" y="33"/>
                      <a:pt x="144" y="33"/>
                    </a:cubicBezTo>
                    <a:cubicBezTo>
                      <a:pt x="139" y="22"/>
                      <a:pt x="139" y="22"/>
                      <a:pt x="139" y="22"/>
                    </a:cubicBezTo>
                    <a:cubicBezTo>
                      <a:pt x="139" y="21"/>
                      <a:pt x="138" y="21"/>
                      <a:pt x="138" y="20"/>
                    </a:cubicBezTo>
                    <a:cubicBezTo>
                      <a:pt x="138" y="20"/>
                      <a:pt x="138" y="20"/>
                      <a:pt x="138" y="20"/>
                    </a:cubicBezTo>
                    <a:cubicBezTo>
                      <a:pt x="138" y="20"/>
                      <a:pt x="138" y="20"/>
                      <a:pt x="138" y="20"/>
                    </a:cubicBezTo>
                    <a:cubicBezTo>
                      <a:pt x="137" y="16"/>
                      <a:pt x="137" y="13"/>
                      <a:pt x="138" y="11"/>
                    </a:cubicBezTo>
                    <a:cubicBezTo>
                      <a:pt x="122" y="4"/>
                      <a:pt x="104" y="0"/>
                      <a:pt x="88" y="0"/>
                    </a:cubicBezTo>
                    <a:cubicBezTo>
                      <a:pt x="30" y="0"/>
                      <a:pt x="0" y="47"/>
                      <a:pt x="21" y="105"/>
                    </a:cubicBezTo>
                    <a:cubicBezTo>
                      <a:pt x="42" y="163"/>
                      <a:pt x="106" y="211"/>
                      <a:pt x="165" y="211"/>
                    </a:cubicBezTo>
                    <a:cubicBezTo>
                      <a:pt x="223" y="211"/>
                      <a:pt x="253" y="163"/>
                      <a:pt x="232" y="105"/>
                    </a:cubicBezTo>
                    <a:cubicBezTo>
                      <a:pt x="226" y="89"/>
                      <a:pt x="216" y="73"/>
                      <a:pt x="204" y="59"/>
                    </a:cubicBezTo>
                    <a:cubicBezTo>
                      <a:pt x="202" y="61"/>
                      <a:pt x="200" y="62"/>
                      <a:pt x="19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Freeform 244"/>
              <p:cNvSpPr>
                <a:spLocks/>
              </p:cNvSpPr>
              <p:nvPr/>
            </p:nvSpPr>
            <p:spPr bwMode="auto">
              <a:xfrm>
                <a:off x="6040438" y="2900363"/>
                <a:ext cx="496888" cy="650875"/>
              </a:xfrm>
              <a:custGeom>
                <a:avLst/>
                <a:gdLst>
                  <a:gd name="T0" fmla="*/ 84 w 116"/>
                  <a:gd name="T1" fmla="*/ 29 h 152"/>
                  <a:gd name="T2" fmla="*/ 67 w 116"/>
                  <a:gd name="T3" fmla="*/ 0 h 152"/>
                  <a:gd name="T4" fmla="*/ 54 w 116"/>
                  <a:gd name="T5" fmla="*/ 19 h 152"/>
                  <a:gd name="T6" fmla="*/ 54 w 116"/>
                  <a:gd name="T7" fmla="*/ 23 h 152"/>
                  <a:gd name="T8" fmla="*/ 54 w 116"/>
                  <a:gd name="T9" fmla="*/ 23 h 152"/>
                  <a:gd name="T10" fmla="*/ 55 w 116"/>
                  <a:gd name="T11" fmla="*/ 24 h 152"/>
                  <a:gd name="T12" fmla="*/ 62 w 116"/>
                  <a:gd name="T13" fmla="*/ 40 h 152"/>
                  <a:gd name="T14" fmla="*/ 56 w 116"/>
                  <a:gd name="T15" fmla="*/ 49 h 152"/>
                  <a:gd name="T16" fmla="*/ 46 w 116"/>
                  <a:gd name="T17" fmla="*/ 32 h 152"/>
                  <a:gd name="T18" fmla="*/ 35 w 116"/>
                  <a:gd name="T19" fmla="*/ 51 h 152"/>
                  <a:gd name="T20" fmla="*/ 34 w 116"/>
                  <a:gd name="T21" fmla="*/ 52 h 152"/>
                  <a:gd name="T22" fmla="*/ 34 w 116"/>
                  <a:gd name="T23" fmla="*/ 56 h 152"/>
                  <a:gd name="T24" fmla="*/ 34 w 116"/>
                  <a:gd name="T25" fmla="*/ 56 h 152"/>
                  <a:gd name="T26" fmla="*/ 34 w 116"/>
                  <a:gd name="T27" fmla="*/ 56 h 152"/>
                  <a:gd name="T28" fmla="*/ 42 w 116"/>
                  <a:gd name="T29" fmla="*/ 73 h 152"/>
                  <a:gd name="T30" fmla="*/ 40 w 116"/>
                  <a:gd name="T31" fmla="*/ 75 h 152"/>
                  <a:gd name="T32" fmla="*/ 30 w 116"/>
                  <a:gd name="T33" fmla="*/ 90 h 152"/>
                  <a:gd name="T34" fmla="*/ 20 w 116"/>
                  <a:gd name="T35" fmla="*/ 106 h 152"/>
                  <a:gd name="T36" fmla="*/ 3 w 116"/>
                  <a:gd name="T37" fmla="*/ 134 h 152"/>
                  <a:gd name="T38" fmla="*/ 8 w 116"/>
                  <a:gd name="T39" fmla="*/ 149 h 152"/>
                  <a:gd name="T40" fmla="*/ 17 w 116"/>
                  <a:gd name="T41" fmla="*/ 152 h 152"/>
                  <a:gd name="T42" fmla="*/ 24 w 116"/>
                  <a:gd name="T43" fmla="*/ 149 h 152"/>
                  <a:gd name="T44" fmla="*/ 41 w 116"/>
                  <a:gd name="T45" fmla="*/ 121 h 152"/>
                  <a:gd name="T46" fmla="*/ 51 w 116"/>
                  <a:gd name="T47" fmla="*/ 106 h 152"/>
                  <a:gd name="T48" fmla="*/ 61 w 116"/>
                  <a:gd name="T49" fmla="*/ 90 h 152"/>
                  <a:gd name="T50" fmla="*/ 63 w 116"/>
                  <a:gd name="T51" fmla="*/ 88 h 152"/>
                  <a:gd name="T52" fmla="*/ 79 w 116"/>
                  <a:gd name="T53" fmla="*/ 90 h 152"/>
                  <a:gd name="T54" fmla="*/ 80 w 116"/>
                  <a:gd name="T55" fmla="*/ 90 h 152"/>
                  <a:gd name="T56" fmla="*/ 80 w 116"/>
                  <a:gd name="T57" fmla="*/ 90 h 152"/>
                  <a:gd name="T58" fmla="*/ 80 w 116"/>
                  <a:gd name="T59" fmla="*/ 90 h 152"/>
                  <a:gd name="T60" fmla="*/ 83 w 116"/>
                  <a:gd name="T61" fmla="*/ 88 h 152"/>
                  <a:gd name="T62" fmla="*/ 84 w 116"/>
                  <a:gd name="T63" fmla="*/ 87 h 152"/>
                  <a:gd name="T64" fmla="*/ 96 w 116"/>
                  <a:gd name="T65" fmla="*/ 69 h 152"/>
                  <a:gd name="T66" fmla="*/ 77 w 116"/>
                  <a:gd name="T67" fmla="*/ 65 h 152"/>
                  <a:gd name="T68" fmla="*/ 83 w 116"/>
                  <a:gd name="T69" fmla="*/ 55 h 152"/>
                  <a:gd name="T70" fmla="*/ 100 w 116"/>
                  <a:gd name="T71" fmla="*/ 57 h 152"/>
                  <a:gd name="T72" fmla="*/ 101 w 116"/>
                  <a:gd name="T73" fmla="*/ 57 h 152"/>
                  <a:gd name="T74" fmla="*/ 101 w 116"/>
                  <a:gd name="T75" fmla="*/ 57 h 152"/>
                  <a:gd name="T76" fmla="*/ 101 w 116"/>
                  <a:gd name="T77" fmla="*/ 57 h 152"/>
                  <a:gd name="T78" fmla="*/ 104 w 116"/>
                  <a:gd name="T79" fmla="*/ 56 h 152"/>
                  <a:gd name="T80" fmla="*/ 116 w 116"/>
                  <a:gd name="T81" fmla="*/ 36 h 152"/>
                  <a:gd name="T82" fmla="*/ 84 w 116"/>
                  <a:gd name="T83" fmla="*/ 29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6" h="152">
                    <a:moveTo>
                      <a:pt x="84" y="29"/>
                    </a:moveTo>
                    <a:cubicBezTo>
                      <a:pt x="67" y="0"/>
                      <a:pt x="67" y="0"/>
                      <a:pt x="67" y="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20"/>
                      <a:pt x="54" y="22"/>
                      <a:pt x="54" y="23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3"/>
                      <a:pt x="55" y="23"/>
                      <a:pt x="55" y="24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56" y="49"/>
                      <a:pt x="56" y="49"/>
                      <a:pt x="56" y="49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3" y="53"/>
                      <a:pt x="33" y="54"/>
                      <a:pt x="34" y="56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30" y="90"/>
                      <a:pt x="30" y="90"/>
                      <a:pt x="30" y="90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0" y="138"/>
                      <a:pt x="3" y="145"/>
                      <a:pt x="8" y="149"/>
                    </a:cubicBezTo>
                    <a:cubicBezTo>
                      <a:pt x="11" y="151"/>
                      <a:pt x="14" y="152"/>
                      <a:pt x="17" y="152"/>
                    </a:cubicBezTo>
                    <a:cubicBezTo>
                      <a:pt x="20" y="152"/>
                      <a:pt x="22" y="151"/>
                      <a:pt x="24" y="149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51" y="106"/>
                      <a:pt x="51" y="106"/>
                      <a:pt x="51" y="106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80" y="90"/>
                      <a:pt x="80" y="90"/>
                    </a:cubicBezTo>
                    <a:cubicBezTo>
                      <a:pt x="80" y="90"/>
                      <a:pt x="80" y="90"/>
                      <a:pt x="80" y="90"/>
                    </a:cubicBezTo>
                    <a:cubicBezTo>
                      <a:pt x="80" y="90"/>
                      <a:pt x="80" y="90"/>
                      <a:pt x="80" y="90"/>
                    </a:cubicBezTo>
                    <a:cubicBezTo>
                      <a:pt x="81" y="90"/>
                      <a:pt x="82" y="89"/>
                      <a:pt x="83" y="88"/>
                    </a:cubicBezTo>
                    <a:cubicBezTo>
                      <a:pt x="84" y="87"/>
                      <a:pt x="84" y="87"/>
                      <a:pt x="84" y="87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77" y="65"/>
                      <a:pt x="77" y="65"/>
                      <a:pt x="77" y="65"/>
                    </a:cubicBezTo>
                    <a:cubicBezTo>
                      <a:pt x="83" y="55"/>
                      <a:pt x="83" y="55"/>
                      <a:pt x="83" y="55"/>
                    </a:cubicBezTo>
                    <a:cubicBezTo>
                      <a:pt x="100" y="57"/>
                      <a:pt x="100" y="57"/>
                      <a:pt x="100" y="57"/>
                    </a:cubicBezTo>
                    <a:cubicBezTo>
                      <a:pt x="100" y="57"/>
                      <a:pt x="100" y="57"/>
                      <a:pt x="101" y="57"/>
                    </a:cubicBezTo>
                    <a:cubicBezTo>
                      <a:pt x="101" y="57"/>
                      <a:pt x="101" y="57"/>
                      <a:pt x="101" y="57"/>
                    </a:cubicBezTo>
                    <a:cubicBezTo>
                      <a:pt x="101" y="57"/>
                      <a:pt x="101" y="57"/>
                      <a:pt x="101" y="57"/>
                    </a:cubicBezTo>
                    <a:cubicBezTo>
                      <a:pt x="102" y="57"/>
                      <a:pt x="103" y="57"/>
                      <a:pt x="104" y="56"/>
                    </a:cubicBezTo>
                    <a:cubicBezTo>
                      <a:pt x="116" y="36"/>
                      <a:pt x="116" y="36"/>
                      <a:pt x="116" y="36"/>
                    </a:cubicBezTo>
                    <a:lnTo>
                      <a:pt x="84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10373834" y="2026785"/>
            <a:ext cx="861363" cy="861363"/>
            <a:chOff x="10373834" y="2682106"/>
            <a:chExt cx="861363" cy="861363"/>
          </a:xfrm>
        </p:grpSpPr>
        <p:sp>
          <p:nvSpPr>
            <p:cNvPr id="30" name="椭圆 29"/>
            <p:cNvSpPr/>
            <p:nvPr/>
          </p:nvSpPr>
          <p:spPr bwMode="auto">
            <a:xfrm>
              <a:off x="10373834" y="2682106"/>
              <a:ext cx="861363" cy="861363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rgbClr val="6B6B6B"/>
                </a:gs>
              </a:gsLst>
              <a:lin ang="27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10465403" y="2773675"/>
              <a:ext cx="678226" cy="678226"/>
            </a:xfrm>
            <a:prstGeom prst="ellipse">
              <a:avLst/>
            </a:prstGeom>
            <a:solidFill>
              <a:srgbClr val="008CFF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>
                  <a:alpha val="38000"/>
                </a:prst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椭圆 31"/>
            <p:cNvSpPr/>
            <p:nvPr/>
          </p:nvSpPr>
          <p:spPr bwMode="auto">
            <a:xfrm>
              <a:off x="10567856" y="2875078"/>
              <a:ext cx="475418" cy="475418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flipH="1">
              <a:off x="10694171" y="2979835"/>
              <a:ext cx="210888" cy="265902"/>
              <a:chOff x="5653088" y="2859088"/>
              <a:chExt cx="876300" cy="1104900"/>
            </a:xfrm>
            <a:solidFill>
              <a:srgbClr val="008CFF"/>
            </a:solidFill>
          </p:grpSpPr>
          <p:sp>
            <p:nvSpPr>
              <p:cNvPr id="44" name="Freeform 248"/>
              <p:cNvSpPr>
                <a:spLocks noEditPoints="1"/>
              </p:cNvSpPr>
              <p:nvPr/>
            </p:nvSpPr>
            <p:spPr bwMode="auto">
              <a:xfrm>
                <a:off x="5653088" y="2859088"/>
                <a:ext cx="876300" cy="1104900"/>
              </a:xfrm>
              <a:custGeom>
                <a:avLst/>
                <a:gdLst>
                  <a:gd name="T0" fmla="*/ 204 w 204"/>
                  <a:gd name="T1" fmla="*/ 140 h 258"/>
                  <a:gd name="T2" fmla="*/ 183 w 204"/>
                  <a:gd name="T3" fmla="*/ 107 h 258"/>
                  <a:gd name="T4" fmla="*/ 187 w 204"/>
                  <a:gd name="T5" fmla="*/ 95 h 258"/>
                  <a:gd name="T6" fmla="*/ 173 w 204"/>
                  <a:gd name="T7" fmla="*/ 50 h 258"/>
                  <a:gd name="T8" fmla="*/ 140 w 204"/>
                  <a:gd name="T9" fmla="*/ 19 h 258"/>
                  <a:gd name="T10" fmla="*/ 48 w 204"/>
                  <a:gd name="T11" fmla="*/ 12 h 258"/>
                  <a:gd name="T12" fmla="*/ 0 w 204"/>
                  <a:gd name="T13" fmla="*/ 79 h 258"/>
                  <a:gd name="T14" fmla="*/ 27 w 204"/>
                  <a:gd name="T15" fmla="*/ 155 h 258"/>
                  <a:gd name="T16" fmla="*/ 37 w 204"/>
                  <a:gd name="T17" fmla="*/ 196 h 258"/>
                  <a:gd name="T18" fmla="*/ 124 w 204"/>
                  <a:gd name="T19" fmla="*/ 258 h 258"/>
                  <a:gd name="T20" fmla="*/ 131 w 204"/>
                  <a:gd name="T21" fmla="*/ 237 h 258"/>
                  <a:gd name="T22" fmla="*/ 139 w 204"/>
                  <a:gd name="T23" fmla="*/ 211 h 258"/>
                  <a:gd name="T24" fmla="*/ 155 w 204"/>
                  <a:gd name="T25" fmla="*/ 213 h 258"/>
                  <a:gd name="T26" fmla="*/ 188 w 204"/>
                  <a:gd name="T27" fmla="*/ 201 h 258"/>
                  <a:gd name="T28" fmla="*/ 186 w 204"/>
                  <a:gd name="T29" fmla="*/ 184 h 258"/>
                  <a:gd name="T30" fmla="*/ 192 w 204"/>
                  <a:gd name="T31" fmla="*/ 175 h 258"/>
                  <a:gd name="T32" fmla="*/ 187 w 204"/>
                  <a:gd name="T33" fmla="*/ 169 h 258"/>
                  <a:gd name="T34" fmla="*/ 192 w 204"/>
                  <a:gd name="T35" fmla="*/ 163 h 258"/>
                  <a:gd name="T36" fmla="*/ 190 w 204"/>
                  <a:gd name="T37" fmla="*/ 156 h 258"/>
                  <a:gd name="T38" fmla="*/ 191 w 204"/>
                  <a:gd name="T39" fmla="*/ 149 h 258"/>
                  <a:gd name="T40" fmla="*/ 204 w 204"/>
                  <a:gd name="T41" fmla="*/ 140 h 258"/>
                  <a:gd name="T42" fmla="*/ 105 w 204"/>
                  <a:gd name="T43" fmla="*/ 114 h 258"/>
                  <a:gd name="T44" fmla="*/ 103 w 204"/>
                  <a:gd name="T45" fmla="*/ 117 h 258"/>
                  <a:gd name="T46" fmla="*/ 102 w 204"/>
                  <a:gd name="T47" fmla="*/ 119 h 258"/>
                  <a:gd name="T48" fmla="*/ 96 w 204"/>
                  <a:gd name="T49" fmla="*/ 123 h 258"/>
                  <a:gd name="T50" fmla="*/ 94 w 204"/>
                  <a:gd name="T51" fmla="*/ 126 h 258"/>
                  <a:gd name="T52" fmla="*/ 91 w 204"/>
                  <a:gd name="T53" fmla="*/ 123 h 258"/>
                  <a:gd name="T54" fmla="*/ 86 w 204"/>
                  <a:gd name="T55" fmla="*/ 119 h 258"/>
                  <a:gd name="T56" fmla="*/ 84 w 204"/>
                  <a:gd name="T57" fmla="*/ 117 h 258"/>
                  <a:gd name="T58" fmla="*/ 83 w 204"/>
                  <a:gd name="T59" fmla="*/ 114 h 258"/>
                  <a:gd name="T60" fmla="*/ 82 w 204"/>
                  <a:gd name="T61" fmla="*/ 110 h 258"/>
                  <a:gd name="T62" fmla="*/ 94 w 204"/>
                  <a:gd name="T63" fmla="*/ 113 h 258"/>
                  <a:gd name="T64" fmla="*/ 106 w 204"/>
                  <a:gd name="T65" fmla="*/ 110 h 258"/>
                  <a:gd name="T66" fmla="*/ 105 w 204"/>
                  <a:gd name="T67" fmla="*/ 114 h 258"/>
                  <a:gd name="T68" fmla="*/ 117 w 204"/>
                  <a:gd name="T69" fmla="*/ 91 h 258"/>
                  <a:gd name="T70" fmla="*/ 94 w 204"/>
                  <a:gd name="T71" fmla="*/ 110 h 258"/>
                  <a:gd name="T72" fmla="*/ 71 w 204"/>
                  <a:gd name="T73" fmla="*/ 91 h 258"/>
                  <a:gd name="T74" fmla="*/ 64 w 204"/>
                  <a:gd name="T75" fmla="*/ 70 h 258"/>
                  <a:gd name="T76" fmla="*/ 94 w 204"/>
                  <a:gd name="T77" fmla="*/ 37 h 258"/>
                  <a:gd name="T78" fmla="*/ 124 w 204"/>
                  <a:gd name="T79" fmla="*/ 70 h 258"/>
                  <a:gd name="T80" fmla="*/ 117 w 204"/>
                  <a:gd name="T81" fmla="*/ 9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58">
                    <a:moveTo>
                      <a:pt x="204" y="140"/>
                    </a:moveTo>
                    <a:cubicBezTo>
                      <a:pt x="204" y="136"/>
                      <a:pt x="187" y="116"/>
                      <a:pt x="183" y="107"/>
                    </a:cubicBezTo>
                    <a:cubicBezTo>
                      <a:pt x="182" y="104"/>
                      <a:pt x="186" y="98"/>
                      <a:pt x="187" y="95"/>
                    </a:cubicBezTo>
                    <a:cubicBezTo>
                      <a:pt x="188" y="91"/>
                      <a:pt x="179" y="60"/>
                      <a:pt x="173" y="50"/>
                    </a:cubicBezTo>
                    <a:cubicBezTo>
                      <a:pt x="168" y="41"/>
                      <a:pt x="151" y="25"/>
                      <a:pt x="140" y="19"/>
                    </a:cubicBezTo>
                    <a:cubicBezTo>
                      <a:pt x="119" y="7"/>
                      <a:pt x="80" y="0"/>
                      <a:pt x="48" y="12"/>
                    </a:cubicBezTo>
                    <a:cubicBezTo>
                      <a:pt x="39" y="15"/>
                      <a:pt x="1" y="36"/>
                      <a:pt x="0" y="79"/>
                    </a:cubicBezTo>
                    <a:cubicBezTo>
                      <a:pt x="0" y="99"/>
                      <a:pt x="7" y="131"/>
                      <a:pt x="27" y="155"/>
                    </a:cubicBezTo>
                    <a:cubicBezTo>
                      <a:pt x="37" y="169"/>
                      <a:pt x="37" y="196"/>
                      <a:pt x="37" y="196"/>
                    </a:cubicBezTo>
                    <a:cubicBezTo>
                      <a:pt x="124" y="258"/>
                      <a:pt x="124" y="258"/>
                      <a:pt x="124" y="258"/>
                    </a:cubicBezTo>
                    <a:cubicBezTo>
                      <a:pt x="124" y="258"/>
                      <a:pt x="127" y="242"/>
                      <a:pt x="131" y="237"/>
                    </a:cubicBezTo>
                    <a:cubicBezTo>
                      <a:pt x="141" y="221"/>
                      <a:pt x="136" y="219"/>
                      <a:pt x="139" y="211"/>
                    </a:cubicBezTo>
                    <a:cubicBezTo>
                      <a:pt x="139" y="211"/>
                      <a:pt x="151" y="213"/>
                      <a:pt x="155" y="213"/>
                    </a:cubicBezTo>
                    <a:cubicBezTo>
                      <a:pt x="186" y="218"/>
                      <a:pt x="187" y="203"/>
                      <a:pt x="188" y="201"/>
                    </a:cubicBezTo>
                    <a:cubicBezTo>
                      <a:pt x="190" y="197"/>
                      <a:pt x="185" y="188"/>
                      <a:pt x="186" y="184"/>
                    </a:cubicBezTo>
                    <a:cubicBezTo>
                      <a:pt x="186" y="182"/>
                      <a:pt x="192" y="177"/>
                      <a:pt x="192" y="175"/>
                    </a:cubicBezTo>
                    <a:cubicBezTo>
                      <a:pt x="192" y="171"/>
                      <a:pt x="187" y="169"/>
                      <a:pt x="187" y="169"/>
                    </a:cubicBezTo>
                    <a:cubicBezTo>
                      <a:pt x="187" y="169"/>
                      <a:pt x="192" y="166"/>
                      <a:pt x="192" y="163"/>
                    </a:cubicBezTo>
                    <a:cubicBezTo>
                      <a:pt x="192" y="162"/>
                      <a:pt x="190" y="156"/>
                      <a:pt x="190" y="156"/>
                    </a:cubicBezTo>
                    <a:cubicBezTo>
                      <a:pt x="190" y="156"/>
                      <a:pt x="189" y="151"/>
                      <a:pt x="191" y="149"/>
                    </a:cubicBezTo>
                    <a:cubicBezTo>
                      <a:pt x="193" y="147"/>
                      <a:pt x="204" y="146"/>
                      <a:pt x="204" y="140"/>
                    </a:cubicBezTo>
                    <a:close/>
                    <a:moveTo>
                      <a:pt x="105" y="114"/>
                    </a:moveTo>
                    <a:cubicBezTo>
                      <a:pt x="104" y="115"/>
                      <a:pt x="104" y="116"/>
                      <a:pt x="103" y="117"/>
                    </a:cubicBezTo>
                    <a:cubicBezTo>
                      <a:pt x="103" y="118"/>
                      <a:pt x="102" y="118"/>
                      <a:pt x="102" y="119"/>
                    </a:cubicBezTo>
                    <a:cubicBezTo>
                      <a:pt x="100" y="121"/>
                      <a:pt x="98" y="123"/>
                      <a:pt x="96" y="123"/>
                    </a:cubicBezTo>
                    <a:cubicBezTo>
                      <a:pt x="96" y="125"/>
                      <a:pt x="95" y="126"/>
                      <a:pt x="94" y="126"/>
                    </a:cubicBezTo>
                    <a:cubicBezTo>
                      <a:pt x="93" y="126"/>
                      <a:pt x="91" y="125"/>
                      <a:pt x="91" y="123"/>
                    </a:cubicBezTo>
                    <a:cubicBezTo>
                      <a:pt x="89" y="123"/>
                      <a:pt x="87" y="121"/>
                      <a:pt x="86" y="119"/>
                    </a:cubicBezTo>
                    <a:cubicBezTo>
                      <a:pt x="85" y="118"/>
                      <a:pt x="85" y="118"/>
                      <a:pt x="84" y="117"/>
                    </a:cubicBezTo>
                    <a:cubicBezTo>
                      <a:pt x="84" y="116"/>
                      <a:pt x="83" y="115"/>
                      <a:pt x="83" y="114"/>
                    </a:cubicBezTo>
                    <a:cubicBezTo>
                      <a:pt x="83" y="113"/>
                      <a:pt x="82" y="111"/>
                      <a:pt x="82" y="110"/>
                    </a:cubicBezTo>
                    <a:cubicBezTo>
                      <a:pt x="86" y="112"/>
                      <a:pt x="90" y="113"/>
                      <a:pt x="94" y="113"/>
                    </a:cubicBezTo>
                    <a:cubicBezTo>
                      <a:pt x="98" y="113"/>
                      <a:pt x="102" y="112"/>
                      <a:pt x="106" y="110"/>
                    </a:cubicBezTo>
                    <a:cubicBezTo>
                      <a:pt x="105" y="111"/>
                      <a:pt x="105" y="113"/>
                      <a:pt x="105" y="114"/>
                    </a:cubicBezTo>
                    <a:close/>
                    <a:moveTo>
                      <a:pt x="117" y="91"/>
                    </a:moveTo>
                    <a:cubicBezTo>
                      <a:pt x="116" y="102"/>
                      <a:pt x="106" y="110"/>
                      <a:pt x="94" y="110"/>
                    </a:cubicBezTo>
                    <a:cubicBezTo>
                      <a:pt x="82" y="110"/>
                      <a:pt x="72" y="102"/>
                      <a:pt x="71" y="91"/>
                    </a:cubicBezTo>
                    <a:cubicBezTo>
                      <a:pt x="67" y="85"/>
                      <a:pt x="64" y="78"/>
                      <a:pt x="64" y="70"/>
                    </a:cubicBezTo>
                    <a:cubicBezTo>
                      <a:pt x="64" y="52"/>
                      <a:pt x="77" y="37"/>
                      <a:pt x="94" y="37"/>
                    </a:cubicBezTo>
                    <a:cubicBezTo>
                      <a:pt x="110" y="37"/>
                      <a:pt x="124" y="52"/>
                      <a:pt x="124" y="70"/>
                    </a:cubicBezTo>
                    <a:cubicBezTo>
                      <a:pt x="124" y="78"/>
                      <a:pt x="121" y="85"/>
                      <a:pt x="11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249"/>
              <p:cNvSpPr>
                <a:spLocks noEditPoints="1"/>
              </p:cNvSpPr>
              <p:nvPr/>
            </p:nvSpPr>
            <p:spPr bwMode="auto">
              <a:xfrm>
                <a:off x="6010275" y="3111500"/>
                <a:ext cx="90488" cy="188913"/>
              </a:xfrm>
              <a:custGeom>
                <a:avLst/>
                <a:gdLst>
                  <a:gd name="T0" fmla="*/ 21 w 21"/>
                  <a:gd name="T1" fmla="*/ 0 h 44"/>
                  <a:gd name="T2" fmla="*/ 21 w 21"/>
                  <a:gd name="T3" fmla="*/ 0 h 44"/>
                  <a:gd name="T4" fmla="*/ 21 w 21"/>
                  <a:gd name="T5" fmla="*/ 0 h 44"/>
                  <a:gd name="T6" fmla="*/ 21 w 21"/>
                  <a:gd name="T7" fmla="*/ 0 h 44"/>
                  <a:gd name="T8" fmla="*/ 21 w 21"/>
                  <a:gd name="T9" fmla="*/ 0 h 44"/>
                  <a:gd name="T10" fmla="*/ 21 w 21"/>
                  <a:gd name="T11" fmla="*/ 0 h 44"/>
                  <a:gd name="T12" fmla="*/ 21 w 21"/>
                  <a:gd name="T13" fmla="*/ 0 h 44"/>
                  <a:gd name="T14" fmla="*/ 21 w 21"/>
                  <a:gd name="T15" fmla="*/ 0 h 44"/>
                  <a:gd name="T16" fmla="*/ 21 w 21"/>
                  <a:gd name="T17" fmla="*/ 0 h 44"/>
                  <a:gd name="T18" fmla="*/ 1 w 21"/>
                  <a:gd name="T19" fmla="*/ 0 h 44"/>
                  <a:gd name="T20" fmla="*/ 1 w 21"/>
                  <a:gd name="T21" fmla="*/ 0 h 44"/>
                  <a:gd name="T22" fmla="*/ 1 w 21"/>
                  <a:gd name="T23" fmla="*/ 0 h 44"/>
                  <a:gd name="T24" fmla="*/ 1 w 21"/>
                  <a:gd name="T25" fmla="*/ 0 h 44"/>
                  <a:gd name="T26" fmla="*/ 1 w 21"/>
                  <a:gd name="T27" fmla="*/ 0 h 44"/>
                  <a:gd name="T28" fmla="*/ 0 w 21"/>
                  <a:gd name="T29" fmla="*/ 0 h 44"/>
                  <a:gd name="T30" fmla="*/ 0 w 21"/>
                  <a:gd name="T31" fmla="*/ 0 h 44"/>
                  <a:gd name="T32" fmla="*/ 0 w 21"/>
                  <a:gd name="T33" fmla="*/ 0 h 44"/>
                  <a:gd name="T34" fmla="*/ 0 w 21"/>
                  <a:gd name="T35" fmla="*/ 0 h 44"/>
                  <a:gd name="T36" fmla="*/ 0 w 21"/>
                  <a:gd name="T37" fmla="*/ 1 h 44"/>
                  <a:gd name="T38" fmla="*/ 0 w 21"/>
                  <a:gd name="T39" fmla="*/ 1 h 44"/>
                  <a:gd name="T40" fmla="*/ 0 w 21"/>
                  <a:gd name="T41" fmla="*/ 1 h 44"/>
                  <a:gd name="T42" fmla="*/ 0 w 21"/>
                  <a:gd name="T43" fmla="*/ 1 h 44"/>
                  <a:gd name="T44" fmla="*/ 0 w 21"/>
                  <a:gd name="T45" fmla="*/ 1 h 44"/>
                  <a:gd name="T46" fmla="*/ 0 w 21"/>
                  <a:gd name="T47" fmla="*/ 1 h 44"/>
                  <a:gd name="T48" fmla="*/ 10 w 21"/>
                  <a:gd name="T49" fmla="*/ 18 h 44"/>
                  <a:gd name="T50" fmla="*/ 10 w 21"/>
                  <a:gd name="T51" fmla="*/ 26 h 44"/>
                  <a:gd name="T52" fmla="*/ 9 w 21"/>
                  <a:gd name="T53" fmla="*/ 27 h 44"/>
                  <a:gd name="T54" fmla="*/ 9 w 21"/>
                  <a:gd name="T55" fmla="*/ 42 h 44"/>
                  <a:gd name="T56" fmla="*/ 11 w 21"/>
                  <a:gd name="T57" fmla="*/ 44 h 44"/>
                  <a:gd name="T58" fmla="*/ 12 w 21"/>
                  <a:gd name="T59" fmla="*/ 42 h 44"/>
                  <a:gd name="T60" fmla="*/ 12 w 21"/>
                  <a:gd name="T61" fmla="*/ 27 h 44"/>
                  <a:gd name="T62" fmla="*/ 12 w 21"/>
                  <a:gd name="T63" fmla="*/ 26 h 44"/>
                  <a:gd name="T64" fmla="*/ 12 w 21"/>
                  <a:gd name="T65" fmla="*/ 18 h 44"/>
                  <a:gd name="T66" fmla="*/ 21 w 21"/>
                  <a:gd name="T67" fmla="*/ 1 h 44"/>
                  <a:gd name="T68" fmla="*/ 21 w 21"/>
                  <a:gd name="T69" fmla="*/ 1 h 44"/>
                  <a:gd name="T70" fmla="*/ 21 w 21"/>
                  <a:gd name="T71" fmla="*/ 1 h 44"/>
                  <a:gd name="T72" fmla="*/ 21 w 21"/>
                  <a:gd name="T73" fmla="*/ 1 h 44"/>
                  <a:gd name="T74" fmla="*/ 21 w 21"/>
                  <a:gd name="T75" fmla="*/ 1 h 44"/>
                  <a:gd name="T76" fmla="*/ 21 w 21"/>
                  <a:gd name="T77" fmla="*/ 1 h 44"/>
                  <a:gd name="T78" fmla="*/ 21 w 21"/>
                  <a:gd name="T79" fmla="*/ 0 h 44"/>
                  <a:gd name="T80" fmla="*/ 11 w 21"/>
                  <a:gd name="T81" fmla="*/ 17 h 44"/>
                  <a:gd name="T82" fmla="*/ 2 w 21"/>
                  <a:gd name="T83" fmla="*/ 1 h 44"/>
                  <a:gd name="T84" fmla="*/ 20 w 21"/>
                  <a:gd name="T85" fmla="*/ 1 h 44"/>
                  <a:gd name="T86" fmla="*/ 11 w 21"/>
                  <a:gd name="T87" fmla="*/ 1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" h="44"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9" y="27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9" y="43"/>
                      <a:pt x="10" y="44"/>
                      <a:pt x="11" y="44"/>
                    </a:cubicBezTo>
                    <a:cubicBezTo>
                      <a:pt x="12" y="44"/>
                      <a:pt x="12" y="43"/>
                      <a:pt x="12" y="42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7"/>
                      <a:pt x="12" y="27"/>
                      <a:pt x="12" y="26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0"/>
                      <a:pt x="21" y="0"/>
                    </a:cubicBezTo>
                    <a:close/>
                    <a:moveTo>
                      <a:pt x="11" y="17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0" y="1"/>
                      <a:pt x="20" y="1"/>
                      <a:pt x="20" y="1"/>
                    </a:cubicBezTo>
                    <a:lnTo>
                      <a:pt x="1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46" name="Freeform 9"/>
          <p:cNvSpPr>
            <a:spLocks/>
          </p:cNvSpPr>
          <p:nvPr/>
        </p:nvSpPr>
        <p:spPr bwMode="auto">
          <a:xfrm>
            <a:off x="886750" y="2788786"/>
            <a:ext cx="1022914" cy="1385007"/>
          </a:xfrm>
          <a:custGeom>
            <a:avLst/>
            <a:gdLst>
              <a:gd name="T0" fmla="*/ 57 w 124"/>
              <a:gd name="T1" fmla="*/ 163 h 169"/>
              <a:gd name="T2" fmla="*/ 57 w 124"/>
              <a:gd name="T3" fmla="*/ 161 h 169"/>
              <a:gd name="T4" fmla="*/ 35 w 124"/>
              <a:gd name="T5" fmla="*/ 34 h 169"/>
              <a:gd name="T6" fmla="*/ 0 w 124"/>
              <a:gd name="T7" fmla="*/ 0 h 169"/>
              <a:gd name="T8" fmla="*/ 62 w 124"/>
              <a:gd name="T9" fmla="*/ 31 h 169"/>
              <a:gd name="T10" fmla="*/ 124 w 124"/>
              <a:gd name="T11" fmla="*/ 0 h 169"/>
              <a:gd name="T12" fmla="*/ 89 w 124"/>
              <a:gd name="T13" fmla="*/ 34 h 169"/>
              <a:gd name="T14" fmla="*/ 89 w 124"/>
              <a:gd name="T15" fmla="*/ 34 h 169"/>
              <a:gd name="T16" fmla="*/ 66 w 124"/>
              <a:gd name="T17" fmla="*/ 161 h 169"/>
              <a:gd name="T18" fmla="*/ 67 w 124"/>
              <a:gd name="T19" fmla="*/ 163 h 169"/>
              <a:gd name="T20" fmla="*/ 62 w 124"/>
              <a:gd name="T21" fmla="*/ 169 h 169"/>
              <a:gd name="T22" fmla="*/ 57 w 124"/>
              <a:gd name="T23" fmla="*/ 16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4" h="169">
                <a:moveTo>
                  <a:pt x="57" y="163"/>
                </a:moveTo>
                <a:cubicBezTo>
                  <a:pt x="57" y="162"/>
                  <a:pt x="57" y="161"/>
                  <a:pt x="57" y="161"/>
                </a:cubicBezTo>
                <a:cubicBezTo>
                  <a:pt x="66" y="135"/>
                  <a:pt x="59" y="49"/>
                  <a:pt x="35" y="34"/>
                </a:cubicBezTo>
                <a:cubicBezTo>
                  <a:pt x="22" y="27"/>
                  <a:pt x="10" y="15"/>
                  <a:pt x="0" y="0"/>
                </a:cubicBezTo>
                <a:cubicBezTo>
                  <a:pt x="14" y="18"/>
                  <a:pt x="37" y="31"/>
                  <a:pt x="62" y="31"/>
                </a:cubicBezTo>
                <a:cubicBezTo>
                  <a:pt x="87" y="31"/>
                  <a:pt x="110" y="18"/>
                  <a:pt x="124" y="0"/>
                </a:cubicBezTo>
                <a:cubicBezTo>
                  <a:pt x="114" y="15"/>
                  <a:pt x="102" y="27"/>
                  <a:pt x="89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65" y="49"/>
                  <a:pt x="58" y="135"/>
                  <a:pt x="66" y="161"/>
                </a:cubicBezTo>
                <a:cubicBezTo>
                  <a:pt x="67" y="161"/>
                  <a:pt x="67" y="162"/>
                  <a:pt x="67" y="163"/>
                </a:cubicBezTo>
                <a:cubicBezTo>
                  <a:pt x="67" y="166"/>
                  <a:pt x="65" y="169"/>
                  <a:pt x="62" y="169"/>
                </a:cubicBezTo>
                <a:cubicBezTo>
                  <a:pt x="59" y="169"/>
                  <a:pt x="57" y="166"/>
                  <a:pt x="57" y="163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9"/>
          <p:cNvSpPr>
            <a:spLocks/>
          </p:cNvSpPr>
          <p:nvPr/>
        </p:nvSpPr>
        <p:spPr bwMode="auto">
          <a:xfrm>
            <a:off x="2768382" y="2788786"/>
            <a:ext cx="1022914" cy="1385007"/>
          </a:xfrm>
          <a:custGeom>
            <a:avLst/>
            <a:gdLst>
              <a:gd name="T0" fmla="*/ 57 w 124"/>
              <a:gd name="T1" fmla="*/ 163 h 169"/>
              <a:gd name="T2" fmla="*/ 57 w 124"/>
              <a:gd name="T3" fmla="*/ 161 h 169"/>
              <a:gd name="T4" fmla="*/ 35 w 124"/>
              <a:gd name="T5" fmla="*/ 34 h 169"/>
              <a:gd name="T6" fmla="*/ 0 w 124"/>
              <a:gd name="T7" fmla="*/ 0 h 169"/>
              <a:gd name="T8" fmla="*/ 62 w 124"/>
              <a:gd name="T9" fmla="*/ 31 h 169"/>
              <a:gd name="T10" fmla="*/ 124 w 124"/>
              <a:gd name="T11" fmla="*/ 0 h 169"/>
              <a:gd name="T12" fmla="*/ 89 w 124"/>
              <a:gd name="T13" fmla="*/ 34 h 169"/>
              <a:gd name="T14" fmla="*/ 89 w 124"/>
              <a:gd name="T15" fmla="*/ 34 h 169"/>
              <a:gd name="T16" fmla="*/ 66 w 124"/>
              <a:gd name="T17" fmla="*/ 161 h 169"/>
              <a:gd name="T18" fmla="*/ 67 w 124"/>
              <a:gd name="T19" fmla="*/ 163 h 169"/>
              <a:gd name="T20" fmla="*/ 62 w 124"/>
              <a:gd name="T21" fmla="*/ 169 h 169"/>
              <a:gd name="T22" fmla="*/ 57 w 124"/>
              <a:gd name="T23" fmla="*/ 16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4" h="169">
                <a:moveTo>
                  <a:pt x="57" y="163"/>
                </a:moveTo>
                <a:cubicBezTo>
                  <a:pt x="57" y="162"/>
                  <a:pt x="57" y="161"/>
                  <a:pt x="57" y="161"/>
                </a:cubicBezTo>
                <a:cubicBezTo>
                  <a:pt x="66" y="135"/>
                  <a:pt x="59" y="49"/>
                  <a:pt x="35" y="34"/>
                </a:cubicBezTo>
                <a:cubicBezTo>
                  <a:pt x="22" y="27"/>
                  <a:pt x="10" y="15"/>
                  <a:pt x="0" y="0"/>
                </a:cubicBezTo>
                <a:cubicBezTo>
                  <a:pt x="14" y="18"/>
                  <a:pt x="37" y="31"/>
                  <a:pt x="62" y="31"/>
                </a:cubicBezTo>
                <a:cubicBezTo>
                  <a:pt x="87" y="31"/>
                  <a:pt x="110" y="18"/>
                  <a:pt x="124" y="0"/>
                </a:cubicBezTo>
                <a:cubicBezTo>
                  <a:pt x="114" y="15"/>
                  <a:pt x="102" y="27"/>
                  <a:pt x="89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65" y="49"/>
                  <a:pt x="58" y="135"/>
                  <a:pt x="66" y="161"/>
                </a:cubicBezTo>
                <a:cubicBezTo>
                  <a:pt x="67" y="161"/>
                  <a:pt x="67" y="162"/>
                  <a:pt x="67" y="163"/>
                </a:cubicBezTo>
                <a:cubicBezTo>
                  <a:pt x="67" y="166"/>
                  <a:pt x="65" y="169"/>
                  <a:pt x="62" y="169"/>
                </a:cubicBezTo>
                <a:cubicBezTo>
                  <a:pt x="59" y="169"/>
                  <a:pt x="57" y="166"/>
                  <a:pt x="57" y="163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Freeform 9"/>
          <p:cNvSpPr>
            <a:spLocks/>
          </p:cNvSpPr>
          <p:nvPr/>
        </p:nvSpPr>
        <p:spPr bwMode="auto">
          <a:xfrm>
            <a:off x="4650014" y="2788786"/>
            <a:ext cx="1022914" cy="1385007"/>
          </a:xfrm>
          <a:custGeom>
            <a:avLst/>
            <a:gdLst>
              <a:gd name="T0" fmla="*/ 57 w 124"/>
              <a:gd name="T1" fmla="*/ 163 h 169"/>
              <a:gd name="T2" fmla="*/ 57 w 124"/>
              <a:gd name="T3" fmla="*/ 161 h 169"/>
              <a:gd name="T4" fmla="*/ 35 w 124"/>
              <a:gd name="T5" fmla="*/ 34 h 169"/>
              <a:gd name="T6" fmla="*/ 0 w 124"/>
              <a:gd name="T7" fmla="*/ 0 h 169"/>
              <a:gd name="T8" fmla="*/ 62 w 124"/>
              <a:gd name="T9" fmla="*/ 31 h 169"/>
              <a:gd name="T10" fmla="*/ 124 w 124"/>
              <a:gd name="T11" fmla="*/ 0 h 169"/>
              <a:gd name="T12" fmla="*/ 89 w 124"/>
              <a:gd name="T13" fmla="*/ 34 h 169"/>
              <a:gd name="T14" fmla="*/ 89 w 124"/>
              <a:gd name="T15" fmla="*/ 34 h 169"/>
              <a:gd name="T16" fmla="*/ 66 w 124"/>
              <a:gd name="T17" fmla="*/ 161 h 169"/>
              <a:gd name="T18" fmla="*/ 67 w 124"/>
              <a:gd name="T19" fmla="*/ 163 h 169"/>
              <a:gd name="T20" fmla="*/ 62 w 124"/>
              <a:gd name="T21" fmla="*/ 169 h 169"/>
              <a:gd name="T22" fmla="*/ 57 w 124"/>
              <a:gd name="T23" fmla="*/ 16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4" h="169">
                <a:moveTo>
                  <a:pt x="57" y="163"/>
                </a:moveTo>
                <a:cubicBezTo>
                  <a:pt x="57" y="162"/>
                  <a:pt x="57" y="161"/>
                  <a:pt x="57" y="161"/>
                </a:cubicBezTo>
                <a:cubicBezTo>
                  <a:pt x="66" y="135"/>
                  <a:pt x="59" y="49"/>
                  <a:pt x="35" y="34"/>
                </a:cubicBezTo>
                <a:cubicBezTo>
                  <a:pt x="22" y="27"/>
                  <a:pt x="10" y="15"/>
                  <a:pt x="0" y="0"/>
                </a:cubicBezTo>
                <a:cubicBezTo>
                  <a:pt x="14" y="18"/>
                  <a:pt x="37" y="31"/>
                  <a:pt x="62" y="31"/>
                </a:cubicBezTo>
                <a:cubicBezTo>
                  <a:pt x="87" y="31"/>
                  <a:pt x="110" y="18"/>
                  <a:pt x="124" y="0"/>
                </a:cubicBezTo>
                <a:cubicBezTo>
                  <a:pt x="114" y="15"/>
                  <a:pt x="102" y="27"/>
                  <a:pt x="89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65" y="49"/>
                  <a:pt x="58" y="135"/>
                  <a:pt x="66" y="161"/>
                </a:cubicBezTo>
                <a:cubicBezTo>
                  <a:pt x="67" y="161"/>
                  <a:pt x="67" y="162"/>
                  <a:pt x="67" y="163"/>
                </a:cubicBezTo>
                <a:cubicBezTo>
                  <a:pt x="67" y="166"/>
                  <a:pt x="65" y="169"/>
                  <a:pt x="62" y="169"/>
                </a:cubicBezTo>
                <a:cubicBezTo>
                  <a:pt x="59" y="169"/>
                  <a:pt x="57" y="166"/>
                  <a:pt x="57" y="163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9"/>
          <p:cNvSpPr>
            <a:spLocks/>
          </p:cNvSpPr>
          <p:nvPr/>
        </p:nvSpPr>
        <p:spPr bwMode="auto">
          <a:xfrm>
            <a:off x="6531646" y="2788786"/>
            <a:ext cx="1022914" cy="1385007"/>
          </a:xfrm>
          <a:custGeom>
            <a:avLst/>
            <a:gdLst>
              <a:gd name="T0" fmla="*/ 57 w 124"/>
              <a:gd name="T1" fmla="*/ 163 h 169"/>
              <a:gd name="T2" fmla="*/ 57 w 124"/>
              <a:gd name="T3" fmla="*/ 161 h 169"/>
              <a:gd name="T4" fmla="*/ 35 w 124"/>
              <a:gd name="T5" fmla="*/ 34 h 169"/>
              <a:gd name="T6" fmla="*/ 0 w 124"/>
              <a:gd name="T7" fmla="*/ 0 h 169"/>
              <a:gd name="T8" fmla="*/ 62 w 124"/>
              <a:gd name="T9" fmla="*/ 31 h 169"/>
              <a:gd name="T10" fmla="*/ 124 w 124"/>
              <a:gd name="T11" fmla="*/ 0 h 169"/>
              <a:gd name="T12" fmla="*/ 89 w 124"/>
              <a:gd name="T13" fmla="*/ 34 h 169"/>
              <a:gd name="T14" fmla="*/ 89 w 124"/>
              <a:gd name="T15" fmla="*/ 34 h 169"/>
              <a:gd name="T16" fmla="*/ 66 w 124"/>
              <a:gd name="T17" fmla="*/ 161 h 169"/>
              <a:gd name="T18" fmla="*/ 67 w 124"/>
              <a:gd name="T19" fmla="*/ 163 h 169"/>
              <a:gd name="T20" fmla="*/ 62 w 124"/>
              <a:gd name="T21" fmla="*/ 169 h 169"/>
              <a:gd name="T22" fmla="*/ 57 w 124"/>
              <a:gd name="T23" fmla="*/ 16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4" h="169">
                <a:moveTo>
                  <a:pt x="57" y="163"/>
                </a:moveTo>
                <a:cubicBezTo>
                  <a:pt x="57" y="162"/>
                  <a:pt x="57" y="161"/>
                  <a:pt x="57" y="161"/>
                </a:cubicBezTo>
                <a:cubicBezTo>
                  <a:pt x="66" y="135"/>
                  <a:pt x="59" y="49"/>
                  <a:pt x="35" y="34"/>
                </a:cubicBezTo>
                <a:cubicBezTo>
                  <a:pt x="22" y="27"/>
                  <a:pt x="10" y="15"/>
                  <a:pt x="0" y="0"/>
                </a:cubicBezTo>
                <a:cubicBezTo>
                  <a:pt x="14" y="18"/>
                  <a:pt x="37" y="31"/>
                  <a:pt x="62" y="31"/>
                </a:cubicBezTo>
                <a:cubicBezTo>
                  <a:pt x="87" y="31"/>
                  <a:pt x="110" y="18"/>
                  <a:pt x="124" y="0"/>
                </a:cubicBezTo>
                <a:cubicBezTo>
                  <a:pt x="114" y="15"/>
                  <a:pt x="102" y="27"/>
                  <a:pt x="89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65" y="49"/>
                  <a:pt x="58" y="135"/>
                  <a:pt x="66" y="161"/>
                </a:cubicBezTo>
                <a:cubicBezTo>
                  <a:pt x="67" y="161"/>
                  <a:pt x="67" y="162"/>
                  <a:pt x="67" y="163"/>
                </a:cubicBezTo>
                <a:cubicBezTo>
                  <a:pt x="67" y="166"/>
                  <a:pt x="65" y="169"/>
                  <a:pt x="62" y="169"/>
                </a:cubicBezTo>
                <a:cubicBezTo>
                  <a:pt x="59" y="169"/>
                  <a:pt x="57" y="166"/>
                  <a:pt x="57" y="163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9"/>
          <p:cNvSpPr>
            <a:spLocks/>
          </p:cNvSpPr>
          <p:nvPr/>
        </p:nvSpPr>
        <p:spPr bwMode="auto">
          <a:xfrm>
            <a:off x="8413278" y="2788786"/>
            <a:ext cx="1022914" cy="1385007"/>
          </a:xfrm>
          <a:custGeom>
            <a:avLst/>
            <a:gdLst>
              <a:gd name="T0" fmla="*/ 57 w 124"/>
              <a:gd name="T1" fmla="*/ 163 h 169"/>
              <a:gd name="T2" fmla="*/ 57 w 124"/>
              <a:gd name="T3" fmla="*/ 161 h 169"/>
              <a:gd name="T4" fmla="*/ 35 w 124"/>
              <a:gd name="T5" fmla="*/ 34 h 169"/>
              <a:gd name="T6" fmla="*/ 0 w 124"/>
              <a:gd name="T7" fmla="*/ 0 h 169"/>
              <a:gd name="T8" fmla="*/ 62 w 124"/>
              <a:gd name="T9" fmla="*/ 31 h 169"/>
              <a:gd name="T10" fmla="*/ 124 w 124"/>
              <a:gd name="T11" fmla="*/ 0 h 169"/>
              <a:gd name="T12" fmla="*/ 89 w 124"/>
              <a:gd name="T13" fmla="*/ 34 h 169"/>
              <a:gd name="T14" fmla="*/ 89 w 124"/>
              <a:gd name="T15" fmla="*/ 34 h 169"/>
              <a:gd name="T16" fmla="*/ 66 w 124"/>
              <a:gd name="T17" fmla="*/ 161 h 169"/>
              <a:gd name="T18" fmla="*/ 67 w 124"/>
              <a:gd name="T19" fmla="*/ 163 h 169"/>
              <a:gd name="T20" fmla="*/ 62 w 124"/>
              <a:gd name="T21" fmla="*/ 169 h 169"/>
              <a:gd name="T22" fmla="*/ 57 w 124"/>
              <a:gd name="T23" fmla="*/ 16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4" h="169">
                <a:moveTo>
                  <a:pt x="57" y="163"/>
                </a:moveTo>
                <a:cubicBezTo>
                  <a:pt x="57" y="162"/>
                  <a:pt x="57" y="161"/>
                  <a:pt x="57" y="161"/>
                </a:cubicBezTo>
                <a:cubicBezTo>
                  <a:pt x="66" y="135"/>
                  <a:pt x="59" y="49"/>
                  <a:pt x="35" y="34"/>
                </a:cubicBezTo>
                <a:cubicBezTo>
                  <a:pt x="22" y="27"/>
                  <a:pt x="10" y="15"/>
                  <a:pt x="0" y="0"/>
                </a:cubicBezTo>
                <a:cubicBezTo>
                  <a:pt x="14" y="18"/>
                  <a:pt x="37" y="31"/>
                  <a:pt x="62" y="31"/>
                </a:cubicBezTo>
                <a:cubicBezTo>
                  <a:pt x="87" y="31"/>
                  <a:pt x="110" y="18"/>
                  <a:pt x="124" y="0"/>
                </a:cubicBezTo>
                <a:cubicBezTo>
                  <a:pt x="114" y="15"/>
                  <a:pt x="102" y="27"/>
                  <a:pt x="89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65" y="49"/>
                  <a:pt x="58" y="135"/>
                  <a:pt x="66" y="161"/>
                </a:cubicBezTo>
                <a:cubicBezTo>
                  <a:pt x="67" y="161"/>
                  <a:pt x="67" y="162"/>
                  <a:pt x="67" y="163"/>
                </a:cubicBezTo>
                <a:cubicBezTo>
                  <a:pt x="67" y="166"/>
                  <a:pt x="65" y="169"/>
                  <a:pt x="62" y="169"/>
                </a:cubicBezTo>
                <a:cubicBezTo>
                  <a:pt x="59" y="169"/>
                  <a:pt x="57" y="166"/>
                  <a:pt x="57" y="163"/>
                </a:cubicBezTo>
                <a:close/>
              </a:path>
            </a:pathLst>
          </a:custGeom>
          <a:solidFill>
            <a:srgbClr val="DB339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8491224" y="2026785"/>
            <a:ext cx="861363" cy="861363"/>
            <a:chOff x="8488417" y="2682104"/>
            <a:chExt cx="861363" cy="861363"/>
          </a:xfrm>
        </p:grpSpPr>
        <p:sp>
          <p:nvSpPr>
            <p:cNvPr id="53" name="椭圆 52"/>
            <p:cNvSpPr/>
            <p:nvPr/>
          </p:nvSpPr>
          <p:spPr bwMode="auto">
            <a:xfrm>
              <a:off x="8488417" y="2682104"/>
              <a:ext cx="861363" cy="861363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rgbClr val="6B6B6B"/>
                </a:gs>
              </a:gsLst>
              <a:lin ang="27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椭圆 53"/>
            <p:cNvSpPr/>
            <p:nvPr/>
          </p:nvSpPr>
          <p:spPr bwMode="auto">
            <a:xfrm>
              <a:off x="8579986" y="2773673"/>
              <a:ext cx="678226" cy="678226"/>
            </a:xfrm>
            <a:prstGeom prst="ellipse">
              <a:avLst/>
            </a:prstGeom>
            <a:solidFill>
              <a:srgbClr val="DB3396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>
                  <a:alpha val="38000"/>
                </a:prst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椭圆 54"/>
            <p:cNvSpPr/>
            <p:nvPr/>
          </p:nvSpPr>
          <p:spPr bwMode="auto">
            <a:xfrm>
              <a:off x="8682439" y="2875076"/>
              <a:ext cx="475418" cy="475418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63500" dir="2700000" algn="tl" rotWithShape="0">
                <a:prstClr val="black">
                  <a:alpha val="1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8788875" y="2937177"/>
              <a:ext cx="271720" cy="343425"/>
              <a:chOff x="6043613" y="3354388"/>
              <a:chExt cx="114300" cy="144463"/>
            </a:xfrm>
            <a:solidFill>
              <a:srgbClr val="DB3396"/>
            </a:solidFill>
          </p:grpSpPr>
          <p:sp>
            <p:nvSpPr>
              <p:cNvPr id="62" name="Freeform 13"/>
              <p:cNvSpPr>
                <a:spLocks/>
              </p:cNvSpPr>
              <p:nvPr/>
            </p:nvSpPr>
            <p:spPr bwMode="auto">
              <a:xfrm>
                <a:off x="6072188" y="3354388"/>
                <a:ext cx="57150" cy="60325"/>
              </a:xfrm>
              <a:custGeom>
                <a:avLst/>
                <a:gdLst>
                  <a:gd name="T0" fmla="*/ 0 w 12"/>
                  <a:gd name="T1" fmla="*/ 8 h 13"/>
                  <a:gd name="T2" fmla="*/ 0 w 12"/>
                  <a:gd name="T3" fmla="*/ 8 h 13"/>
                  <a:gd name="T4" fmla="*/ 6 w 12"/>
                  <a:gd name="T5" fmla="*/ 13 h 13"/>
                  <a:gd name="T6" fmla="*/ 11 w 12"/>
                  <a:gd name="T7" fmla="*/ 8 h 13"/>
                  <a:gd name="T8" fmla="*/ 11 w 12"/>
                  <a:gd name="T9" fmla="*/ 8 h 13"/>
                  <a:gd name="T10" fmla="*/ 12 w 12"/>
                  <a:gd name="T11" fmla="*/ 6 h 13"/>
                  <a:gd name="T12" fmla="*/ 12 w 12"/>
                  <a:gd name="T13" fmla="*/ 5 h 13"/>
                  <a:gd name="T14" fmla="*/ 11 w 12"/>
                  <a:gd name="T15" fmla="*/ 5 h 13"/>
                  <a:gd name="T16" fmla="*/ 6 w 12"/>
                  <a:gd name="T17" fmla="*/ 0 h 13"/>
                  <a:gd name="T18" fmla="*/ 0 w 12"/>
                  <a:gd name="T19" fmla="*/ 5 h 13"/>
                  <a:gd name="T20" fmla="*/ 0 w 12"/>
                  <a:gd name="T21" fmla="*/ 5 h 13"/>
                  <a:gd name="T22" fmla="*/ 0 w 12"/>
                  <a:gd name="T23" fmla="*/ 6 h 13"/>
                  <a:gd name="T24" fmla="*/ 0 w 12"/>
                  <a:gd name="T2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13"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1" y="10"/>
                      <a:pt x="3" y="13"/>
                      <a:pt x="6" y="13"/>
                    </a:cubicBezTo>
                    <a:cubicBezTo>
                      <a:pt x="9" y="13"/>
                      <a:pt x="11" y="10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2" y="8"/>
                      <a:pt x="12" y="7"/>
                      <a:pt x="12" y="6"/>
                    </a:cubicBezTo>
                    <a:cubicBezTo>
                      <a:pt x="12" y="6"/>
                      <a:pt x="12" y="5"/>
                      <a:pt x="12" y="5"/>
                    </a:cubicBezTo>
                    <a:cubicBezTo>
                      <a:pt x="12" y="5"/>
                      <a:pt x="12" y="5"/>
                      <a:pt x="11" y="5"/>
                    </a:cubicBezTo>
                    <a:cubicBezTo>
                      <a:pt x="11" y="2"/>
                      <a:pt x="9" y="0"/>
                      <a:pt x="6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Freeform 14"/>
              <p:cNvSpPr>
                <a:spLocks/>
              </p:cNvSpPr>
              <p:nvPr/>
            </p:nvSpPr>
            <p:spPr bwMode="auto">
              <a:xfrm>
                <a:off x="6043613" y="3424238"/>
                <a:ext cx="114300" cy="74613"/>
              </a:xfrm>
              <a:custGeom>
                <a:avLst/>
                <a:gdLst>
                  <a:gd name="T0" fmla="*/ 20 w 24"/>
                  <a:gd name="T1" fmla="*/ 0 h 16"/>
                  <a:gd name="T2" fmla="*/ 16 w 24"/>
                  <a:gd name="T3" fmla="*/ 0 h 16"/>
                  <a:gd name="T4" fmla="*/ 13 w 24"/>
                  <a:gd name="T5" fmla="*/ 4 h 16"/>
                  <a:gd name="T6" fmla="*/ 13 w 24"/>
                  <a:gd name="T7" fmla="*/ 2 h 16"/>
                  <a:gd name="T8" fmla="*/ 13 w 24"/>
                  <a:gd name="T9" fmla="*/ 0 h 16"/>
                  <a:gd name="T10" fmla="*/ 12 w 24"/>
                  <a:gd name="T11" fmla="*/ 0 h 16"/>
                  <a:gd name="T12" fmla="*/ 11 w 24"/>
                  <a:gd name="T13" fmla="*/ 0 h 16"/>
                  <a:gd name="T14" fmla="*/ 11 w 24"/>
                  <a:gd name="T15" fmla="*/ 2 h 16"/>
                  <a:gd name="T16" fmla="*/ 10 w 24"/>
                  <a:gd name="T17" fmla="*/ 4 h 16"/>
                  <a:gd name="T18" fmla="*/ 8 w 24"/>
                  <a:gd name="T19" fmla="*/ 0 h 16"/>
                  <a:gd name="T20" fmla="*/ 4 w 24"/>
                  <a:gd name="T21" fmla="*/ 0 h 16"/>
                  <a:gd name="T22" fmla="*/ 0 w 24"/>
                  <a:gd name="T23" fmla="*/ 5 h 16"/>
                  <a:gd name="T24" fmla="*/ 0 w 24"/>
                  <a:gd name="T25" fmla="*/ 15 h 16"/>
                  <a:gd name="T26" fmla="*/ 4 w 24"/>
                  <a:gd name="T27" fmla="*/ 16 h 16"/>
                  <a:gd name="T28" fmla="*/ 4 w 24"/>
                  <a:gd name="T29" fmla="*/ 8 h 16"/>
                  <a:gd name="T30" fmla="*/ 6 w 24"/>
                  <a:gd name="T31" fmla="*/ 6 h 16"/>
                  <a:gd name="T32" fmla="*/ 7 w 24"/>
                  <a:gd name="T33" fmla="*/ 8 h 16"/>
                  <a:gd name="T34" fmla="*/ 7 w 24"/>
                  <a:gd name="T35" fmla="*/ 16 h 16"/>
                  <a:gd name="T36" fmla="*/ 12 w 24"/>
                  <a:gd name="T37" fmla="*/ 16 h 16"/>
                  <a:gd name="T38" fmla="*/ 17 w 24"/>
                  <a:gd name="T39" fmla="*/ 16 h 16"/>
                  <a:gd name="T40" fmla="*/ 17 w 24"/>
                  <a:gd name="T41" fmla="*/ 8 h 16"/>
                  <a:gd name="T42" fmla="*/ 18 w 24"/>
                  <a:gd name="T43" fmla="*/ 6 h 16"/>
                  <a:gd name="T44" fmla="*/ 20 w 24"/>
                  <a:gd name="T45" fmla="*/ 8 h 16"/>
                  <a:gd name="T46" fmla="*/ 20 w 24"/>
                  <a:gd name="T47" fmla="*/ 16 h 16"/>
                  <a:gd name="T48" fmla="*/ 24 w 24"/>
                  <a:gd name="T49" fmla="*/ 15 h 16"/>
                  <a:gd name="T50" fmla="*/ 24 w 24"/>
                  <a:gd name="T51" fmla="*/ 5 h 16"/>
                  <a:gd name="T52" fmla="*/ 20 w 24"/>
                  <a:gd name="T5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" h="16">
                    <a:moveTo>
                      <a:pt x="20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3" y="16"/>
                      <a:pt x="4" y="16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7"/>
                      <a:pt x="5" y="6"/>
                      <a:pt x="6" y="6"/>
                    </a:cubicBezTo>
                    <a:cubicBezTo>
                      <a:pt x="7" y="6"/>
                      <a:pt x="7" y="7"/>
                      <a:pt x="7" y="8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9" y="16"/>
                      <a:pt x="10" y="16"/>
                      <a:pt x="12" y="16"/>
                    </a:cubicBezTo>
                    <a:cubicBezTo>
                      <a:pt x="13" y="16"/>
                      <a:pt x="15" y="16"/>
                      <a:pt x="17" y="16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7"/>
                      <a:pt x="17" y="6"/>
                      <a:pt x="18" y="6"/>
                    </a:cubicBezTo>
                    <a:cubicBezTo>
                      <a:pt x="19" y="6"/>
                      <a:pt x="20" y="7"/>
                      <a:pt x="20" y="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6"/>
                      <a:pt x="23" y="15"/>
                      <a:pt x="24" y="1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2"/>
                      <a:pt x="22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67" name="文本框 66"/>
          <p:cNvSpPr txBox="1"/>
          <p:nvPr/>
        </p:nvSpPr>
        <p:spPr>
          <a:xfrm>
            <a:off x="991264" y="4278507"/>
            <a:ext cx="948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rPr>
              <a:t>2012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rgbClr val="008CFF"/>
              </a:solidFill>
              <a:effectLst/>
              <a:uLnTx/>
              <a:uFillTx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877976" y="4278507"/>
            <a:ext cx="948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rPr>
              <a:t>2013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rgbClr val="FF6E00"/>
              </a:solidFill>
              <a:effectLst/>
              <a:uLnTx/>
              <a:uFillTx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764688" y="4278507"/>
            <a:ext cx="948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rPr>
              <a:t>2014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rgbClr val="DB3396"/>
              </a:solidFill>
              <a:effectLst/>
              <a:uLnTx/>
              <a:uFillTx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651400" y="4278507"/>
            <a:ext cx="948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rPr>
              <a:t>2015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rgbClr val="FF6E00"/>
              </a:solidFill>
              <a:effectLst/>
              <a:uLnTx/>
              <a:uFillTx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538112" y="4278507"/>
            <a:ext cx="948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rPr>
              <a:t>2016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rgbClr val="DB3396"/>
              </a:solidFill>
              <a:effectLst/>
              <a:uLnTx/>
              <a:uFillTx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424824" y="4278507"/>
            <a:ext cx="948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rPr>
              <a:t>2017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rgbClr val="008CFF"/>
              </a:solidFill>
              <a:effectLst/>
              <a:uLnTx/>
              <a:uFillTx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370331" y="4734848"/>
            <a:ext cx="2037107" cy="1427001"/>
            <a:chOff x="370331" y="4734848"/>
            <a:chExt cx="2037107" cy="1427001"/>
          </a:xfrm>
        </p:grpSpPr>
        <p:sp>
          <p:nvSpPr>
            <p:cNvPr id="74" name="文本框 73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260091" y="4734848"/>
            <a:ext cx="2037107" cy="1427001"/>
            <a:chOff x="370331" y="4734848"/>
            <a:chExt cx="2037107" cy="1427001"/>
          </a:xfrm>
        </p:grpSpPr>
        <p:sp>
          <p:nvSpPr>
            <p:cNvPr id="93" name="文本框 92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149851" y="4734848"/>
            <a:ext cx="2037107" cy="1427001"/>
            <a:chOff x="370331" y="4734848"/>
            <a:chExt cx="2037107" cy="1427001"/>
          </a:xfrm>
        </p:grpSpPr>
        <p:sp>
          <p:nvSpPr>
            <p:cNvPr id="96" name="文本框 95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039611" y="4734848"/>
            <a:ext cx="2037107" cy="1427001"/>
            <a:chOff x="370331" y="4734848"/>
            <a:chExt cx="2037107" cy="1427001"/>
          </a:xfrm>
        </p:grpSpPr>
        <p:sp>
          <p:nvSpPr>
            <p:cNvPr id="99" name="文本框 98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7929371" y="4734848"/>
            <a:ext cx="2037107" cy="1427001"/>
            <a:chOff x="370331" y="4734848"/>
            <a:chExt cx="2037107" cy="1427001"/>
          </a:xfrm>
        </p:grpSpPr>
        <p:sp>
          <p:nvSpPr>
            <p:cNvPr id="102" name="文本框 101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DB3396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9819131" y="4734848"/>
            <a:ext cx="2037107" cy="1427001"/>
            <a:chOff x="370331" y="4734848"/>
            <a:chExt cx="2037107" cy="1427001"/>
          </a:xfrm>
        </p:grpSpPr>
        <p:sp>
          <p:nvSpPr>
            <p:cNvPr id="105" name="文本框 104"/>
            <p:cNvSpPr txBox="1"/>
            <p:nvPr/>
          </p:nvSpPr>
          <p:spPr>
            <a:xfrm>
              <a:off x="694552" y="4734848"/>
              <a:ext cx="1539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60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370331" y="4989220"/>
              <a:ext cx="2037107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沉淀后，我愿意做一个温暖的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人有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自己的喜好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</a:rPr>
                <a:t>有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56590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1C12C43-FBF4-4F40-995B-6A115F1EBA2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EVWc0ks20W9RjIAAElGAAAXAAAAdW5pdmVyc2FsL3VuaXZlcnNhbC5wbmftfHlYk9e6L63bbeuA2xZrkakVFQEBCyozqa0amSuIyJiKYEQmAQFDSGJt1QoIZUrKlFQZojJE5jGJLWUMEiFCgJBEhBAhCQFCEpKQcL/gsHfv7nPvOeePe8+9T/8AnrW+9b3rXe/8W2t93PnGA7xt8+7NGhoa25xPHffS0Ngg0dB4H/XB34GeoWenFoA/78V7gb/SqB7QnQUaf4Mecz+moVGTuWX1/Eag/eGVU37xGhofXVX/vMe6aHBNQ+MEy/n4sTPXggXMKEIlNMgJGfyxxfVdXw4ZqfYcdboKNvhHnbObm/fnN7xoH31/wjtk9MvNp120dh/8weXePZPfokMMa79+dCog8sA3zm0RwqNl9f1rqMp54fxYHfdIxIiyKMIJvNRb0DIPHemvtK3mFfgJzx2RiQkoYrKggX6WvMqxkLYv9ZlWQFZf7gIYfKKdLONgYq6KT6EIEwckBLKqdc92oP/jUyjPTE9JKqKA5KVui05leuLYphICST53ZQ/Q8S2cuDzkWpFUysw8+T7QZgj1ZLXtgx+oHymIU75k+fCVvwGNx0othVkOKmBBEIOC22SIngr1NTRstnYiKQeS2ijrjfQLxhJjwyRmAn2blAUXsh4bYa+F2DhSPEomlKtcEATBtWfD0sD6sFAxak2K6piFJnH68u4apCWwQ7GDKzlXd5MVE9thGRkjddETSEtPrLQk9nZeWCPBtKqkuiK45OQUwNPRbi++6KSCKURK71ozkyZiu+d+u7kF3uEkyqdu5Z7n1/cxu0GqRZ0ylSlE1jdXh1Py53Jwq9NzZBWPfEtU1Bh5oTHi8PwvXi/j7MFTyS3b9a+9+O5u0t908bQVJlQmTOHa+wphVDjrqDmVkU6JbzZowvXncFcvTZxv6CQFe87JT6ch0BhOetd7Gk8iM6pGM1nPfX8V3q7jH05DgBxOyO/d1k9mLNT9tAcZCL5ubSZxlVLCbZ+G4LInhO2nxghLE5rs34cinsTaznNMASMsMjLy58dPW+27T1SppGRUzPglVzc9s/4FN+8yQxBbSpIyfzaauowNjGEXNTGyKPmEmafGI7bEVvTHY1i3woTp/hu7WdWGolL+8S4937HAOHQnyYyWcBxE5x1WTuwyXtNG4zwdxc9Z9doYnu14caxg4LsJYT6oo2Re5A+upjcXEBotLB06aqvTCeGM+6yYiG0WguWWwKbPa1WRF9oGesRbhXgBBlHkUTfKlY1g3XMYhSG47muO+DgFz1ZcnUSMENp+Y3C65/F4LIZ7TjFBSfE765hZyy/j+pKLdrMiMOy+Wkywwchdiri1WEackYQVWimd1zQ1NF40F/c8XNkXgxaVO9JKP+UksyK5ycR8jw97mvtxky1Ya+YRCHFsYKEVG8aNU8w4xNl2zMVtdkMXW8/5xYz40nx/7Y2rm/eH1PN6mg8aYuqeHvF0h08MPBrFF3Gvrpo80cYxisPj4fGMeGI0PI8fONDcw0mP8ZylWjLur8moKJUZ71TsgF2tqt+3syY12Ryan9/YFTZuwm4oSgywqsyLjaqhHh22iyc2OnbUVhZYMAoElKsJRHT8R4As6JoVu7Evgzht+gpZPjeYSW0J5tjQOLIz1Kp0yuOJNZiq3n7biCNZznl+mOiPBKUweR2tsQn2dQMTBg3zkdBySpiGxs+dNTsV7bbUQk678YAOp/1e9Z5PWrCLsA0QS8/NX/b5mOO/beg8KJLG1EYEtQTGDDBixTPkYvPaDKRfg94YK53Ag8VDROW5pf31TZy9xRdrhA37jtIZJWxjpvGrfOs4VGiBXTZ2KIDzIDSwvLf+CKT8aa2l09Q4zKugwqap04mRBbusnRU7xvIfeHUK0VsfVRNDgZlVmEP9WoqiqFGPZveIhhtxP9AOSlqKuhMdq0XtvQIhzrtKIsvDwTyappZWUxNVB1FMUQVkIDuRuY8SnIw4Z22O4SXOiPczMPR7E6rEZPUy7xSl4qyHYRuCwF8ZTnnvXarzKTMBiU46xNRaBc24f9hzuCH9UppzVxjzSDUzA1ko55WhMbHEdGohEHUmsG4YimDg9lTiWTAfjpgdEGsxV7H+CXZIl5iMH6CtW6mIM7xZ7p1Bu9p0E6bMj+Zzbx5zGvr+MmU2bNw/Gm5rCbk1zDlYYcDyCJjy/C18l8IB7V0rauuLN+9YaiZwz2C7tbHdyFt0URPOPM6W4u5MFTVjDRWO5KW6oIHsQZE1RX8bRQ4YMCeR2FI8Np9OiYqiHtXQuK5dNArle/eL9rds9mXZNOGnTrK+8X2vctayMuOVT80lbm9cxDn0GPpGor08qq9QrPog+FYYDPY1Gy0OHGiNtw375RZnyZm8yB4JwYUwUReQdz1bCIZKbfRXRYqGjFE6YK7j2s8IhjfbXJKQZ2sGBldUr2BIA7E9D0OLoKTAbS/DeXFMi7Eu/oMHs3uayAaJRR5to/R440xucnTjzaau4XZB/KPi6MPVaAx3sFXtj/sES5RW+m1lsP1loqDx+YXPGW3zi0B4Z8wcJzsQMlicONYhrnsC8Vdq4WzudCBhKCim3Cpq5imn3xvHe1qfX5365UyFeKS5lRXjDfgh3+dlrSp5Ay6hfmM58/yzXTK3gBMv9kZG1HgaP/Jml5ixtLGL4ranHLsjTieaHd2daGdrgn35Ff34b6Et+Y2JH4RyvywuAPl7WDD8KFEW4JkKIMAJlNmA6fVyKq0YtAH4BLAisD674WMzesUCMG+MnOtrH1RPbUqOHo7yk67OYepKg5AR687VwErWe8SO19/QgqVoaBxKA9IRTMQ2uJvZHj6g8yqZVmQ9BOswQBwbWD1iHlNZsfdiQfvnhFhB8tzT5Ke06O5LhbV6+dXFTh30KsOp2qoj1am/OtvejcPcCGxCOHf5ZmVoMXKXtNg9K3I9DhQInJJXyegs3pFq5R4iUq+FwPviNKWy+ENbf6wlLmwa2lb3C8TDglfJacQYioaPcuLQwxkB45KcK+okJ2n8jLsYaD+4J1PZun2pDmsB05xOdmd4+NIaqYVasoKjvMBkpJjiN2RBrgyQlPOeNo4I0pOJ72tc99N1reGuFJ1suWAvY27Q0Lh9bzRGmxOd9OeNfN9gWJiYKETE/EvGBn5r7C8fBYY8+V0LDjR+/jlkvVTw5r8HJNiQVEeg4cbXo1cHBQQRk3eqRzyzV0lRa0lipRBloG7/9CdvuNVsAnzijjGQ1DQOffEfmibyO7AB4qr49489Nexf1XTr65DMI10AMtetlvutqJXBcEFD3o89rhbEqw+yCQCpJ9qwuYf4anLxrh0wQ4A/hv330OWCmuPrr/xkPb9nT8m0G3aQ1/WRevqBL518TfdYunj0GhCjD54Gpn2x9YBkT62W+uH+X0bTerzUjP18PcRij6v68bfvpxJ/PHhCTe3Dvwb+bwbGA7WbKXy+TUgadpRO1Pnopyz8SoyCry52E2Kq+vXfEKFm5c4UxpBgCTR3a/dJoFLbrLL9UW0HH3/DbwJhLCD6aG4URm+HJ0i5LA743OrkG+oMXNouC8000VbzoNaryrO6By1IKy/FrnHoN4woJdAzP0NjeVVNweSdhUYG9j1QCYdforaRv2kpBNQHh6h7oDq6e43F+Z417IwDgFEeeq8TqaBhONkWDyg7FiWFs54BHg3UowcRNexjGaO+DzMPBgw4qa3S7csatqr+REuDO+5riPwG2T0NETD39R+ofMLKNpxm5K5GtA0mRnvxFV4GqcrE4+94Jy2jowDp+N5iNENqDPLkwFoN31FOT42J9Nb05mNcEMDYHW8EFYM62WndaLzJTML7035jieLP6Bw1kxTm/lm/saQQ/Sf9ElPJJmMxEBrAb3RLVmrvZI+WVwL9Zn/Sf3CnQq0+mxTQHxZ4evFuVJ9XDehgJ9L+/j+FvtJ19EQNCPcvOkq5UHh/FEd9JzkrE1KN+2k+Ffpv02zZZa47t2UZoPNP+yh5qcPILQvBoZKkK1OZBs0Tpv8mGF4qIu5ZHOHfGOf78nO+z4X/G39hOSG4SP/5nf82DaDlWucW33/XlBc/R9lHDCHr/XFZcc9CcIGkFJiN579r67axpPf77U42RX+wvfW120bWeJ7kBP/RJlnZlkQz5x0GUVP7O51mKX+YDG/WXpUiC0wVHf00ChI6UR7+Pz/uq7M9VeP56I+yMQ9sXmj8zSHNXtgukleNOhhL/6C/3KnT4dhjLvLzSy/TLILJe6Ha797EIuWzRCotE5iw7driS3HAZ3VvnTJ+L/s6yLvF8yFV88N8+zdiwpkarzDmF7sNyKQGS/j/Q1ENlQKTz+J9pRPx1G3bnVZezAEeS+/GCqcTZ45a7JOeeI6ozw1qpV58ayeZFsal1syrtLmXnWkVATFE8a2tAb4XqSbGY0ksGFccAXZF5zFgsiUO72tWf5oFqdm62gVuDlCiH2X5tu1+M78B5FG9BFzkfcnKgZNUmC1wy3KqDvUr0dvYorRmp4iCf2VbAJp6y3c3BrD+0BWElNmUZMs5Qit9Ur68P4HooFqZgnfkaL3UmulpRsr8Tj7FJNTb/6O2ejeKEdVUBcTMemsHCjV/o/FEVAukSa9EEO29keQ5EnATRImgY3gN1f242JZAvyZH5+iI6PgucVNQhv47Br2+AneSbvlqD3AAn+TnjeYO5g5vrVgq2FN0I3DfEdrFc11lP0PHd2Nk3s8iWIEZLgCouIz/0hyK5R98AIuASxkZyDZw73LULLU9n7AZxtzl3Pg5jS6vvdugCiULehFZgl5qOjWx4Q+TPqovDywPRecO2oUUhxZI6l7l7y9rcEefFoXKE6HHzPETZ7+Idk28FSZPNPoqoL5Cw8jPI8jj6FjGIPQVozS0ifKgeFNe46ivX4z3CRCwLqXm96XzmRJJ3+Bb959yzRvRoubShjCTJo15gQTDyX0bj4ByDhrSSqdn4vRqqsUNohO3wlr3YqyC9nVEtABpIcbeEkk+M+nR6+H1O+M+8xNFq2NUbXUiA9OID/IoTETaJr8zpYe1Y5/MnpZ/VcCzrS2W+QsGX2nNmHAaMi5ZND1alTLqIDWAGrTJzrX9ubLIr1Ov5a3upVRw0l2u2UcyJfWUcCv/ct23yQdEOjPWT02Y3RKecVkadhhc553hHcJYKp5Ov/6ANs8Ql7lB5Y3pTVP0nYoERlZ66vKBfBLaB7/oO+fkYkkCDTvZv39ZZyTKkylJ5IK3MYRT79fC/sno0Lia0RtFewrOJ1y14xzZ2JTRyr26vJXS7FYY6xMsype06ht3nJ5tMjrRYibRxoXtVUSByUxetuy+Gcu5ysp5B/XwWPlWqsf19ApLMlsS2hYfYBXUJf2jCdl4u1RcMy8DbS4u/bn8CnhzZMCP8bZl1lNLVrRG58UqGO8UsoyN7Q8Av8hJzyyAMhPTG+HGxoyxaqcEA59xBvo+Nioiht0qcB5nYGUMhjk4840Xngg1fiOmXVllb0Jo8HH0Gy3Dd/il/jXwv8vA77r14Xx5wLUdWU0zMi7OgPSmCk8PbEsUyBlAv7VoOsdTE2KFVo+/cjLuuaqBHtymOht8PLShNVk8tyAO0Vsv5Z+VZDq1ymc9Ua19irhvm8Kg7FcJIaD/MvD4s5can1zIdGxMfnnH6Kynk2zaRDgI6/D2dGxIIv++Hbnw/SQi6dx20OrC3K+bDAIRk1sg5xDz8Tj7JHUFTGTsaqkqUVwXHVtHIrl71uYqCNWhdasvd5FHTRWZTvJXC6oJKnlNQRbmsbanvNhQERDdEoafiO3Wq1AIyahr5EPW6+s85ULUNbcgLg8tOAUZgauTap5Jay9cuLp2yGL98Y+GYjBli0X7oXYI2GsOvC/Jlwnkhg7FHVv1Qq78fSk/2Tb56KyVrZKVJW+K91fJ7q3Dph7Mr72DIjmPIFTAFCm2rAej860gJQ2kx4L0g9d5fiESd2NwSj60Q9G82glZ7Xw8GkdhgbVOSrXjX0MnGyB69CbtTJ+f6iHDdHb6sxbueKaEXCN/sWudNSC4tPcqbVtxom0LJV9RdJaYG2SaNwYR3Q5qJdhsMPLh44DSYhgoiyXIxvDb5JWXaXAMRp3K6Fx/HDIo34Jet3pUudDqVDvbqnAA8nKHwhZnaLBzPMFJUpMp0OtVvdgEah5cUD5Pca1tX82UDTZb+s/HtghJiltSPdE361zqlo/irwNZ2j1GDQ6qzSGkFETq8BwWPj+mg8VFjU8aPxNYJvtd9KJjhgimIo68OInVkkT06qhjSeSnqhSHZsnHLdhyJ5NaxcPiLZkOSz1XrgXUe/eglnJw/G0EwHKjxFUxCF6X5nVl4tlQGHuly7oaooMfkY5RkYkxsqha1ffzkZc4R+ulOqLXgtOtH4W0Xg0nrAS3X4slnAJva5MBmCi3mxTpOz5p+xsWl/URdnIXULF9cRDyAB167eA+WiPv8hZ43krow1Eos2HAi+fkhk2ee9g00X3bcYj5yWKiNqLG8/Pq7OI9uDh9n+WI7ifsNSWb/WmSeG5YZ+ryOXQOznnkdEdAA2kvhTDZ4C7zY8A+lZnfkJAumKvNv+i777UUulmeOzy+I9BYpj7zvAOwvthqLrSwbDJhGXm11KHjgrHSkhGC0/tHXlkIG7021QNY3QJasfJ4rY1kJjEeVC6YSHxeeM9FFFzagjJvmpKH5eYul7qs9mDIqxxiuFwclg82k8gw1wWI7sDXFgBgmCZmIiN4x7xnrKfXshWQHvxMFlw7PO+Pcl+hkCODUqDYyfwk9FzFWorqmDd+CjpW8n7bHRN2wlVH8ARj0pgjm0gpsxBmGS45912zTyGH4GSW1T4UauLesfCfZmv5keC2oo4lkIBbvm70NqdqCHsmMEsuXSdqz7zA3MK7QVdiP1FoyfmXftQSl4WAvGi6RxPsVEFJzCMHHxc+WCreU/yRnmwrPKCvxNK/a2jHijJVeUBgGVdP8hzQ/VQQaPMAJcOgYIypXNv1ePX3gfgaqiUvTbV0+ruyENRHYH68HVKFYDxojn5kxhbMCvGn+XS9GosW7GxdpV3FZ/YG4+GaU0DA0Hc6O4Z8pwi5rvJBCn4rNBBRjnj4hG7pUTFqNFYeSPAWRVwDMWO5FRDl3GOApAVb7Cc3GdTGGq7kFUTXp6ekKS9dA1GHMq6fRXwIAcVEsU97UpLsVO3vxC22lV8iH3ECN1U4+LZEky8RMpBcKKTa1MiPHzFWdgt3tQbim2E9iBGuRnp38OKXjUcE5MII0Bb2mk5riZbCbhuIV3HeDym4YpNBZdjroTze8bz3JmlzXGrsGT/PlhjP854PY/BVs0t11P2dyL1jhFGjhPIv7dvLdbSjuo/lKJLO+FsfMWELoIyIay4J8MMg0XC7M2I2OIIcQs51y/FeqKv7rDe5rtJEHDUG2oyfojqvR6QrAMAq7fFxtjAeQHgt8dZomEDhmk9wdli5WyY6Z9I1mx/Zw7FL+4zSI26cuBhwGbs7mHY3vXHq0GxmrsFxBJbk+D6WE3YO1F4ek1NLvLqcUs/v8bjurzrljpHFEd0HdM/5s4/ZvltUhxZ8zAElTUJZH6zmC1UKoYHTxbHg9WfvdapCcxTXzviPQZz2PwMFj0W/7Z6Oz6UtJo1tclr4bvICWlC2bnff8IH8YbBc8rJPpU4Ok1NoQem7B91i98W2V9Vt87udosc83tK5GqcQNG1PM1XAVyZv384Malwvd6BALVicouRBDNBnJdIWKiJ6ZTRM8dr0tBQ0ZxV+9UF9LWiNhtR/S2h5qSYTEXkucAy3Fg7a9DYwJ8tGmkhHDlbxqWv1uO/XSb94iMe2BttzSkXjEYQqfdRqrOZsGSb45Q+Oa6uiiqsi/oIOMZj/OjcsgNZEIHoE/seeQls3sO/rbLATchy9tJ69rdFvWAKKARePp3/cbMtNmUcut77ZovsP47THkBqUoIEuYU2QF37bUlHhS3if+ySe6tgkbSclCsbFULnNeq3xbVANSimm+4LWZFSpi5JiQW6XcyxQHxZtILQv9QWHoyRjUCnS/DX5SlOJsYZtq9EerpXCsXunmo0nrSG4kmTbMN/jA9BghHiYWCJ5w1XGaBo/Wlf9XjxQ0Iwx15eoCXDYprMuVaAICk1a32+yBVbVXwzFwi6KewwzJ65w+vKIqNMtzuteuMmjdRT/7eq0EajlPO232I965aiF7w0Cyfstk5YgpqSlPEIlgNYOLxcLU7jyXMq63HRtekNwhrfVwDRY9mOgqh/qVJf0w+LBpScbtkeeSTx+sefr7Y71vi9EE/LBTOTVC1y/xGBOCzpWIejxevf+b4O70opMVjstkIvyBpp7n0fi0R/7sVoyLWkZ12sgvdej/lwSOl1tCtwnzp8oclNJo/jQ0gnfOLvY8ofUTdJ9e0+0d53Y7L4PzI7/obZrXz45KLjLyM8z9ZsZQth80mHv0ICcr3DdotYhLBdc7peETn1HSyvVRGo8gvCqtXICS3gASEUXNHb5OhO85abGZrZEJ/xe6Hg/pmTJL8Ydt+iMxs1aRXWFyZWpWT2N+zOZkpZDLo4zdHf8umyvDEGwmI+K4/SNh6N+9bxDfXzU+PN8o94ssd1L7JnTzku2ysBoEAEX5pPlWVttJyY1lrjPxGAsLF3V0n9xK8dc4rw5MaML/+1z6I34UocyQ7pV+/Md8r1ljmHEruHZbmc0Hb2yV2S+U+wWQKk6ILGMmEs7QN9n37D0aZKJE+BT8Uan+d493r8rSl/gL5Xm0gd/X+WHtR407Cwrdx83XGqZ+ERsd4Ocq3XP3yObwivfNTYzXYPrjiHXPXIXfBBhIEW8MYNHo5mbT+iVUbkMXpxCWyo5kJIKh5d+EUZ2LMANZc+a+jwHYCctVD5+71kGZWFwYFOWthf1tkO1yCHcgAFTcWC5sVncIa831ObOrNpVkUg95nHPHcLasinGnxlzbKNsaPSB67lZrfp+wS4ud6kcrZ+PNpDccjgXZcYOQA5ihMIacj57aEGLwOQvNpTcyw4flx0fMIFVztjmdU8j0X3ENyrcqdCa03qh9SrbkC/I6gz02EFt1nql0pljxBp/IQ5Lzo8+U807FTbjnPUwIQwreYXMljHEYQXIfEG3RrZ/DLl4DzTPoUt0LsY1pQ8JOqje7VK70YvDJAfP4x6gsS+GMYpEsM/9t85TxK7nkEAR+14bPwAkBpKWduRJ2gzH/9dOx49+LQ0teBbz7jrrQFSpbXtN5pwvHwKEBh8Wniyfq6Df/rEH1qcOIMmTN3dVQ+CvN6rU7q+u6AgTG7jUOqpTW9OGmNcg5lsyEKBez/p/c7/qsXMNGYBBc2mQ1Zdz3jj587kOA9XCnFKIAh16qI7KbLg5SsFgBwepEVVdiu7b6LnGkpKaWq8t7rmiiZg2NPAjri5R6DhBzGsYPUoYRb362mD3J++/SLkGZBwCiMF+Dd4fV4+urXSD9D9578XqChC1YErtNclrMJfQqVIDmNsnNGxAqjmCak5upRK8Yd2Rf3T99aSfQ9Z0yIs6RfElbHtujnqyHPvImrVXYFBrMhCLbW+ro90qMd5JjVcO2XZisSHkgHVJFIV4etawzdal71GDx48KP1kniR+lefOT0tZJefNnjSVt60LqNZYsaymY60Y0rQVPTlVGr/MSl+ro2IlsOvAX+f9z5MHGEgP5s9tnmybiKFcCTWml30guqzJTpg07ZBmubRmrgeMzkbRLK/vR0eDoC8sdVJfoqbfW7yl83Om0T8LBQFgPtkIL3Aq7z/Fi1iQx0i4zRwk6FNtvv9t6qNoQhGm01d4GGYoGt2UkriilbDJ+xjZirPHthgSWdT5VaQSS9RLvI38KQT1bIg0coyyV8zxPdmAORoHtU8IL6t6xe9tYogbyrB0Kh4sZ/nxGrAwmJEpZK/l6H1AdRP1z6vtDLDurqAA38E0ZnK1g3a3bcDmFnBFI5bRuayCVonPEw82B1ZNl7Ax/MKg9FFuUjRNE0McspKUNDDr4jQsvZyxpK0xqS2Kr3Gi41LVnX29nfuqbSVx1A5JY7otcudwhxeXKUxqac9YDRQi3hKAxSyxCSWPLSB7FL9iL0ntVPLaSXsFpHBdcog9qxlhANx1rK3LDFe9KUB4Otce83X9JxvvwvYcqprte1c3K/Dp4yRlXoOcUN5Oi/KLD/Ma++ylWsGtMzOsR50p2f+KH9KKFEhuwWku76ZebSoLA9u3EotJR+mM3dnRHeE+i+dvwswxAEAtH0niscsmrsULDyOenik/pV6t036M277X/2OsFmPdplLcXrbSfnoweoWvGYIAfC6MEYr29pcfXjfFv94HwTVWdTjcdOpsynnM/SMmm+KTGt+RlT2DHg8FMzEhWieJI1IgvBQAPW5LKDXYuJNqPJ9R3MCgNJZ9jDCmVUbZmfux/2olNGqLa905UQ1kSsxkJk21NMasjXTXviHfc12LBMBY7583KR1RlCaVPoHoN7Xs76j6+p3z1JdpKfjDlqe9GRD2iIX0rVewP8eilxjEyPy26Fcn9J+0DnU4bm83KW1j6Web55cp+xRAwRUtgpw0E6zu1ZLUxob7fbifo0RNCADhPuJUwG4FF2hJfsxuPqpc63xqOA0uHnSmJZu8kmOHFz8/8K6r8/0deneIKybLCCvW5qBhIs5j4V0kAbrxNThowejtie5HB+ovRQTWe0S0c9HltjYHbt/WTX8nrlG9ypmKnQr3zd+7v12Vh3UwAuaQox1RvUq0yFREHhCRN1/cOEXLltw2QK//M7c41nljYTD6RCtQsHftf0yr8BL5jjPif3Jzt0FKgFE2oACUNpPyY+5xDwRDWysPor8/QNb353iqkuAJShUWpYAP3CAggwqFotbzXE942W79BOjcGxXF05XO+5GSltVnb2/1/QP5l7+JTKvHMWz/zrMG85QdQi9fb2sGxM9jkbcTAj7q+cyEt+MO34R0bYrHzL+KviQOqiWkTNA5XNbGSO9IsSNcQ/XHqyxfD7tbMqx1lrpjqTNu2UHvN7AKVetfTymU+09S3OpB81PddvPulU0VSzAcEtV+LFS/TPIVBZNGAvbTStdzdODpJIxRbFpfibxtZQxU8ZLDV+UzDI3f9LScwi/EyWbbEIRqu8LKL31NvWiIFd9ePIykuXitW7nofxmBwsUccHn0DVRUYgSLwx9Bj5qb0iMC2yn7yGT7vaFhrYHXCyLLfxSi4F4/yuHGUC60iMLui7r6VgJ7YSmL8xJis2AeWeSd7X1EYjhuTfH40pJVfM/JDejCoC6v9VxP+/uU26uGEkS/RCaKn1sI8vv/ZvAUT3hHqg1F8CtToePmdwIGjRkcQeeK9U7WVboXn8/dj6ooS7S2jyVY6A3ZvxZqUG0LuDV/J02LmTrjhanV9mhnv6+bvD7MVlf7c1LuSO5tI9Fmus/psY6tyFZm3gPQ74onbjS3emY9/+mAUmi+42uD9GWN0vvLH8X9dQPmorzOr/jm+X7LPttNmn43zpPuH0cODK4HztE94LuisWUVsAqK+0mQOUZvzOe1iSuKhZfzLJt4rTJbssn2cIo6o3kbSAN8fpdm71XiORWWmCjFuDE/cfUiZDZjPeIlbKrQsxil3KHKnygwlsjH0fGk1VNZg+Hk4nb2fcuoLz1pVJX7kiInE7+LOtb2MQlndXUHUgPxyC+PtITTN/lKN5z33HYQ4nQQXRGpkUHTOy8L3i2oL43TGbP/hPOMKG1goeh/HoWcJtDjp1OZK004S2hcvhLL8z0Z5lxFZ5qa0zFREV9i1xhJ00EbEGb6VOeWRgHK4JZAxao5vjA0oeWvnm8wkxlyfSNc8mcl4yfSPCX1RqbDN0eQNvzjl6Aswi2EkN9xkPoieo7VW4CQaWagkM29Jktu2JdifDG8qC4K6swkl5Z69VMEjwxWZ7bjkX8TMoYimU/4zLgfUfWLOFdn7bfKuldDw5v4d/yINatOv3ABWjpZMnqhIvAb3m7nzbp76US67cXjtp5g0hH27hcT2Bu58jWBtKQrzbo1A/Rv1HWQ3lqcdvCZSvexM61OiT74rBOJMVPsx3nPxxGwqC2p0PRLyzg1L05SAzy4fPeLRaPrOJHd3Bs/8+C+2xI1fEt+8FpVvsI0saGSclTKT2CxOSqMTfgZCSoEJWyP/1a2d2D/ghrC/sVRkedmksUj7LH5SsSZh6PzLSjEinb8i6X8v4k/OpymtybKnwxu2OzyxXRYTUEp5jH+i4zrZF4eAjJ5o+NeB8l8D/xr4/8LAa/ya7mryzV07YBFA7SybfHsbuachgl5Nvgv0W6nvFywcubCeY6B7wQIIXNDAi+GcOH5WfdShCbEYeX2A4ih/VVKBUy3jK9otNiUGJEruBhtJSv7zVxv+/D4EvBvg6KwvIVj9hdv+5QyIcs733fdkP/yX6GsG8XHw+ZZh9QGFvBu12j0MWRNDYorbhCR4DMMcQnKYQKo/nCiFl9FTZl0huxNx2qGMChxHkh7NzTZQvgLDRSeTWZdkjGp5eDTl1VH94XupCKS2weqLTb7q7SWtaLJS8nHbBoAdD5fk/uIkli3fts7uFIii+d2g5UX0DVBrFTj2RQiOaGqVJ88m7i1hxJ8Bql8/hILB1s/gIWascH6Oi79/HKMtEeHWUmJUZ+2xOT5SGDJTsLCKvRyIBAuaR1pnL18j8/epvy67sjIUN54gzawYQTbt65gnSllN20AeIMUYVRL8JOOCRbxAsDqfRLYPpNutyXBrLdZCLmhNNlm7fQ/Fhh9M5+s+be+u6baVhg9g+xAO/rs0DhHaqT/XwKP22JuebGrJk8JLYNTv2zG6zJkOuys1VJ2hwVtPXzSzV8ovEXlBQn9mAj2oY5G4ZZd5e9S5zcNtbOU8Mew4uqm6NDZF/emaDpksJQoRcHrEBJwlwhLPa1vLiXllsyNm8L0cO5q4g25mZP9+rcpfOjR1kRnVm2yFZEY5PMqZoBSAPigs6ssL97oBpthoFpIOcTPjJd9komN1l+QO/hYah3CiwDkKctOpuH+EHmbDYos4qicAAsg/qXPke90qHWZ5x4OvgjsvH3Y33ajekF5j3IJqCwaHTL4VHC5K15qxu1GMkwVNxw1UXsrEcuOUGV5YXo+sdRaNJu4VhcGUC2WcUJ2l0YpZrxXeYsPs0ZkPkHnyHBMJbOAuNq3b2F7zJC+6uIs3sh/6j6LpgZtxz6iV72kwZg+zrIsalPJ8xbfxqcrPy3TLviz7IcbrdyvEzkcJXgNH8zNKnJ3nKZHV+H/gV8uXRxYCq0tmBaeFaoG06Y30CYmgl6RoW1j6cmYb/289VPfGGnOon2yMwG0OtZh+1XKtKO5vKfXzI876+ywUgtin2l+XyDIKSyQah8g0G5vabRL7Q3EsUsC3oTmZeyO/qgHdd09TPmgWe42MlzwuKjqd/1S8G4vjld8tmz1Jk9IkJymQpqLBqXn18V5ANZjMGrQEd2RQwgVhelVtRwq4zZzGjJEgD972q8ElYN4mjZlDvKQCvS6kMnJXxiiYZBF+VbH9zSzITmPKqYcEWrWtH88lXhloHXXQ3bqAhGv0gX64DGgZXIOqGGwNKIFlMM6nKrudJDXDU5kgp9xY5XLhN/z3vo1u87r4dQ3q68Rp3Zkt+QGpyh1RXnxMakDvqvFZF+Vsr7AUZL+HbuWAf9QE8cJQEuTJEeGtCZTo23kpmqQgD7+mIlWdCMZ//nClyj2a4rdL0f6TUsleU87psFe6WNTBwwrt10sCalbUy49x5+7GjSo+B6LIz74ZExkqEs43VVl4VOn1ah/0LJ8sroox0y/2t54/MPBoFLr6oPnELXylsRhvcaK5LxF59gsPwPtjzOm7GGKIW9Nh5lAtWH6f6e/vYc5NW56LpUVTyhnnBmpHUTIKZP3sI7k4SODIBtMEUEB5l7DK0qvSjrkP4CCHjIpRg7Lnt4EwFt+3gzHIlojcAEGVpLiq8tWf3kXTSHeCX3NhkVdu11fg/SBAYZY5lSU83KPEsT2RZyefCvfZB7gE/CJqe8jmqu3Xsbb6DCHAg9T0Oa8y1mfGmtkVdxZwjFeK5TJb6D6HpR5DBenv6SPM3U/rPKICQO2p19bZ4EokNL0fAEZEvVnjHcjTgQPIfnjqObvPCiaPuKeX9yqqEwvOjpymvAKtQXig/l9Hcw5IGooFj8e7JroC2cuNI8tlxO3jsGQl4uo/biv3hHaqtM5Mhiimk3JCGGsZXkgrB/meCX9rQFYB+VCyhU9gU5G/tDUsMjnA47ehtNgMF9/qYGLriq4QTxEPbuFcYlYh5fv8EhVy7w7RHqzVndpiwcLI6TRENIRzQH1kd12mywF92CA0Gp92dN9JI0F8kEs5uImfL159VpadME38JtvKnCHmJmcvChbci47XEBjj2I1+0tPRF6qFSQHqCDkfNKCo8z/J2t7YMbKP8kCmaSIEbxfB4J36Nl+U7JpqPzc8K5WNCT+MQqwp2OzCaveZh7s4lv5JFcWNGHrhEPLgZw/Dl3bnLsrGNGP0ykbpmmmrsVW6jROmgDtiVilNg+xl92HFnfakHniqFt/u22/2tct9yu9q0QvKN1/JY/Z70/LaPR+GFEpNBXKe0rWrqcM6NrvTScirZWqjGT8tdyJnGy8WJBv4i54L+g839D/Q09FmW0w91hRZLGjBX/yeHpzO67ToNchDplRQh8JlJQlN8tkAXvaizysedJtQr3G0CZ7DiMPhbstKfhnd8CRQnZwm15nKkTwBsyB7jfEtwcpHXWC9vIHmQEKtfTLBZw7hovdzL3VvhyJ8nZuHdR/IFZdyGAXS8wD2Tmj8iomr8k9kZnZzfsFPm0qe3NEmfkoXtTk2hJeqRuu13XcBXJwU5SY8XIRt60ukb0kip9u41Rj0GmTxn9jwscFAPp6J1YX87Cv0HA+BdDZYSPIbp5UnvaAfjji0YClV/tF6v/RSB8Xf2/WGQEC8+EVnJnrVbYQ5comd2QjVqL885gcBzR+YJynmJxG1x2sgU7dBq5NzQ2WucPh9f210bAnsunWVqURBXBlOi1DcaF32P+SfFHHY0w+zGye+COfdbIOc1PWtAZm85kS4fU7ZeyAhOYVNMDFW+ZwVkSKMG6pVHyBQf1v7xaN2lA7eNC694jNh3VJV5vTI1s7foIGvZDH0nyOFZvBU5ZcucP2iXRbBgevHmEoORMUJWB3DKcfmgKwnZHGgOERi89YXlzpJ9ahKdPAWIGvcnTHmeU3VsSJjolwB4TwMwYEaZSVj2Fp2Bu82ULUcylTfc4xRBCC/Eav2Cn3mnpyqFxbOKX1vDZ+WND4H5zETSVkmogZWB/aWgZEfP74l2ru4+CeeYEEZHeHuq+0OkXaUC6OsE56hEPjRJK/nawvb164Q2rmnJrM9UXJaBUheAho3lZZwNKZ2TcnTvSxNyonu5Qbq8IivdO3iio2WWs9YTCgtX5amIhSbylSfnpB8lSnRXbfrjlz6WSIonG20PF6rI9ZebcwFoGBE95drGxG3Y4c6nS7b57RmHm2pSvgdJMqcJ3hJUSOMTPtU99YI1xrh9CnEZsWDfqnXfPwZEH4mE72xLXo5JNAC6Yy415vtYMBbxidYoF9bUKTnLAQ+Hm5Z3UgsJhedqckcpxRNx6meTSO1mUZApde/b60DmfO9niugv2OpCPvKgc2VtfbyCdjIaVFYAEM3jOFZMkpX5kw3hp5D7ndtOtL0MPGD51EEzsUC/8S21UFFbYddv8K2k5S19jHWmw/eh+zFO4kfDscoR2KqVJMGqvNig7VFA7fpLZCV31gZ2l1LN9AvHZOrIy/PdjYjMiwEHPeHBG9idgJhwzrDB3vTEspucUin8qt3zSfK4wDfGVfct5RvAArwJykZS073WLjlm3U+QuL4+YTjdpu2LJEqENuf4yGJA7vd0E5JpIe0A5LTjICmC2SGPzS9fIVuGWewLwE1vNC6BhZSNC+QpbmuWoqTHhVU6BzjpcoaJbKGd07hgLLOd01OWGuVzwAgHb24OLkddU1shFoy6ljqSVRfhM3tVr1qqX1YtmvK7mVgb1oU1hVWDR5hZMRAzoDX7dHPiPGTOPOWkXLBZjYEV7wF0WKgfA8o8b/16B6uuxj3USfyIoyMEQZ9ytylsK0LgYDJLtG/75/KCCFvGhCuqYTCKoKZQF2es8/+3dtuPHzpukLAVgma3LslOnl+rKtenU5LDgZ6N+dpws/119MwFFRCL95KiTgOcvBoHZXaf63GIAMY9edAUSgG1apTVUVSMIWawtvuRX41oC0KxyvqT4bQv+ljLCDIAO3+LAWydU26pmIzyi8o7vYdjAHChYFxX8LlM7hclQOgDvH6ymyjAQcBlzkBi3mR0js4PmX3wHZDp8p9k5IsduwkfWEiKbF8MIozKLGkFAKMYOw+CvYKBdPM3tQKxVdrYoS4BKn6pkA85TRDJVTAykbJkxJGDFvxUecg4rExYD+oeIw1Jeq85x0h5QWdJGlocsvZNCFcHRC2R9k1sh/0L5WXfKLgw3Qdd2V6J24GMq/dXUe2QhCmHMxEHi4SNjsuP/u6Q7xBQ7QyhCEdXrVHsQ5IYkaFyNEfQtg9GK54jewEwWIsBir22MiX2lfhDhCsNf50PsddfYP1AEVdFTqtyajb6cy+wyWwTO9oHpA8+Xf1nsKLNBU3TTWeSGzmyE8Kb4agUqAB+s2j3EvPLn1/8SfDiyWMM6ttbcxs1IUvTOrajSGB1snVur87oz7s339CUgoioH9z8o8RlnpWMUKNNmkcuk2zYwgPCqRO84c1B4rKSpDVpAQAytij6k8zomnWLNvLOMOFko/YimU8iOiLjDuDqj/44q7jgNHi/SK9v2+SzTxbjXW4QyTBjrFi8OdNGSkT4Pk62h7p4mlQ4UaNSAzNRrFYGTlEHRAJqPCxqRRh4osQAyvkzAXa+wv8Omq1aiVz7Zp4E2phE7wTcebV1JTB2gprUOmKMd+GAeDdlTNWuC+IA+VKvoNqy5OJ8inVyjSAzqbrNKxS5g3hNzTjzhBKH+ObUcslBgjXe55jVO4CSihFUjFnALhmNL93YMXedJMAapQg4frZPqw7uD2In3TMKR7VrZfEV+q0n72lXLgN0h0AptLAO/8JyJRk0IPhUTbqf1Myisx4jThZNfI10VwFQRO8/t9LeDIuDlUyuiank4OJS32mHXeA3usC0cs0i2okUCySTvNzchWDP6ghbmJvljxXPn2yhvD8b29QcKObHZz0wdrdyrNrBoFPaz/3GT3WAHRrOJ/wOF791bc3/gdQSwMEFAACAAgARVZzSXyF9/FeAAAAagAAABsAAAB1bml2ZXJzYWwvdW5pdmVyc2FsLnBuZy54bWwtjFsKgCAQAP+D7iB7gE1xzYTMyyQp9KLE7PZFNH8zH9O7ssws++OM22pBIAc31FW/Hz5Hf7HyNoGGfwC7LZDAVv16xTEFC1oQEjdGagMs+DiFZEFJhR3XpCRB8y4fUEsBAgAAFAACAAgARJRXRyO0Tvv7AgAAsAgAABQAAAAAAAAAAQAAAAAAAAAAAHVuaXZlcnNhbC9wbGF5ZXIueG1sUEsBAgAAFAACAAgARVZzSSzbRb1GMgAASUYAABcAAAAAAAAAAAAAAAAALQMAAHVuaXZlcnNhbC91bml2ZXJzYWwucG5nUEsBAgAAFAACAAgARVZzSXyF9/FeAAAAagAAABsAAAAAAAAAAQAAAAAAqDUAAHVuaXZlcnNhbC91bml2ZXJzYWwucG5nLnhtbFBLBQYAAAAAAwADANAAAAA/NgAAAAA="/>
  <p:tag name="ISPRING_PRESENTATION_TITLE" val="时间轴图表合集三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008CFF"/>
        </a:solidFill>
        <a:ln w="9525">
          <a:noFill/>
          <a:round/>
          <a:headEnd/>
          <a:tailEnd/>
        </a:ln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algn="ctr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2739</Words>
  <Application>Microsoft Office PowerPoint</Application>
  <PresentationFormat>自定义</PresentationFormat>
  <Paragraphs>248</Paragraphs>
  <Slides>20</Slides>
  <Notes>20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Office 主题​​</vt:lpstr>
      <vt:lpstr>1_Office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www.33ppt.com</dc:title>
  <dc:creator>Administrator</dc:creator>
  <cp:lastModifiedBy>Administrator</cp:lastModifiedBy>
  <cp:revision>2</cp:revision>
  <dcterms:created xsi:type="dcterms:W3CDTF">2017-01-29T12:34:01Z</dcterms:created>
  <dcterms:modified xsi:type="dcterms:W3CDTF">2018-06-13T10:04:43Z</dcterms:modified>
</cp:coreProperties>
</file>