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8" r:id="rId6"/>
    <p:sldId id="269" r:id="rId7"/>
    <p:sldId id="260" r:id="rId8"/>
    <p:sldId id="270" r:id="rId9"/>
    <p:sldId id="271" r:id="rId10"/>
    <p:sldId id="272" r:id="rId11"/>
    <p:sldId id="261" r:id="rId12"/>
    <p:sldId id="266" r:id="rId13"/>
    <p:sldId id="264" r:id="rId14"/>
    <p:sldId id="265" r:id="rId15"/>
    <p:sldId id="263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55F7AB5-335B-454E-AF4C-6A7CE156FC66}">
          <p14:sldIdLst>
            <p14:sldId id="257"/>
            <p14:sldId id="258"/>
            <p14:sldId id="259"/>
            <p14:sldId id="268"/>
            <p14:sldId id="269"/>
            <p14:sldId id="260"/>
            <p14:sldId id="270"/>
            <p14:sldId id="271"/>
            <p14:sldId id="272"/>
            <p14:sldId id="261"/>
            <p14:sldId id="266"/>
            <p14:sldId id="264"/>
            <p14:sldId id="265"/>
            <p14:sldId id="263"/>
          </p14:sldIdLst>
        </p14:section>
        <p14:section name="无标题节" id="{524B4BF1-4717-4084-9636-69FB177A50E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8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83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37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91"/>
            <a:ext cx="10363200" cy="1468967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22292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1628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6"/>
            <a:ext cx="10363200" cy="1363133"/>
          </a:xfrm>
          <a:prstGeom prst="rect">
            <a:avLst/>
          </a:prstGeo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67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2030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2844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5"/>
            <a:ext cx="5386917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2" y="1534585"/>
            <a:ext cx="5389033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2" y="2175934"/>
            <a:ext cx="5389033" cy="394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66172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7085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6438882" y="522300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800" dirty="0">
                <a:solidFill>
                  <a:prstClr val="white"/>
                </a:solidFill>
                <a:latin typeface="Arial"/>
                <a:ea typeface="微软雅黑"/>
              </a:rPr>
              <a:t>郑重声明：请勿商用，违者必究！</a:t>
            </a:r>
          </a:p>
        </p:txBody>
      </p:sp>
    </p:spTree>
    <p:extLst>
      <p:ext uri="{BB962C8B-B14F-4D97-AF65-F5344CB8AC3E}">
        <p14:creationId xmlns:p14="http://schemas.microsoft.com/office/powerpoint/2010/main" val="17630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8"/>
            <a:ext cx="4011084" cy="1162049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2583"/>
          </a:xfrm>
          <a:prstGeom prst="rect">
            <a:avLst/>
          </a:prstGeo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113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87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6"/>
            <a:ext cx="7315200" cy="567267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zh-CN" altLang="en-US" noProof="0">
              <a:sym typeface="Verdana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73"/>
            <a:ext cx="73152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2954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5"/>
            <a:ext cx="109728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02398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5173"/>
            <a:ext cx="2743200" cy="585046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5173"/>
            <a:ext cx="80264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5282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73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32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34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5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9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44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08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B12F7-989A-4D02-9420-A85AE29BB1B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C547E-9B0C-4735-9766-539736F5462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2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86"/>
          <a:stretch>
            <a:fillRect/>
          </a:stretch>
        </p:blipFill>
        <p:spPr bwMode="auto">
          <a:xfrm>
            <a:off x="11144252" y="0"/>
            <a:ext cx="10477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直接连接符 4"/>
          <p:cNvSpPr>
            <a:spLocks noChangeShapeType="1"/>
          </p:cNvSpPr>
          <p:nvPr/>
        </p:nvSpPr>
        <p:spPr bwMode="auto">
          <a:xfrm rot="5400000">
            <a:off x="190505" y="406407"/>
            <a:ext cx="817033" cy="4233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2400">
              <a:solidFill>
                <a:srgbClr val="2A82B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8" name="直接连接符 5"/>
          <p:cNvSpPr>
            <a:spLocks noChangeShapeType="1"/>
          </p:cNvSpPr>
          <p:nvPr/>
        </p:nvSpPr>
        <p:spPr bwMode="auto">
          <a:xfrm rot="5400000">
            <a:off x="440267" y="239188"/>
            <a:ext cx="480484" cy="2116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2400">
              <a:solidFill>
                <a:srgbClr val="2A82B0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977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  <p:txStyles>
    <p:titleStyle>
      <a:lvl1pPr marL="1219170" indent="-1219170" algn="l" rtl="0" eaLnBrk="0" fontAlgn="base" hangingPunct="0">
        <a:spcBef>
          <a:spcPct val="0"/>
        </a:spcBef>
        <a:spcAft>
          <a:spcPct val="0"/>
        </a:spcAft>
        <a:defRPr sz="5867" b="1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marL="1219170" indent="-1219170" algn="l" rtl="0" eaLnBrk="0" fontAlgn="base" hangingPunct="0">
        <a:spcBef>
          <a:spcPct val="0"/>
        </a:spcBef>
        <a:spcAft>
          <a:spcPct val="0"/>
        </a:spcAft>
        <a:defRPr sz="5867" b="1">
          <a:solidFill>
            <a:schemeClr val="bg1"/>
          </a:solidFill>
          <a:latin typeface="Verdana" pitchFamily="34" charset="0"/>
          <a:ea typeface="微软雅黑" pitchFamily="34" charset="-122"/>
          <a:sym typeface="Verdana" pitchFamily="34" charset="0"/>
        </a:defRPr>
      </a:lvl2pPr>
      <a:lvl3pPr marL="1219170" indent="-1219170" algn="l" rtl="0" eaLnBrk="0" fontAlgn="base" hangingPunct="0">
        <a:spcBef>
          <a:spcPct val="0"/>
        </a:spcBef>
        <a:spcAft>
          <a:spcPct val="0"/>
        </a:spcAft>
        <a:defRPr sz="5867" b="1">
          <a:solidFill>
            <a:schemeClr val="bg1"/>
          </a:solidFill>
          <a:latin typeface="Verdana" pitchFamily="34" charset="0"/>
          <a:ea typeface="微软雅黑" pitchFamily="34" charset="-122"/>
          <a:sym typeface="Verdana" pitchFamily="34" charset="0"/>
        </a:defRPr>
      </a:lvl3pPr>
      <a:lvl4pPr marL="1219170" indent="-1219170" algn="l" rtl="0" eaLnBrk="0" fontAlgn="base" hangingPunct="0">
        <a:spcBef>
          <a:spcPct val="0"/>
        </a:spcBef>
        <a:spcAft>
          <a:spcPct val="0"/>
        </a:spcAft>
        <a:defRPr sz="5867" b="1">
          <a:solidFill>
            <a:schemeClr val="bg1"/>
          </a:solidFill>
          <a:latin typeface="Verdana" pitchFamily="34" charset="0"/>
          <a:ea typeface="微软雅黑" pitchFamily="34" charset="-122"/>
          <a:sym typeface="Verdana" pitchFamily="34" charset="0"/>
        </a:defRPr>
      </a:lvl4pPr>
      <a:lvl5pPr marL="1219170" indent="-1219170" algn="l" rtl="0" eaLnBrk="0" fontAlgn="base" hangingPunct="0">
        <a:spcBef>
          <a:spcPct val="0"/>
        </a:spcBef>
        <a:spcAft>
          <a:spcPct val="0"/>
        </a:spcAft>
        <a:defRPr sz="5867" b="1">
          <a:solidFill>
            <a:schemeClr val="bg1"/>
          </a:solidFill>
          <a:latin typeface="Verdana" pitchFamily="34" charset="0"/>
          <a:ea typeface="微软雅黑" pitchFamily="34" charset="-122"/>
          <a:sym typeface="Verdana" pitchFamily="34" charset="0"/>
        </a:defRPr>
      </a:lvl5pPr>
      <a:lvl6pPr marL="1828754" indent="-1219170" algn="l" rtl="0" eaLnBrk="0" fontAlgn="base" hangingPunct="0">
        <a:spcBef>
          <a:spcPct val="0"/>
        </a:spcBef>
        <a:spcAft>
          <a:spcPct val="0"/>
        </a:spcAft>
        <a:defRPr sz="5867" b="1">
          <a:solidFill>
            <a:schemeClr val="bg1"/>
          </a:solidFill>
          <a:latin typeface="Verdana" pitchFamily="34" charset="0"/>
          <a:ea typeface="微软雅黑" pitchFamily="34" charset="-122"/>
          <a:sym typeface="Verdana" pitchFamily="34" charset="0"/>
        </a:defRPr>
      </a:lvl6pPr>
      <a:lvl7pPr marL="2438339" indent="-1219170" algn="l" rtl="0" eaLnBrk="0" fontAlgn="base" hangingPunct="0">
        <a:spcBef>
          <a:spcPct val="0"/>
        </a:spcBef>
        <a:spcAft>
          <a:spcPct val="0"/>
        </a:spcAft>
        <a:defRPr sz="5867" b="1">
          <a:solidFill>
            <a:schemeClr val="bg1"/>
          </a:solidFill>
          <a:latin typeface="Verdana" pitchFamily="34" charset="0"/>
          <a:ea typeface="微软雅黑" pitchFamily="34" charset="-122"/>
          <a:sym typeface="Verdana" pitchFamily="34" charset="0"/>
        </a:defRPr>
      </a:lvl7pPr>
      <a:lvl8pPr marL="3047924" indent="-1219170" algn="l" rtl="0" eaLnBrk="0" fontAlgn="base" hangingPunct="0">
        <a:spcBef>
          <a:spcPct val="0"/>
        </a:spcBef>
        <a:spcAft>
          <a:spcPct val="0"/>
        </a:spcAft>
        <a:defRPr sz="5867" b="1">
          <a:solidFill>
            <a:schemeClr val="bg1"/>
          </a:solidFill>
          <a:latin typeface="Verdana" pitchFamily="34" charset="0"/>
          <a:ea typeface="微软雅黑" pitchFamily="34" charset="-122"/>
          <a:sym typeface="Verdana" pitchFamily="34" charset="0"/>
        </a:defRPr>
      </a:lvl8pPr>
      <a:lvl9pPr marL="3657509" indent="-1219170" algn="l" rtl="0" eaLnBrk="0" fontAlgn="base" hangingPunct="0">
        <a:spcBef>
          <a:spcPct val="0"/>
        </a:spcBef>
        <a:spcAft>
          <a:spcPct val="0"/>
        </a:spcAft>
        <a:defRPr sz="5867" b="1">
          <a:solidFill>
            <a:schemeClr val="bg1"/>
          </a:solidFill>
          <a:latin typeface="Verdana" pitchFamily="34" charset="0"/>
          <a:ea typeface="微软雅黑" pitchFamily="34" charset="-122"/>
          <a:sym typeface="Verdana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267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733">
          <a:solidFill>
            <a:schemeClr val="tx1"/>
          </a:solidFill>
          <a:latin typeface="+mn-lt"/>
          <a:ea typeface="+mn-ea"/>
          <a:sym typeface="Verdana" pitchFamily="34" charset="0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sym typeface="Verdana" pitchFamily="34" charset="0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667">
          <a:solidFill>
            <a:schemeClr val="tx1"/>
          </a:solidFill>
          <a:latin typeface="+mn-lt"/>
          <a:ea typeface="+mn-ea"/>
          <a:sym typeface="Verdana" pitchFamily="34" charset="0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  <a:sym typeface="Verdana" pitchFamily="34" charset="0"/>
        </a:defRPr>
      </a:lvl5pPr>
      <a:lvl6pPr marL="3352716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  <a:sym typeface="Verdana" pitchFamily="34" charset="0"/>
        </a:defRPr>
      </a:lvl6pPr>
      <a:lvl7pPr marL="3962301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  <a:sym typeface="Verdana" pitchFamily="34" charset="0"/>
        </a:defRPr>
      </a:lvl7pPr>
      <a:lvl8pPr marL="4571886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  <a:sym typeface="Verdana" pitchFamily="34" charset="0"/>
        </a:defRPr>
      </a:lvl8pPr>
      <a:lvl9pPr marL="5181470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  <a:sym typeface="Verdana" pitchFamily="34" charset="0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2.xml"/><Relationship Id="rId5" Type="http://schemas.openxmlformats.org/officeDocument/2006/relationships/image" Target="../media/image13.jpe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矩形 66"/>
          <p:cNvSpPr/>
          <p:nvPr/>
        </p:nvSpPr>
        <p:spPr>
          <a:xfrm>
            <a:off x="251519" y="204125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2" r="9256"/>
          <a:stretch/>
        </p:blipFill>
        <p:spPr>
          <a:xfrm>
            <a:off x="1" y="0"/>
            <a:ext cx="12211051" cy="69913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290724" y="4114875"/>
            <a:ext cx="695575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圣诞活动策划模板</a:t>
            </a:r>
          </a:p>
        </p:txBody>
      </p:sp>
      <p:sp>
        <p:nvSpPr>
          <p:cNvPr id="26" name="椭圆 25"/>
          <p:cNvSpPr/>
          <p:nvPr/>
        </p:nvSpPr>
        <p:spPr>
          <a:xfrm>
            <a:off x="4072163" y="-435121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339810" y="-627291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096333" y="-274787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749923" y="-321352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602029" y="-272340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160118" y="-195836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465321" y="-448141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732964" y="-640311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489490" y="-287807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143081" y="-334372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995186" y="-285360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553277" y="-208856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359074" y="-575426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626721" y="-767596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383243" y="-415092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036834" y="-461657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4888939" y="-412645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447029" y="-336141"/>
            <a:ext cx="176015" cy="1760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9229645" y="5688367"/>
            <a:ext cx="234952" cy="234948"/>
            <a:chOff x="2548156" y="402412"/>
            <a:chExt cx="597694" cy="597694"/>
          </a:xfrm>
        </p:grpSpPr>
        <p:grpSp>
          <p:nvGrpSpPr>
            <p:cNvPr id="53" name="组合 52"/>
            <p:cNvGrpSpPr/>
            <p:nvPr/>
          </p:nvGrpSpPr>
          <p:grpSpPr>
            <a:xfrm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2700000"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5006447" y="4011287"/>
            <a:ext cx="357260" cy="357256"/>
            <a:chOff x="2548156" y="402412"/>
            <a:chExt cx="597694" cy="597694"/>
          </a:xfrm>
        </p:grpSpPr>
        <p:grpSp>
          <p:nvGrpSpPr>
            <p:cNvPr id="60" name="组合 59"/>
            <p:cNvGrpSpPr/>
            <p:nvPr/>
          </p:nvGrpSpPr>
          <p:grpSpPr>
            <a:xfrm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 rot="2700000"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10104551" y="3986886"/>
            <a:ext cx="319352" cy="319348"/>
            <a:chOff x="2548156" y="402412"/>
            <a:chExt cx="597694" cy="597694"/>
          </a:xfrm>
        </p:grpSpPr>
        <p:grpSp>
          <p:nvGrpSpPr>
            <p:cNvPr id="81" name="组合 80"/>
            <p:cNvGrpSpPr/>
            <p:nvPr/>
          </p:nvGrpSpPr>
          <p:grpSpPr>
            <a:xfrm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 rot="2700000"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01" name="组合 100"/>
          <p:cNvGrpSpPr/>
          <p:nvPr/>
        </p:nvGrpSpPr>
        <p:grpSpPr>
          <a:xfrm>
            <a:off x="7631140" y="5053634"/>
            <a:ext cx="234952" cy="234948"/>
            <a:chOff x="2548156" y="402412"/>
            <a:chExt cx="597694" cy="597694"/>
          </a:xfrm>
        </p:grpSpPr>
        <p:grpSp>
          <p:nvGrpSpPr>
            <p:cNvPr id="102" name="组合 101"/>
            <p:cNvGrpSpPr/>
            <p:nvPr/>
          </p:nvGrpSpPr>
          <p:grpSpPr>
            <a:xfrm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椭圆 106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 rot="2700000"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104" name="椭圆 103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108" name="图片 10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487" y="2197100"/>
            <a:ext cx="1023216" cy="907304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269" y="4024758"/>
            <a:ext cx="834801" cy="116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6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8.35783E-7 4.04052E-6 L 8.35783E-7 0.00029 C 0.00126 0.00715 0.0021 0.0146 0.00336 0.02145 C 0.0042 0.02443 0.00672 0.02771 0.00672 0.03069 C 0.00672 0.0429 0.0063 0.05482 0.00336 0.06644 C 0.00294 0.07002 -0.00126 0.0727 -0.00336 0.07598 C -0.00714 0.08313 -0.0105 0.09028 -0.01344 0.09743 C -0.01428 0.10071 -0.01554 0.10399 -0.0168 0.10697 C -0.01764 0.11114 -0.01848 0.11501 -0.02016 0.11889 C -0.021 0.12157 -0.02226 0.12366 -0.02352 0.12604 C -0.02478 0.12932 -0.02562 0.13259 -0.02688 0.13557 C -0.02562 0.14749 -0.0252 0.15971 -0.02352 0.17133 C -0.02184 0.18087 -0.01848 0.18206 -0.01344 0.1904 C 0.00084 0.21305 -0.01218 0.19249 -0.00336 0.21186 C -0.00126 0.21603 0.00126 0.2199 0.00336 0.22377 C 0.00462 0.23897 0.00546 0.25417 0.00672 0.26907 C 0.00756 0.27562 0.0105 0.28188 0.0105 0.28814 C 0.0105 0.30393 0.00714 0.30393 0.00336 0.31674 C 0.0021 0.32151 0.00084 0.32628 8.35783E-7 0.33104 C -0.00378 0.35518 8.35783E-7 0.35101 -0.00672 0.3668 C -0.00756 0.36948 -0.00798 0.37187 -0.01008 0.37395 C -0.0126 0.37753 -0.0168 0.38051 -0.02016 0.38349 C -0.021 0.38587 -0.02184 0.38855 -0.02352 0.39064 C -0.0252 0.39392 -0.02898 0.3969 -0.03024 0.40017 C -0.03318 0.40971 -0.03696 0.42878 -0.03696 0.42908 C -0.0357 0.44487 -0.03528 0.46066 -0.0336 0.47646 C -0.03234 0.48718 -0.02856 0.48599 -0.02352 0.49553 C -0.02184 0.4988 -0.02142 0.50208 -0.02016 0.50506 C -0.0168 0.51162 -0.01218 0.51758 -0.01008 0.52413 C -0.0084 0.5283 -0.00756 0.53218 -0.00672 0.53605 C -0.00546 0.53933 -0.0042 0.54261 -0.00336 0.54559 C -0.0042 0.55602 -0.00462 0.56644 -0.00672 0.57658 C -0.00714 0.57926 -0.00924 0.58104 -0.01008 0.58373 C -0.01134 0.58849 -0.01134 0.59356 -0.01344 0.59803 C -0.0147 0.6022 -0.01806 0.60607 -0.02016 0.60995 C -0.02898 0.62961 -0.01638 0.60935 -0.03024 0.62902 C -0.03108 0.63319 -0.03234 0.63706 -0.0336 0.64094 C -0.03444 0.64422 -0.0357 0.64749 -0.03696 0.65047 C -0.03822 0.65524 -0.0378 0.66031 -0.04032 0.66478 C -0.04158 0.66776 -0.04536 0.66954 -0.04704 0.67193 C -0.05628 0.68742 -0.05124 0.68385 -0.05712 0.69815 C -0.0588 0.70321 -0.06132 0.70768 -0.06384 0.71245 L -0.07056 0.72675 C -0.07686 0.7938 -0.07518 0.76191 -0.07056 0.8674 C -0.0693 0.88677 -0.06762 0.9118 -0.06384 0.93176 C -0.063 0.93593 -0.063 0.9401 -0.06048 0.94368 C -0.05796 0.94666 -0.05376 0.94845 -0.0504 0.95083 C -0.04914 0.95321 -0.04956 0.95619 -0.04704 0.95798 C -0.04452 0.95977 -0.0399 0.95947 -0.03696 0.96037 C -0.02478 0.96424 -0.02352 0.96513 -0.01344 0.9699 C -0.01092 0.97228 -0.00756 0.97437 -0.00672 0.97705 C 0.00126 0.99582 -0.00588 1.04052 -0.00672 1.04857 C -0.01008 1.09147 -0.01008 1.08581 -0.01008 1.07479 " pathEditMode="relative" rAng="0" ptsTypes="AAAAAAAAAAAAAAAAAAAAAAAAAAAAAAAAAAAAAAAAAAAAAAAAAAAAA">
                                      <p:cBhvr>
                                        <p:cTn id="6" dur="9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4" y="541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0.0168 0.01162 L -0.0168 0.01162 C -0.01344 0.01818 -0.0105 0.02444 -0.00672 0.03069 C -0.00462 0.03427 -2.75094E-6 0.03695 -2.75094E-6 0.04023 C 0.00084 0.05542 -0.00168 0.07032 -0.00336 0.08522 C -0.0042 0.09148 -0.00714 0.09863 -0.01008 0.10429 C -0.01218 0.10846 -0.01386 0.11264 -0.0168 0.11651 C -0.01932 0.11979 -0.02394 0.12247 -0.02688 0.12575 C -0.03192 0.132 -0.0357 0.13856 -0.04032 0.14482 C -0.04242 0.14809 -0.04536 0.15107 -0.04704 0.15435 C -0.0483 0.15674 -0.04872 0.15942 -0.0504 0.1615 C -0.06342 0.18028 -0.05208 0.15793 -0.06048 0.1761 C -0.05922 0.18713 -0.05796 0.19815 -0.05712 0.20948 C -0.05586 0.22765 -0.05544 0.24583 -0.05376 0.2643 C -0.05334 0.26758 -0.04452 0.28755 -0.04368 0.28814 L -0.0336 0.29261 C -0.0252 0.31019 -0.02856 0.30215 -0.02352 0.31645 C -0.02478 0.32301 -0.02562 0.32926 -0.02688 0.33582 C -0.02814 0.34267 -0.02898 0.34982 -0.03696 0.35489 L -0.0672 0.36889 L -0.07728 0.37366 L -0.08736 0.37843 C -0.0882 0.38111 -0.08862 0.38379 -0.09072 0.38588 C -0.09324 0.38796 -0.09744 0.38856 -0.1008 0.39065 C -0.10416 0.39273 -0.10752 0.39512 -0.11088 0.3975 C -0.12473 0.40942 -0.1092 0.40078 -0.12767 0.40942 C -0.12977 0.4121 -0.13271 0.41419 -0.13439 0.41687 C -0.13733 0.42134 -0.14111 0.43117 -0.14111 0.43117 C -0.14069 0.43445 -0.14615 0.46514 -0.13103 0.47378 C -0.12809 0.47557 -0.12389 0.47527 -0.12095 0.47646 C -0.11717 0.47765 -0.11423 0.47944 -0.11088 0.48123 C -0.11172 0.49136 -0.11214 0.50179 -0.11423 0.51222 C -0.11465 0.5146 -0.11507 0.51758 -0.11759 0.51907 C -0.12011 0.52086 -0.12431 0.52086 -0.12767 0.52175 C -0.13607 0.52771 -0.14573 0.53546 -0.15791 0.53844 C -0.16127 0.53904 -0.16463 0.53933 -0.16799 0.54053 C -0.17471 0.54351 -0.18815 0.55006 -0.18815 0.55006 L -0.20831 0.57181 L -0.21461 0.57896 C -0.21377 0.5885 -0.21419 0.59804 -0.21167 0.60757 C -0.20915 0.61621 -0.20327 0.61383 -0.19487 0.61711 C -0.16883 0.62634 -0.19991 0.618 -0.17471 0.62426 C -0.17219 0.62873 -0.17177 0.63409 -0.16799 0.63826 C -0.16547 0.64094 -0.16295 0.64303 -0.16127 0.64571 C -0.15707 0.65137 -0.15917 0.65525 -0.15119 0.66001 C -0.14825 0.6615 -0.14447 0.6615 -0.14111 0.6624 C -0.13985 0.66448 -0.13943 0.66717 -0.13775 0.66955 C -0.13229 0.67491 -0.12473 0.67789 -0.11759 0.68147 C -0.08652 0.71424 -0.11885 0.68057 -0.09408 0.70531 C -0.09156 0.70739 -0.0903 0.71037 -0.08736 0.71246 C -0.08442 0.71424 -0.08064 0.71544 -0.07728 0.71722 C -0.07476 0.71931 -0.0735 0.72229 -0.07056 0.72438 C -0.06762 0.72587 -0.06342 0.72557 -0.06048 0.72646 C -0.0567 0.72795 -0.05376 0.72974 -0.0504 0.73153 C -0.0357 0.74702 -0.0399 0.73927 -0.04704 0.77175 C -0.04788 0.77682 -0.05166 0.78129 -0.05376 0.78635 C -0.05502 0.78874 -0.05502 0.79112 -0.05712 0.79351 L -0.07728 0.81496 L -0.084 0.82211 C -0.0861 0.8245 -0.08778 0.82718 -0.09072 0.82896 C -0.09912 0.83522 -0.11004 0.84208 -0.11423 0.85072 C -0.12851 0.88111 -0.11465 0.84982 -0.12431 0.87694 C -0.12515 0.87932 -0.12641 0.88141 -0.12767 0.88409 C -0.12893 0.88707 -0.12977 0.89035 -0.13103 0.89363 C -0.13187 0.89601 -0.13313 0.89809 -0.13439 0.90048 C -0.14279 0.92163 -0.13271 0.90018 -0.14111 0.91717 C -0.13985 0.92759 -0.13985 0.93802 -0.13775 0.94845 C -0.13649 0.95322 -0.13313 0.95799 -0.13103 0.96246 C -0.12641 0.97259 -0.12935 0.96752 -0.12095 0.97706 C -0.12263 0.98391 -0.12515 0.99911 -0.13103 1.00537 L -0.15119 1.02682 C -0.15875 1.03516 -0.16169 1.03695 -0.16463 1.04857 C -0.16547 1.05304 -0.16715 1.05781 -0.16799 1.06258 C -0.16925 1.07062 -0.16925 1.07867 -0.17135 1.08641 C -0.17261 1.09148 -0.17807 1.10101 -0.17807 1.10101 L -0.16799 1.10548 " pathEditMode="relative" ptsTypes="AAAAAAAAAAAAAAAAAAAAAAAAAAAAAAAAAAAAAAAAAAAAAAAAAAAAAAAAAAAAAAAAAAAAAAAAAAAA">
                                      <p:cBhvr>
                                        <p:cTn id="8" dur="1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02142 0.0143 L -0.02142 0.0143 C -0.02688 0.02086 -0.0315 0.02771 -0.03822 0.03337 C -0.0441 0.03873 -0.05166 0.04291 -0.05838 0.04767 L -0.07854 0.06198 C -0.0819 0.06436 -0.08568 0.06645 -0.08862 0.06913 C -0.09072 0.07151 -0.09366 0.07389 -0.09534 0.07628 C -0.09786 0.08105 -0.09786 0.08641 -0.10206 0.09058 L -0.10878 0.09773 C -0.10752 0.1326 -0.10836 0.16746 -0.10542 0.20232 C -0.105 0.20739 -0.0987 0.21662 -0.0987 0.21662 C -0.09996 0.22288 -0.10038 0.23391 -0.10542 0.24046 C -0.1071 0.24314 -0.10962 0.24523 -0.11214 0.24761 C -0.11298 0.25089 -0.11382 0.25417 -0.1155 0.25715 C -0.11718 0.26221 -0.12222 0.27145 -0.12222 0.27145 C -0.12096 0.28516 -0.12138 0.29886 -0.11886 0.31198 C -0.1176 0.31764 -0.10752 0.32181 -0.10206 0.32389 C -0.09744 0.32568 -0.09324 0.32747 -0.08862 0.32866 C -0.0819 0.33075 -0.07182 0.33224 -0.0651 0.33343 C -0.05964 0.33909 -0.0462 0.3531 -0.04158 0.35965 C -0.0399 0.36204 -0.03948 0.36472 -0.03822 0.3668 C -0.03612 0.37008 -0.03318 0.37306 -0.0315 0.37634 C -0.02982 0.37962 -0.0294 0.38289 -0.02814 0.38587 C -0.02604 0.39094 -0.02142 0.40018 -0.02142 0.40018 C -0.02016 0.4115 -0.01428 0.43802 -0.02142 0.45024 C -0.02268 0.45262 -0.02772 0.45232 -0.0315 0.45262 C -0.0378 0.45381 -0.04494 0.45441 -0.05166 0.455 C -0.05586 0.45977 -0.06258 0.46394 -0.0651 0.46931 C -0.0672 0.47407 -0.06762 0.47944 -0.07182 0.48361 C -0.09072 0.50417 -0.06762 0.47824 -0.0819 0.49791 C -0.09492 0.51639 -0.08316 0.49434 -0.09198 0.51221 C -0.09282 0.52413 -0.09366 0.53635 -0.09534 0.54797 C -0.09744 0.56406 -0.10374 0.56585 -0.09534 0.58373 C -0.09366 0.58701 -0.08862 0.5885 -0.08526 0.59088 C -0.07728 0.60816 -0.08232 0.60101 -0.07182 0.61233 C -0.07224 0.6168 -0.07392 0.63617 -0.07854 0.64332 C -0.0798 0.646 -0.08358 0.64809 -0.08526 0.65047 C -0.09702 0.66954 -0.08358 0.6612 -0.10206 0.66954 C -0.1029 0.67193 -0.105 0.67431 -0.10542 0.6767 C -0.1071 0.69577 -0.10878 0.71484 -0.10878 0.73391 C -0.10878 0.74285 -0.10416 0.76013 -0.10206 0.76966 C -0.1029 0.78248 -0.1029 0.79529 -0.10542 0.8078 C -0.10668 0.81645 -0.1113 0.82568 -0.1155 0.83403 C -0.11424 0.85012 -0.11382 0.86591 -0.11214 0.8817 C -0.11172 0.88438 -0.10962 0.88647 -0.10878 0.88885 C -0.1071 0.89302 -0.10626 0.8969 -0.10542 0.90077 C -0.10626 0.92223 -0.10668 0.94368 -0.10878 0.96513 C -0.10878 0.96692 -0.11382 0.97944 -0.1155 0.98182 C -0.11718 0.9845 -0.12012 0.98659 -0.12222 0.98897 C -0.12348 0.99136 -0.12432 0.99374 -0.12558 0.99612 C -0.12768 1.00268 -0.12978 1.00894 -0.1323 1.01519 C -0.13314 1.01847 -0.13398 1.02175 -0.13566 1.02473 C -0.1365 1.02711 -0.13818 1.0295 -0.13902 1.03188 C -0.14028 1.03665 -0.14112 1.04142 -0.14238 1.04618 C -0.14322 1.07091 -0.14364 1.09565 -0.14574 1.12008 C -0.14616 1.12693 -0.15162 1.12872 -0.15582 1.13438 C -0.15708 1.13677 -0.15624 1.14004 -0.15918 1.14153 C -0.1617 1.14302 -0.1659 1.14153 -0.16884 1.14153 " pathEditMode="relative" ptsTypes="AAAAAAAAAAAAAAAAAAAAAAAAAAAAAAAAAAAAAAAAAAAAAAAAAAAAAAAAAA">
                                      <p:cBhvr>
                                        <p:cTn id="10" dur="1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8100"/>
                                  </p:stCondLst>
                                  <p:childTnLst>
                                    <p:animMotion origin="layout" path="M 0.00588 0.01966 L 0.00588 0.01966 C 0.00462 0.03099 0.0042 0.04171 0.00252 0.05304 C 0.00126 0.0584 -0.00336 0.06287 -0.00756 0.06734 C -0.01554 0.07509 -0.0273 0.08581 -0.0378 0.09088 L -0.04788 0.09594 C -0.04914 0.09833 -0.04914 0.10101 -0.05124 0.1031 C -0.0756 0.12485 -0.06342 0.11114 -0.08148 0.12217 C -0.10374 0.13498 -0.0798 0.12306 -0.10164 0.13856 C -0.10458 0.14064 -0.10836 0.14183 -0.11172 0.14362 C -0.11298 0.14571 -0.1134 0.14839 -0.11508 0.15077 C -0.12264 0.15852 -0.126 0.15703 -0.13524 0.16239 C -0.15203 0.17252 -0.13776 0.16776 -0.15539 0.17223 C -0.15665 0.17461 -0.15749 0.17699 -0.15875 0.17908 C -0.16085 0.18236 -0.16547 0.18534 -0.16547 0.18891 C -0.16673 0.20858 -0.16505 0.22854 -0.16211 0.24851 C -0.15917 0.27354 -0.15875 0.26043 -0.14867 0.27443 C -0.14742 0.27681 -0.14784 0.28009 -0.14532 0.28188 C -0.13986 0.28575 -0.13188 0.28814 -0.12516 0.29142 C -0.1218 0.29291 -0.11928 0.29499 -0.11508 0.29618 C -0.11172 0.29678 -0.10836 0.29708 -0.105 0.29857 C -0.09828 0.30125 -0.08484 0.3078 -0.08484 0.3078 C -0.07854 0.31496 -0.07812 0.31645 -0.06804 0.3224 C -0.05628 0.32956 -0.04746 0.32807 -0.0378 0.34118 C -0.02562 0.35906 -0.03822 0.34356 -0.021 0.35816 C -0.01848 0.36025 -0.01722 0.36293 -0.01428 0.36531 C -0.01134 0.3677 -0.00756 0.36978 -0.0042 0.37246 C 0.00294 0.37842 0.0021 0.37932 0.00588 0.38677 C 0.00462 0.39541 0.00504 0.40435 0.00252 0.41269 C 0.00126 0.41567 -0.00168 0.41776 -0.0042 0.41984 C -0.0168 0.43057 -0.01134 0.42461 -0.02772 0.43206 C -0.05124 0.44219 -0.0315 0.43683 -0.05124 0.44159 C -0.05586 0.44457 -0.06132 0.44726 -0.06468 0.45083 C -0.07308 0.45917 -0.06216 0.45798 -0.07476 0.46543 C -0.0777 0.46692 -0.08148 0.46692 -0.08484 0.46782 C -0.08988 0.4842 -0.09072 0.48182 -0.08484 0.50357 C -0.08358 0.50834 -0.07812 0.51788 -0.07812 0.51788 C -0.07728 0.52562 -0.07644 0.54171 -0.0714 0.55125 C -0.06972 0.55453 -0.06804 0.5578 -0.06468 0.56049 C -0.06216 0.56287 -0.05796 0.56376 -0.0546 0.56525 C -0.04704 0.58701 -0.05082 0.57836 -0.04452 0.59148 C -0.04578 0.59892 -0.04662 0.60608 -0.04788 0.61323 C -0.04872 0.61561 -0.04914 0.61829 -0.05124 0.62038 C -0.05712 0.62544 -0.06258 0.6323 -0.0714 0.63468 L -0.09156 0.63945 C -0.10164 0.63856 -0.11298 0.64004 -0.1218 0.63707 C -0.12768 0.63498 -0.12558 0.62276 -0.1218 0.62038 C -0.1197 0.61859 -0.11508 0.61859 -0.11172 0.61799 C -0.10164 0.61859 -0.09156 0.61859 -0.08148 0.62038 C -0.07392 0.62157 -0.06804 0.62753 -0.06468 0.6323 C -0.06342 0.63438 -0.063 0.63707 -0.06132 0.63945 C -0.05964 0.64183 -0.05712 0.64422 -0.0546 0.6466 C -0.05082 0.65822 -0.04872 0.65852 -0.0546 0.67282 C -0.0588 0.68236 -0.07224 0.68266 -0.08148 0.68951 C -0.09786 0.70083 -0.09156 0.69517 -0.10164 0.7062 C -0.1029 0.70917 -0.10374 0.71245 -0.105 0.71573 C -0.10878 0.72258 -0.11298 0.72646 -0.11844 0.73242 C -0.1197 0.7354 -0.12054 0.73867 -0.1218 0.74195 C -0.1239 0.74672 -0.12768 0.75119 -0.12852 0.75625 C -0.13272 0.77294 -0.12978 0.76579 -0.13524 0.77771 C -0.1386 0.80006 -0.14196 0.8084 -0.13524 0.83254 C -0.13482 0.83522 -0.13104 0.8373 -0.12852 0.83969 C -0.1092 0.83552 -0.1008 0.83879 -0.09828 0.823 C -0.09786 0.81972 -0.1008 0.81645 -0.10164 0.81347 C -0.10752 0.81406 -0.11298 0.81466 -0.11844 0.81555 C -0.12222 0.81645 -0.12684 0.81615 -0.12852 0.81823 C -0.13272 0.82211 -0.13314 0.82777 -0.13524 0.83254 L -0.14196 0.84654 L -0.14532 0.85399 C -0.14658 0.85935 -0.14742 0.86502 -0.14867 0.87068 C -0.14951 0.87306 -0.15161 0.87515 -0.15203 0.87783 C -0.15917 0.90435 -0.14993 0.88885 -0.16211 0.90643 C -0.17051 0.93534 -0.16127 0.90524 -0.16883 0.9255 C -0.17177 0.93206 -0.17723 0.95143 -0.18227 0.95858 C -0.20117 0.9854 -0.17891 0.95173 -0.19235 0.97795 C -0.19445 0.98122 -0.19739 0.9842 -0.19907 0.98748 C -0.20075 0.98957 -0.20159 0.99225 -0.20243 0.99434 C -0.20159 1 -0.20075 1.00566 -0.19907 1.01132 C -0.19781 1.01609 -0.19235 1.02384 -0.18899 1.02801 C -0.18521 1.03277 -0.18017 1.03754 -0.17555 1.04231 L -0.16883 1.04916 C -0.16673 1.05184 -0.16379 1.05363 -0.16211 1.05661 L -0.15539 1.07062 C -0.15665 1.07717 -0.15581 1.08373 -0.15875 1.08969 C -0.16043 1.09297 -0.16463 1.09594 -0.16883 1.09714 L -0.17891 1.09475 " pathEditMode="relative" ptsTypes="AAAAAAAAAAAAAAAAAAAAAAAAAAAAAAAAAAAAAAAAAAAAAAAAAAAAAAAAAAAAAAAAAAAAAAAAAAAAAAAAAAAAAA">
                                      <p:cBhvr>
                                        <p:cTn id="12" dur="98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462 0.00954 L -0.00462 0.00954 C -0.00924 0.01609 -0.01344 0.02235 -0.01805 0.02891 C -0.02477 0.03725 -0.03023 0.04112 -0.03485 0.05006 C -0.04283 0.06347 -0.04199 0.06437 -0.04493 0.07867 C -0.04367 0.09476 -0.04493 0.11621 -0.03821 0.1335 C -0.03653 0.13826 -0.03401 0.14303 -0.03149 0.1478 C -0.03065 0.15018 -0.03023 0.15257 -0.02813 0.15495 C -0.02603 0.15733 -0.02351 0.15942 -0.02141 0.1621 C -0.01805 0.16687 -0.01638 0.1764 -0.0147 0.18117 C -0.01722 0.21127 -0.01386 0.21365 -0.02141 0.23361 C -0.02267 0.236 -0.02309 0.23838 -0.02477 0.24077 C -0.02897 0.24553 -0.03569 0.24941 -0.03821 0.25507 C -0.03947 0.25745 -0.03989 0.25984 -0.04157 0.26222 C -0.04577 0.26699 -0.05249 0.27086 -0.05501 0.27652 L -0.06173 0.29083 C -0.06299 0.29321 -0.06467 0.2953 -0.06509 0.29798 C -0.06635 0.30245 -0.07013 0.31884 -0.07181 0.3242 C -0.07391 0.32897 -0.07685 0.33344 -0.07853 0.3385 C -0.08231 0.34655 -0.08273 0.35102 -0.08525 0.35996 C -0.08651 0.36294 -0.08777 0.36621 -0.08861 0.36949 C -0.08525 0.44279 -0.08315 0.44041 -0.08861 0.51729 C -0.08903 0.52205 -0.09113 0.52652 -0.09197 0.53159 C -0.09323 0.53695 -0.09407 0.54261 -0.09533 0.54827 C -0.09617 0.55125 -0.09827 0.55453 -0.09869 0.55781 C -0.10037 0.56317 -0.10079 0.56884 -0.10205 0.5745 C -0.10415 0.58105 -0.10625 0.58493 -0.10877 0.59118 C -0.11339 0.61323 -0.11507 0.61323 -0.10877 0.64124 C -0.10793 0.64541 -0.10457 0.64899 -0.10205 0.65316 C -0.09953 0.65853 -0.09869 0.66329 -0.09197 0.66746 C -0.07811 0.67611 -0.07559 0.67611 -0.06173 0.67938 C -0.06089 0.68177 -0.06047 0.68415 -0.05837 0.68653 C -0.05459 0.6913 -0.04787 0.69518 -0.04493 0.70084 C -0.04409 0.70322 -0.04325 0.70561 -0.04157 0.70799 C -0.02855 0.72646 -0.04031 0.70412 -0.03149 0.72229 C -0.03275 0.73093 -0.03317 0.73957 -0.03485 0.74851 C -0.03569 0.7509 -0.03653 0.75328 -0.03821 0.75566 C -0.04115 0.75835 -0.04577 0.75984 -0.04829 0.76282 C -0.05123 0.7655 -0.05207 0.76937 -0.05501 0.77235 C -0.05795 0.77444 -0.06257 0.77503 -0.06509 0.77712 C -0.06929 0.7798 -0.07139 0.78367 -0.07517 0.78665 C -0.07811 0.78844 -0.08231 0.78934 -0.08525 0.79142 C -0.09365 0.79649 -0.10289 0.80155 -0.10877 0.80811 C -0.11843 0.81794 -0.11297 0.81317 -0.12557 0.82241 C -0.12809 0.82718 -0.13103 0.83165 -0.13229 0.83671 C -0.13649 0.85102 -0.13397 0.84476 -0.13901 0.85578 C -0.13565 0.91448 -0.14195 0.89124 -0.12893 0.9273 C -0.12809 0.93028 -0.12473 0.94041 -0.12221 0.94398 C -0.12053 0.94637 -0.11801 0.94875 -0.11549 0.95114 C -0.11465 0.95978 -0.11213 0.96842 -0.11213 0.97736 C -0.11213 1.01609 -0.11213 1.01252 -0.11885 1.03695 C -0.12011 1.04559 -0.12137 1.05423 -0.12221 1.06317 C -0.12389 1.07479 -0.12557 1.09893 -0.12557 1.09893 " pathEditMode="relative" ptsTypes="AAAAAAAAAAAAAAAAAAAAAAAAAAAAAAAAAAAAAAAAAAAAAAAAAAAAA">
                                      <p:cBhvr>
                                        <p:cTn id="14" dur="1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1.67997E-7 -1.37068E-6 L -1.67997E-7 -1.37068E-6 L -0.0336 0.03814 C -0.03612 0.04052 -0.04032 0.04499 -0.04032 0.04499 C -0.04158 0.04827 -0.042 0.05155 -0.04368 0.05482 C -0.04536 0.05721 -0.04872 0.05929 -0.0504 0.06168 C -0.05208 0.06406 -0.05292 0.06674 -0.05376 0.06883 C -0.05502 0.08105 -0.04662 0.10667 -0.06384 0.11919 C -0.06678 0.12097 -0.07056 0.12276 -0.07392 0.12366 C -0.07854 0.12515 -0.08316 0.12544 -0.08736 0.12634 C -0.09408 0.12544 -0.10164 0.12634 -0.10752 0.12366 C -0.11508 0.12068 -0.10752 0.1025 -0.10752 0.1025 C -0.10668 0.1025 -0.08442 0.10518 -0.08064 0.10697 C -0.0777 0.10906 -0.07686 0.11204 -0.07392 0.11442 C -0.0525 0.1326 -0.07392 0.11084 -0.05712 0.12842 C -0.05628 0.1317 -0.05502 0.13498 -0.05376 0.13796 C -0.05292 0.14064 -0.05124 0.14273 -0.0504 0.14511 C -0.04914 0.14928 -0.0483 0.15316 -0.04704 0.15733 C -0.04956 0.16507 -0.05124 0.17312 -0.05376 0.18087 C -0.0546 0.18355 -0.05502 0.18623 -0.05712 0.18832 C -0.063 0.19338 -0.06846 0.20024 -0.07728 0.20262 C -0.0903 0.2056 -0.09618 0.2062 -0.10752 0.21424 C -0.12054 0.22348 -0.11382 0.2196 -0.12768 0.22646 C -0.1302 0.22884 -0.13188 0.23122 -0.1344 0.23361 C -0.13776 0.23599 -0.14238 0.23778 -0.14448 0.24046 C -0.147 0.24344 -0.14616 0.24702 -0.14784 0.2503 C -0.15246 0.25745 -0.1575 0.25834 -0.16464 0.2643 C -0.1743 0.27264 -0.17052 0.27264 -0.17808 0.28367 C -0.18018 0.28605 -0.1827 0.28844 -0.1848 0.29052 C -0.18396 0.30751 -0.18354 0.32419 -0.18144 0.34088 C -0.1806 0.34803 -0.17598 0.34892 -0.17136 0.35518 C -0.1701 0.35727 -0.16968 0.35995 -0.168 0.36204 C -0.16338 0.36889 -0.15876 0.37127 -0.1512 0.37664 C -0.15036 0.37872 -0.15036 0.3817 -0.14784 0.38379 C -0.14532 0.38587 -0.1407 0.38647 -0.13776 0.38856 C -0.13524 0.39034 -0.13356 0.39332 -0.13104 0.39541 C -0.1323 0.40167 -0.13314 0.41269 -0.13776 0.41954 C -0.13986 0.42193 -0.14238 0.42431 -0.14448 0.4267 C -0.14574 0.43057 -0.14658 0.43444 -0.14784 0.43861 C -0.1491 0.44159 -0.15078 0.44487 -0.1512 0.44785 C -0.15288 0.455 -0.1533 0.46245 -0.15456 0.4696 C -0.15498 0.4702 -0.15834 0.49195 -0.16128 0.49553 C -0.1638 0.49851 -0.16884 0.5 -0.17136 0.50298 C -0.1743 0.50566 -0.1764 0.50923 -0.17808 0.51221 C -0.17976 0.5146 -0.17976 0.51728 -0.18144 0.51966 C -0.18438 0.52235 -0.18858 0.52413 -0.19152 0.52681 C -0.19404 0.5289 -0.19572 0.53158 -0.19824 0.53397 C -0.2058 0.53963 -0.22176 0.55065 -0.22176 0.55065 C -0.22932 0.56674 -0.21882 0.54916 -0.2352 0.56257 L -0.25536 0.58403 C -0.25788 0.58611 -0.2583 0.58999 -0.26208 0.59088 L -0.27216 0.59356 C -0.28812 0.61025 -0.26838 0.58939 -0.28896 0.61025 C -0.29148 0.61233 -0.29316 0.61502 -0.29568 0.6174 C -0.29862 0.61978 -0.30324 0.62157 -0.30576 0.62425 C -0.3087 0.62723 -0.30954 0.63111 -0.31248 0.63409 C -0.31626 0.63766 -0.32172 0.64004 -0.32592 0.64362 C -0.32844 0.64571 -0.3297 0.64869 -0.33264 0.65077 C -0.33684 0.65345 -0.3423 0.65494 -0.34608 0.65763 C -0.34902 0.65971 -0.35028 0.66269 -0.3528 0.66507 C -0.35574 0.66746 -0.35994 0.66954 -0.36288 0.67223 C -0.39144 0.69547 -0.3633 0.67461 -0.3864 0.691 C -0.39269 0.70947 -0.39185 0.70173 -0.3864 0.73182 C -0.38556 0.73689 -0.37884 0.74434 -0.37632 0.74851 C -0.3738 0.75238 -0.3717 0.75625 -0.3696 0.76043 C -0.36834 0.76251 -0.36792 0.76519 -0.36624 0.76758 C -0.36246 0.77235 -0.35532 0.77622 -0.3528 0.78188 C -0.35154 0.78426 -0.35112 0.78665 -0.34944 0.78903 C -0.3402 0.80065 -0.33936 0.80244 -0.32592 0.8078 C -0.32172 0.80959 -0.3171 0.81108 -0.31248 0.81287 C -0.3087 0.81257 -0.27678 0.81257 -0.26544 0.8078 C -0.2583 0.80512 -0.252 0.80155 -0.24528 0.79857 L -0.2352 0.7938 C -0.23646 0.78337 -0.23436 0.77264 -0.23856 0.76281 C -0.23982 0.75983 -0.2436 0.76728 -0.24528 0.76996 C -0.24696 0.77205 -0.2478 0.77443 -0.24864 0.77711 C -0.2478 0.78814 -0.24822 0.79946 -0.24528 0.81049 C -0.24486 0.81317 -0.24024 0.81496 -0.23856 0.81764 C -0.22554 0.83909 -0.24528 0.81615 -0.22848 0.83432 C -0.22764 0.8382 -0.2268 0.84207 -0.22512 0.84624 C -0.22428 0.84863 -0.22176 0.85071 -0.22176 0.85339 C -0.22176 0.90316 -0.21756 0.89183 -0.22848 0.91537 C -0.22974 0.92401 -0.23058 0.93266 -0.23184 0.9413 C -0.23268 0.94547 -0.23394 0.94934 -0.2352 0.95351 C -0.2373 0.95977 -0.24066 0.96603 -0.24192 0.97258 C -0.24318 0.97884 -0.2436 0.9851 -0.24528 0.99136 C -0.24612 0.99404 -0.2478 0.99612 -0.24864 0.99881 C -0.25872 1.0292 -0.24948 1.014 -0.26208 1.03218 C -0.2646 1.0432 -0.26502 1.04589 -0.2688 1.05602 C -0.27006 1.0584 -0.27006 1.06108 -0.27216 1.06287 C -0.27468 1.06525 -0.28224 1.06794 -0.28224 1.06794 " pathEditMode="relative" ptsTypes="AAAAAAAAAAAAAAAAAAAAAAAAAAAAAAAAAAAAAAAAAAAAAAAAAAAAAAAAAAAAAAAAAAAAAAAAAAAAAAAAAAAAAAAAAAA">
                                      <p:cBhvr>
                                        <p:cTn id="16" dur="1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91894E-6 -2.16925E-6 L 2.91894E-6 0.0003 C 0.00126 0.00715 0.0021 0.0146 0.00336 0.02146 C 0.0042 0.02444 0.00672 0.02771 0.00672 0.03069 C 0.00672 0.04291 0.0063 0.05483 0.00336 0.06645 C 0.00294 0.07003 -0.00126 0.07271 -0.00336 0.07599 C -0.00714 0.08314 -0.0105 0.09029 -0.01344 0.09744 C -0.01428 0.10072 -0.01554 0.104 -0.0168 0.10697 C -0.01764 0.11115 -0.01848 0.11502 -0.02016 0.11889 C -0.021 0.12158 -0.02226 0.12366 -0.02352 0.12605 C -0.02478 0.12932 -0.02562 0.1326 -0.02688 0.13558 C -0.02562 0.1475 -0.0252 0.15972 -0.02352 0.17134 C -0.02184 0.18087 -0.01848 0.18206 -0.01344 0.19041 C 0.00084 0.21305 -0.01218 0.19249 -0.00336 0.21186 C -0.00126 0.21603 0.00126 0.21991 0.00336 0.22378 C 0.00462 0.23898 0.00546 0.25417 0.00672 0.26907 C 0.00756 0.27563 0.0105 0.28189 0.0105 0.28814 C 0.0105 0.30394 0.00714 0.30394 0.00336 0.31675 C 0.0021 0.32152 0.00084 0.32628 2.91894E-6 0.33105 C -0.00378 0.35519 2.91894E-6 0.35102 -0.00672 0.36681 C -0.00756 0.36949 -0.00798 0.37187 -0.01008 0.37396 C -0.0126 0.37753 -0.0168 0.38051 -0.02016 0.38349 C -0.021 0.38588 -0.02184 0.38856 -0.02352 0.39065 C -0.0252 0.39392 -0.02898 0.3969 -0.03024 0.40018 C -0.03318 0.40972 -0.03696 0.42879 -0.03696 0.42908 C -0.0357 0.44488 -0.03528 0.46067 -0.0336 0.47646 C -0.03234 0.48719 -0.02856 0.486 -0.02352 0.49553 C -0.02184 0.49881 -0.02142 0.50209 -0.02016 0.50507 C -0.0168 0.51162 -0.01218 0.51758 -0.01008 0.52414 C -0.0084 0.52831 -0.00756 0.53218 -0.00672 0.53606 C -0.00546 0.53933 -0.0042 0.54261 -0.00336 0.54559 C -0.0042 0.55602 -0.00462 0.56645 -0.00672 0.57658 C -0.00714 0.57926 -0.00924 0.58105 -0.01008 0.58373 C -0.01134 0.5885 -0.01134 0.59357 -0.01344 0.59804 C -0.0147 0.60221 -0.01806 0.60608 -0.02016 0.60995 C -0.02898 0.62962 -0.01638 0.60936 -0.03024 0.62902 C -0.03108 0.6332 -0.03234 0.63707 -0.0336 0.64094 C -0.03444 0.64422 -0.0357 0.6475 -0.03696 0.65048 C -0.03822 0.65525 -0.0378 0.66031 -0.04032 0.66478 C -0.04158 0.66776 -0.04536 0.66955 -0.04704 0.67193 C -0.05628 0.68743 -0.05124 0.68385 -0.05712 0.69815 C -0.0588 0.70322 -0.06132 0.70769 -0.06384 0.71246 L -0.07056 0.72676 C -0.07686 0.7938 -0.07518 0.76192 -0.07056 0.8674 C -0.0693 0.88677 -0.06762 0.9118 -0.06384 0.93177 C -0.063 0.93594 -0.063 0.94011 -0.06048 0.94369 C -0.05796 0.94666 -0.05376 0.94845 -0.0504 0.95084 C -0.04914 0.95322 -0.04956 0.9562 -0.04704 0.95799 C -0.04452 0.95978 -0.0399 0.95948 -0.03696 0.96037 C -0.02478 0.96425 -0.02352 0.96514 -0.01344 0.96991 C -0.01092 0.97229 -0.00756 0.97438 -0.00672 0.97706 C 0.00126 0.99583 -0.00588 1.04053 -0.00672 1.04857 C -0.01008 1.09148 -0.01008 1.08582 -0.01008 1.07479 " pathEditMode="relative" rAng="0" ptsTypes="AAAAAAAAAAAAAAAAAAAAAAAAAAAAAAAAAAAAAAAAAAAAAAAAAAAAA">
                                      <p:cBhvr>
                                        <p:cTn id="18" dur="9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4" y="5411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grpId="0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0.0168 0.01162 L -0.0168 0.01192 C -0.01344 0.01817 -0.0105 0.02443 -0.00672 0.03069 C -0.00462 0.03427 -6.67787E-7 0.03695 -6.67787E-7 0.04022 C 0.00084 0.05542 -0.00168 0.07032 -0.00336 0.08492 C -0.0042 0.09148 -0.00714 0.09863 -0.01008 0.10429 C -0.01218 0.10846 -0.01386 0.11263 -0.0168 0.11651 C -0.01932 0.11978 -0.02394 0.12247 -0.02688 0.12574 C -0.03192 0.132 -0.0357 0.13856 -0.04032 0.14481 C -0.04242 0.14809 -0.04536 0.15077 -0.04704 0.15435 C -0.0483 0.15673 -0.04872 0.15912 -0.0504 0.1615 C -0.06342 0.18027 -0.05208 0.15792 -0.06048 0.1761 C -0.05922 0.18713 -0.05796 0.19815 -0.05712 0.20947 C -0.05586 0.22765 -0.05544 0.24583 -0.05376 0.2643 C -0.05334 0.26758 -0.04452 0.28754 -0.04368 0.28814 L -0.0336 0.29261 C -0.0252 0.31019 -0.02856 0.30214 -0.02352 0.31645 C -0.02478 0.323 -0.02562 0.32926 -0.02688 0.33581 C -0.02814 0.34267 -0.02898 0.34982 -0.03696 0.35488 L -0.0672 0.36889 L -0.07728 0.37366 L -0.08736 0.37842 C -0.0882 0.38111 -0.08862 0.38379 -0.09072 0.38587 C -0.09324 0.38796 -0.09744 0.38856 -0.1008 0.39064 C -0.10416 0.39273 -0.10752 0.39511 -0.11088 0.3975 C -0.12474 0.40941 -0.1092 0.40077 -0.12768 0.40941 C -0.12978 0.4121 -0.13272 0.41418 -0.1344 0.41686 C -0.13734 0.42133 -0.14112 0.43117 -0.14112 0.43146 C -0.1407 0.43444 -0.14616 0.46514 -0.13104 0.47378 C -0.1281 0.47556 -0.1239 0.47527 -0.12096 0.47646 C -0.11718 0.47765 -0.11424 0.47944 -0.11088 0.48123 C -0.11172 0.49136 -0.11214 0.50179 -0.11424 0.51221 C -0.11466 0.5146 -0.11508 0.51758 -0.1176 0.51907 C -0.12012 0.52086 -0.12432 0.52086 -0.12768 0.52175 C -0.13608 0.52771 -0.14574 0.53546 -0.15792 0.53844 C -0.16128 0.53903 -0.16464 0.53933 -0.168 0.54052 C -0.17472 0.5435 -0.18816 0.55006 -0.18816 0.55036 L -0.20832 0.57181 L -0.21462 0.57896 C -0.21378 0.5885 -0.2142 0.59803 -0.21168 0.60757 C -0.20916 0.61591 -0.20328 0.61353 -0.19488 0.6171 C -0.16884 0.62634 -0.19992 0.618 -0.17472 0.62425 C -0.1722 0.62872 -0.17178 0.63409 -0.168 0.63826 C -0.16548 0.64094 -0.16296 0.64303 -0.16128 0.64571 C -0.15708 0.65137 -0.15918 0.65524 -0.1512 0.66001 C -0.14826 0.6615 -0.14448 0.6615 -0.14112 0.66239 C -0.13986 0.66448 -0.13944 0.66716 -0.13776 0.66955 C -0.1323 0.67491 -0.12474 0.67789 -0.1176 0.68146 C -0.08652 0.71424 -0.11886 0.68057 -0.09408 0.7053 C -0.09156 0.70739 -0.0903 0.71037 -0.08736 0.71245 C -0.08442 0.71424 -0.08064 0.71543 -0.07728 0.71722 C -0.07476 0.71931 -0.0735 0.72229 -0.07056 0.72437 C -0.06762 0.72586 -0.06342 0.72556 -0.06048 0.72646 C -0.0567 0.72795 -0.05376 0.72974 -0.0504 0.73152 C -0.0357 0.74702 -0.0399 0.73927 -0.04704 0.77175 C -0.04788 0.77682 -0.05166 0.78129 -0.05376 0.78635 C -0.05502 0.78873 -0.05502 0.79112 -0.05712 0.7935 L -0.07728 0.81496 L -0.084 0.82211 C -0.0861 0.82449 -0.08778 0.82717 -0.09072 0.82896 C -0.09912 0.83522 -0.11004 0.84207 -0.11424 0.85071 C -0.12852 0.88111 -0.11466 0.84982 -0.12432 0.87693 C -0.12516 0.87932 -0.12642 0.8814 -0.12768 0.88409 C -0.12894 0.88707 -0.12978 0.89034 -0.13104 0.89362 C -0.13188 0.89601 -0.13314 0.89809 -0.1344 0.90047 C -0.1428 0.92163 -0.13272 0.90018 -0.14112 0.91716 C -0.13986 0.92759 -0.13986 0.93802 -0.13776 0.94845 C -0.1365 0.95322 -0.13314 0.95798 -0.13104 0.96245 C -0.12642 0.97258 -0.12936 0.96752 -0.12096 0.97705 C -0.12264 0.98391 -0.12516 0.9991 -0.13104 1.00536 L -0.1512 1.02682 C -0.15876 1.03516 -0.1617 1.03695 -0.16464 1.04857 C -0.16548 1.05304 -0.16716 1.0578 -0.168 1.06257 C -0.16926 1.07062 -0.16926 1.07866 -0.17136 1.08641 C -0.17262 1.09148 -0.17808 1.10101 -0.17808 1.10131 L -0.168 1.10548 " pathEditMode="relative" rAng="0" ptsTypes="AAAAAAAAAAAAAAAAAAAAAAAAAAAAAAAAAAAAAAAAAAAAAAAAAAAAAAAAAAAAAAAAAAAAAAAAAAAA">
                                      <p:cBhvr>
                                        <p:cTn id="20" dur="1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72" y="5467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2142 0.01431 L -0.02142 0.0146 C -0.02687 0.02086 -0.03149 0.02771 -0.03821 0.03338 C -0.04409 0.03874 -0.05165 0.04291 -0.05837 0.04768 L -0.07853 0.06198 C -0.08189 0.06437 -0.08567 0.06645 -0.08861 0.06913 C -0.09071 0.07152 -0.09365 0.0739 -0.09533 0.07628 C -0.09785 0.08105 -0.09785 0.08642 -0.10205 0.09059 L -0.10877 0.09774 C -0.10751 0.1326 -0.10835 0.16746 -0.10541 0.20233 C -0.10499 0.2071 -0.09869 0.21663 -0.09869 0.21663 C -0.09995 0.22289 -0.10037 0.23391 -0.10541 0.24047 C -0.10709 0.24285 -0.10961 0.24524 -0.11213 0.24762 C -0.11297 0.2509 -0.11381 0.25417 -0.11549 0.25686 C -0.11717 0.26192 -0.12221 0.27146 -0.12221 0.27146 C -0.12095 0.28487 -0.12137 0.29887 -0.11885 0.31168 C -0.11759 0.31764 -0.10751 0.32181 -0.10205 0.3239 C -0.09743 0.32569 -0.09323 0.32748 -0.08861 0.32867 C -0.08189 0.33075 -0.07181 0.33224 -0.06509 0.33344 C -0.05963 0.3388 -0.04619 0.3528 -0.04157 0.35966 C -0.03989 0.36174 -0.03947 0.36443 -0.03821 0.36681 C -0.03611 0.37009 -0.03317 0.37307 -0.03149 0.37634 C -0.02981 0.37962 -0.02939 0.3829 -0.02813 0.38588 C -0.02603 0.39094 -0.02142 0.40018 -0.02142 0.40018 C -0.02016 0.41151 -0.01428 0.43802 -0.02142 0.44994 C -0.02267 0.45233 -0.02771 0.45233 -0.03149 0.45233 C -0.03779 0.45382 -0.04493 0.45441 -0.05165 0.45501 C -0.05585 0.45978 -0.06257 0.46395 -0.06509 0.46901 C -0.06719 0.47408 -0.06761 0.47915 -0.07181 0.48361 C -0.09071 0.50417 -0.06761 0.47795 -0.08189 0.49792 C -0.09491 0.51639 -0.08315 0.49434 -0.09197 0.51222 C -0.09281 0.52384 -0.09365 0.53636 -0.09533 0.54798 C -0.09743 0.56407 -0.10373 0.56586 -0.09533 0.58373 C -0.09365 0.58671 -0.08861 0.5885 -0.08525 0.59089 C -0.07727 0.60817 -0.08231 0.60102 -0.07181 0.61204 C -0.07223 0.61681 -0.07391 0.63618 -0.07853 0.64333 C -0.07979 0.64571 -0.08357 0.6481 -0.08525 0.65048 C -0.09701 0.66955 -0.08357 0.66121 -0.10205 0.66955 C -0.10289 0.67193 -0.10499 0.67402 -0.10541 0.6764 C -0.10709 0.69577 -0.10877 0.71454 -0.10877 0.73391 C -0.10877 0.74285 -0.10415 0.76013 -0.10205 0.76967 C -0.10289 0.78248 -0.10289 0.7953 -0.10541 0.80781 C -0.10667 0.81645 -0.11129 0.82569 -0.11549 0.83403 C -0.11423 0.84982 -0.11381 0.86592 -0.11213 0.88171 C -0.11171 0.88439 -0.10961 0.88648 -0.10877 0.88886 C -0.10709 0.89303 -0.10625 0.8969 -0.10541 0.90078 C -0.10625 0.92223 -0.10667 0.94369 -0.10877 0.96484 C -0.10877 0.96693 -0.11381 0.97944 -0.11549 0.98183 C -0.11717 0.98451 -0.12011 0.98659 -0.12221 0.98898 C -0.12347 0.99136 -0.12431 0.99375 -0.12557 0.99613 C -0.12767 1.00268 -0.12977 1.00894 -0.13229 1.0152 C -0.13313 1.01848 -0.13397 1.02176 -0.13565 1.02474 C -0.13649 1.02712 -0.13817 1.0295 -0.13901 1.03189 C -0.14027 1.03636 -0.14111 1.04142 -0.14237 1.04619 C -0.14321 1.07092 -0.14363 1.09565 -0.14573 1.12009 C -0.14615 1.12694 -0.15161 1.12843 -0.15581 1.13439 C -0.15707 1.13677 -0.15623 1.14005 -0.15917 1.14124 C -0.16169 1.14303 -0.16589 1.14124 -0.16883 1.14124 " pathEditMode="relative" rAng="0" ptsTypes="AAAAAAAAAAAAAAAAAAAAAAAAAAAAAAAAAAAAAAAAAAAAAAAAAAAAAAAAAA">
                                      <p:cBhvr>
                                        <p:cTn id="22" dur="1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4" y="5637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00588 0.01967 L 0.00588 0.01997 C 0.00462 0.03099 0.0042 0.04172 0.00252 0.05304 C 0.00126 0.05841 -0.00336 0.06288 -0.00756 0.06735 C -0.01554 0.07509 -0.0273 0.08582 -0.0378 0.09089 L -0.04788 0.09595 C -0.04914 0.09833 -0.04914 0.10102 -0.05124 0.1031 C -0.0756 0.12485 -0.06342 0.11115 -0.08148 0.12217 C -0.10374 0.13499 -0.0798 0.12307 -0.10164 0.13856 C -0.10458 0.14065 -0.10836 0.14184 -0.11172 0.14363 C -0.11298 0.14571 -0.1134 0.1481 -0.11508 0.15078 C -0.12264 0.15853 -0.126 0.15704 -0.13524 0.1624 C -0.15204 0.17253 -0.13776 0.16776 -0.1554 0.17223 C -0.15666 0.17462 -0.1575 0.177 -0.15876 0.17909 C -0.16086 0.18236 -0.16548 0.18534 -0.16548 0.18892 C -0.16674 0.20859 -0.16506 0.22855 -0.16212 0.24851 C -0.15918 0.27354 -0.15876 0.26043 -0.14868 0.27444 C -0.14742 0.27682 -0.14784 0.2801 -0.14532 0.28189 C -0.13986 0.28576 -0.13188 0.28814 -0.12516 0.29142 C -0.1218 0.29291 -0.11928 0.2947 -0.11508 0.29619 C -0.11172 0.29649 -0.10836 0.29679 -0.105 0.29857 C -0.09828 0.30096 -0.08484 0.30781 -0.08484 0.30781 C -0.07854 0.31466 -0.07812 0.31645 -0.06804 0.32241 C -0.05628 0.32956 -0.04746 0.32807 -0.0378 0.34118 C -0.02562 0.35906 -0.03822 0.34357 -0.021 0.35817 C -0.01848 0.36025 -0.01722 0.36294 -0.01428 0.36532 C -0.01134 0.3677 -0.00756 0.36979 -0.0042 0.37247 C 0.00294 0.37843 0.0021 0.37932 0.00588 0.38677 C 0.00462 0.39541 0.00504 0.40435 0.00252 0.4127 C 0.00126 0.41538 -0.00168 0.41776 -0.0042 0.41985 C -0.0168 0.43058 -0.01134 0.42462 -0.02772 0.43207 C -0.05124 0.4422 -0.0315 0.43683 -0.05124 0.4416 C -0.05586 0.44458 -0.06132 0.44726 -0.06468 0.45084 C -0.07308 0.45918 -0.06216 0.45799 -0.07476 0.46544 C -0.0777 0.46693 -0.08148 0.46693 -0.08484 0.46782 C -0.08988 0.48421 -0.09072 0.48183 -0.08484 0.50358 C -0.08358 0.50835 -0.07812 0.51788 -0.07812 0.51818 C -0.07728 0.52533 -0.07644 0.54172 -0.0714 0.55125 C -0.06972 0.55453 -0.06804 0.55781 -0.06468 0.56049 C -0.06216 0.56258 -0.05796 0.56377 -0.0546 0.56526 C -0.04704 0.58701 -0.05082 0.57837 -0.04452 0.59148 C -0.04578 0.59893 -0.04662 0.60578 -0.04788 0.61323 C -0.04872 0.61562 -0.04914 0.6183 -0.05124 0.62038 C -0.05712 0.62515 -0.06258 0.6323 -0.0714 0.63469 L -0.09156 0.63946 C -0.10164 0.63856 -0.11298 0.64005 -0.1218 0.63707 C -0.12768 0.63499 -0.12558 0.62277 -0.1218 0.62038 C -0.1197 0.6186 -0.11508 0.6186 -0.11172 0.618 C -0.10164 0.6186 -0.09156 0.6186 -0.08148 0.62038 C -0.07392 0.62158 -0.06804 0.62754 -0.06468 0.6323 C -0.06342 0.63439 -0.063 0.63707 -0.06132 0.63946 C -0.05964 0.64184 -0.05712 0.64422 -0.0546 0.64661 C -0.05082 0.65823 -0.04872 0.65853 -0.0546 0.67283 C -0.0588 0.68236 -0.07224 0.68266 -0.08148 0.68951 C -0.09786 0.70084 -0.09156 0.69518 -0.10164 0.7062 C -0.1029 0.70918 -0.10374 0.71246 -0.105 0.71574 C -0.10878 0.72259 -0.11298 0.72646 -0.11844 0.73242 C -0.1197 0.7351 -0.12054 0.73868 -0.1218 0.74196 C -0.1239 0.74673 -0.12768 0.7512 -0.12852 0.75626 C -0.13272 0.77295 -0.12978 0.7658 -0.13524 0.77771 C -0.1386 0.80006 -0.14196 0.80841 -0.13524 0.83254 C -0.13482 0.83522 -0.13104 0.83731 -0.12852 0.83969 C -0.1092 0.83552 -0.1008 0.8388 -0.09828 0.82301 C -0.09786 0.81973 -0.1008 0.81645 -0.10164 0.81347 C -0.10752 0.81407 -0.11298 0.81466 -0.11844 0.81556 C -0.12222 0.81645 -0.12684 0.81615 -0.12852 0.81824 C -0.13272 0.82211 -0.13314 0.82777 -0.13524 0.83254 L -0.14196 0.84655 L -0.14532 0.854 C -0.14658 0.85936 -0.14742 0.86502 -0.14868 0.87068 C -0.14952 0.87307 -0.15162 0.87515 -0.15204 0.87783 C -0.15918 0.90435 -0.14994 0.88886 -0.16212 0.90644 C -0.17052 0.93534 -0.16128 0.90525 -0.16884 0.92551 C -0.17178 0.93207 -0.17724 0.95143 -0.18228 0.95859 C -0.20118 0.9854 -0.17892 0.95173 -0.19236 0.97795 C -0.19446 0.98123 -0.1974 0.98421 -0.19908 0.98749 C -0.20076 0.98957 -0.2016 0.99226 -0.20244 0.99434 C -0.2016 1 -0.20076 1.00566 -0.19908 1.01133 C -0.19782 1.01609 -0.19236 1.02384 -0.189 1.02801 C -0.18522 1.03278 -0.18018 1.03755 -0.17556 1.04232 L -0.16884 1.04917 C -0.16674 1.05185 -0.1638 1.05364 -0.16212 1.05662 L -0.1554 1.07062 C -0.15666 1.07718 -0.15582 1.08373 -0.15876 1.08969 C -0.16044 1.09297 -0.16464 1.09595 -0.16884 1.09714 L -0.17892 1.09476 " pathEditMode="relative" rAng="0" ptsTypes="AAAAAAAAAAAAAAAAAAAAAAAAAAAAAAAAAAAAAAAAAAAAAAAAAAAAAAAAAAAAAAAAAAAAAAAAAAAAAAAAAAAAAA">
                                      <p:cBhvr>
                                        <p:cTn id="24" dur="9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16" y="5387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-0.00462 0.00954 L -0.00462 0.00983 C -0.00924 0.01609 -0.01344 0.02235 -0.01806 0.0289 C -0.02478 0.03725 -0.03024 0.04112 -0.03486 0.05006 C -0.04284 0.06347 -0.042 0.06436 -0.04494 0.07867 C -0.04368 0.09476 -0.04494 0.11621 -0.03822 0.13349 C -0.03654 0.13826 -0.03402 0.14303 -0.0315 0.1478 C -0.03066 0.15018 -0.03024 0.15256 -0.02814 0.15465 C -0.02604 0.15733 -0.02352 0.15942 -0.02142 0.1621 C -0.01806 0.16687 -0.01638 0.1764 -0.0147 0.18117 C -0.01722 0.21126 -0.01386 0.21365 -0.02142 0.23361 C -0.02268 0.236 -0.0231 0.23838 -0.02478 0.24076 C -0.02898 0.24553 -0.0357 0.24941 -0.03822 0.25507 C -0.03948 0.25745 -0.0399 0.25983 -0.04158 0.26222 C -0.04578 0.26699 -0.0525 0.27086 -0.05502 0.27652 L -0.06174 0.29082 C -0.063 0.29291 -0.06468 0.29529 -0.0651 0.29798 C -0.06636 0.30244 -0.07014 0.31883 -0.07182 0.3242 C -0.07392 0.32896 -0.07686 0.33343 -0.07854 0.3385 C -0.08232 0.34654 -0.08274 0.35101 -0.08526 0.35995 C -0.08652 0.36293 -0.08778 0.36621 -0.08862 0.36949 C -0.08526 0.44279 -0.08316 0.44041 -0.08862 0.51728 C -0.08904 0.52205 -0.09114 0.52652 -0.09198 0.53159 C -0.09324 0.53695 -0.09408 0.54261 -0.09534 0.54827 C -0.09618 0.55125 -0.09828 0.55453 -0.0987 0.55781 C -0.10038 0.56287 -0.1008 0.56883 -0.10206 0.57449 C -0.10416 0.58105 -0.10626 0.58492 -0.10878 0.59088 C -0.1134 0.61323 -0.11508 0.61323 -0.10878 0.64124 C -0.10794 0.64541 -0.10458 0.64899 -0.10206 0.65316 C -0.09954 0.65852 -0.0987 0.66329 -0.09198 0.66746 C -0.07812 0.6761 -0.0756 0.6761 -0.06174 0.67938 C -0.0609 0.68177 -0.06048 0.68415 -0.05838 0.68653 C -0.0546 0.6913 -0.04788 0.69517 -0.04494 0.70084 C -0.0441 0.70322 -0.04326 0.7056 -0.04158 0.70799 C -0.02856 0.72646 -0.04032 0.70411 -0.0315 0.72229 C -0.03276 0.73093 -0.03318 0.73957 -0.03486 0.74851 C -0.0357 0.7509 -0.03654 0.75328 -0.03822 0.75566 C -0.04116 0.75834 -0.04578 0.75983 -0.0483 0.76281 C -0.05124 0.7655 -0.05208 0.76937 -0.05502 0.77235 C -0.05796 0.77444 -0.06258 0.77503 -0.0651 0.77712 C -0.0693 0.7798 -0.0714 0.78367 -0.07518 0.78665 C -0.07812 0.78844 -0.08232 0.78933 -0.08526 0.79142 C -0.09366 0.79649 -0.1029 0.80155 -0.10878 0.80811 C -0.11844 0.81794 -0.11298 0.81317 -0.12557 0.82241 C -0.12809 0.82718 -0.13103 0.83165 -0.13229 0.83671 C -0.13649 0.85101 -0.13397 0.84476 -0.13901 0.85578 C -0.13565 0.91448 -0.14195 0.89124 -0.12893 0.9273 C -0.12809 0.93028 -0.12473 0.94041 -0.12221 0.94398 C -0.12054 0.94637 -0.11802 0.94875 -0.1155 0.95113 C -0.11466 0.95977 -0.11214 0.96842 -0.11214 0.97736 C -0.11214 1.01609 -0.11214 1.01252 -0.11886 1.03695 C -0.12012 1.04559 -0.12137 1.05423 -0.12221 1.06317 C -0.12389 1.07479 -0.12557 1.09893 -0.12557 1.09923 " pathEditMode="relative" rAng="0" ptsTypes="AAAAAAAAAAAAAAAAAAAAAAAAAAAAAAAAAAAAAAAAAAAAAAAAAAAAA">
                                      <p:cBhvr>
                                        <p:cTn id="26" dur="1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20" y="5447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9139E-6 -2.09774E-6 L -4.9139E-6 0.0003 L -0.03359 0.03814 C -0.03611 0.04053 -0.04031 0.045 -0.04031 0.04529 C -0.04157 0.04827 -0.04199 0.05155 -0.04367 0.05483 C -0.04535 0.05721 -0.04871 0.0593 -0.05039 0.06168 C -0.05207 0.06407 -0.05291 0.06675 -0.05375 0.06854 C -0.05501 0.08105 -0.04661 0.10668 -0.06383 0.11919 C -0.06677 0.12098 -0.07055 0.12277 -0.07391 0.12366 C -0.07853 0.12515 -0.08315 0.12545 -0.08735 0.12634 C -0.09407 0.12545 -0.10163 0.12634 -0.10751 0.12366 C -0.11507 0.12068 -0.10751 0.10251 -0.10751 0.1028 C -0.10667 0.10251 -0.08441 0.10519 -0.08063 0.10697 C -0.07769 0.10906 -0.07685 0.11204 -0.07391 0.11442 C -0.05249 0.1326 -0.07391 0.11085 -0.05711 0.12843 C -0.05627 0.13171 -0.05501 0.13498 -0.05375 0.13767 C -0.05291 0.14065 -0.05123 0.14273 -0.05039 0.14512 C -0.04913 0.14929 -0.04829 0.15316 -0.04703 0.15733 C -0.04955 0.16508 -0.05123 0.17312 -0.05375 0.18087 C -0.05459 0.18355 -0.05501 0.18624 -0.05711 0.18832 C -0.06299 0.19339 -0.06845 0.20024 -0.07727 0.20262 C -0.09029 0.2056 -0.09617 0.2062 -0.10751 0.21425 C -0.12053 0.22348 -0.11381 0.21961 -0.12767 0.22646 C -0.13019 0.22885 -0.13187 0.23123 -0.13439 0.23361 C -0.13775 0.236 -0.14237 0.23779 -0.14447 0.24047 C -0.14699 0.24345 -0.14615 0.24702 -0.14783 0.2503 C -0.15245 0.25745 -0.15749 0.25835 -0.16463 0.2643 C -0.17429 0.27265 -0.17051 0.27265 -0.17807 0.28367 C -0.18017 0.28576 -0.18269 0.28844 -0.18479 0.29053 C -0.18395 0.30751 -0.18353 0.3242 -0.18143 0.34088 C -0.18059 0.34804 -0.17597 0.34893 -0.17135 0.35519 C -0.17009 0.35727 -0.16967 0.35995 -0.16799 0.36204 C -0.16337 0.36889 -0.15875 0.37128 -0.15119 0.37664 C -0.15035 0.37873 -0.15035 0.38171 -0.14783 0.38379 C -0.14531 0.38588 -0.14069 0.38647 -0.13775 0.38856 C -0.13523 0.39035 -0.13355 0.39333 -0.13103 0.39541 C -0.13229 0.40167 -0.13313 0.4127 -0.13775 0.41955 C -0.13985 0.42193 -0.14237 0.42432 -0.14447 0.4267 C -0.14573 0.43057 -0.14657 0.43445 -0.14783 0.43862 C -0.14909 0.4416 -0.15077 0.44488 -0.15119 0.44786 C -0.15287 0.45501 -0.15329 0.46246 -0.15455 0.46961 C -0.15497 0.4702 -0.15833 0.49196 -0.16127 0.49553 C -0.16379 0.49851 -0.16883 0.5 -0.17135 0.50298 C -0.17429 0.50566 -0.17639 0.50924 -0.17807 0.51222 C -0.17975 0.5146 -0.17975 0.51728 -0.18143 0.51967 C -0.18437 0.52235 -0.18857 0.52414 -0.19151 0.52682 C -0.19403 0.52891 -0.19571 0.53159 -0.19823 0.53397 C -0.20579 0.53933 -0.22175 0.55036 -0.22175 0.55096 C -0.22931 0.56675 -0.21881 0.54917 -0.23519 0.56258 L -0.25535 0.58403 C -0.25787 0.58612 -0.25829 0.58999 -0.26207 0.59088 L -0.27215 0.59357 C -0.28811 0.61025 -0.26837 0.5891 -0.28895 0.61025 C -0.29147 0.61234 -0.29315 0.61502 -0.29567 0.6174 C -0.29861 0.61979 -0.30323 0.62158 -0.30575 0.62426 C -0.30869 0.62724 -0.30953 0.63111 -0.31247 0.63409 C -0.31625 0.63767 -0.32171 0.64005 -0.32591 0.64363 C -0.32843 0.64571 -0.32969 0.64869 -0.33263 0.65078 C -0.33683 0.65346 -0.34229 0.65495 -0.34607 0.65763 C -0.34901 0.65972 -0.35027 0.6627 -0.35279 0.66508 C -0.35573 0.66746 -0.35993 0.66955 -0.36287 0.67223 C -0.39143 0.69547 -0.36329 0.67461 -0.38639 0.691 C -0.39269 0.70948 -0.39185 0.70173 -0.38639 0.73183 C -0.38555 0.73689 -0.37883 0.74434 -0.37631 0.74851 C -0.37379 0.75239 -0.37169 0.75626 -0.36959 0.76043 C -0.36833 0.76252 -0.36791 0.7652 -0.36623 0.76758 C -0.36245 0.77235 -0.35531 0.77622 -0.35279 0.78189 C -0.35153 0.78427 -0.35111 0.78665 -0.34943 0.78904 C -0.34019 0.80066 -0.33935 0.80245 -0.32591 0.80781 C -0.32171 0.8096 -0.31709 0.81109 -0.31247 0.81287 C -0.30869 0.81258 -0.27677 0.81258 -0.26543 0.80781 C -0.25829 0.80513 -0.25199 0.80155 -0.24527 0.79857 L -0.23519 0.7938 C -0.23645 0.78338 -0.23435 0.77265 -0.23855 0.76281 C -0.23981 0.75984 -0.24359 0.76728 -0.24527 0.76997 C -0.24695 0.77205 -0.24779 0.77444 -0.24863 0.77712 C -0.24779 0.78814 -0.24821 0.79947 -0.24527 0.81049 C -0.24485 0.81317 -0.24023 0.81496 -0.23855 0.81764 C -0.22553 0.8391 -0.24527 0.81615 -0.22847 0.83433 C -0.22763 0.8382 -0.22679 0.84208 -0.22511 0.84625 C -0.22427 0.84863 -0.22175 0.85072 -0.22175 0.8534 C -0.22175 0.90316 -0.21755 0.89184 -0.22847 0.91538 C -0.22973 0.92402 -0.23057 0.93266 -0.23183 0.9413 C -0.23267 0.94547 -0.23393 0.94935 -0.23519 0.95352 C -0.23729 0.95978 -0.24065 0.96603 -0.24191 0.97259 C -0.24317 0.97885 -0.24359 0.9851 -0.24527 0.99136 C -0.24611 0.99404 -0.24779 0.99613 -0.24863 0.99881 C -0.25871 1.0292 -0.24947 1.01401 -0.26207 1.03218 C -0.26459 1.04321 -0.26501 1.04589 -0.26879 1.05602 C -0.27005 1.0584 -0.27005 1.06109 -0.27215 1.06287 C -0.27467 1.06526 -0.28223 1.06794 -0.28223 1.06824 " pathEditMode="relative" rAng="0" ptsTypes="AAAAAAAAAAAAAAAAAAAAAAAAAAAAAAAAAAAAAAAAAAAAAAAAAAAAAAAAAAAAAAAAAAAAAAAAAAAAAAAAAAAAAAAAAAA">
                                      <p:cBhvr>
                                        <p:cTn id="28" dur="1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72" y="533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93574E-6 3.70679E-6 L -2.93574E-6 0.00029 C 0.00126 0.00715 0.0021 0.0146 0.00336 0.02145 C 0.0042 0.02443 0.00672 0.02771 0.00672 0.03069 C 0.00672 0.0429 0.0063 0.05482 0.00336 0.06644 C 0.00294 0.07032 -0.00126 0.0727 -0.00336 0.07598 C -0.00714 0.08313 -0.0105 0.09028 -0.01344 0.09743 C -0.01428 0.10071 -0.01554 0.10399 -0.0168 0.10697 C -0.01764 0.11114 -0.01848 0.11501 -0.02016 0.11889 C -0.021 0.12157 -0.02226 0.12366 -0.02352 0.12604 C -0.02478 0.12932 -0.02562 0.13259 -0.02688 0.13557 C -0.02562 0.14749 -0.0252 0.15971 -0.02352 0.17133 C -0.02184 0.18087 -0.01848 0.18206 -0.01344 0.1904 C 0.00084 0.21305 -0.01218 0.19249 -0.00336 0.21186 C -0.00126 0.21603 0.00126 0.2199 0.00336 0.22377 C 0.00462 0.23897 0.00546 0.25417 0.00672 0.26907 C 0.00756 0.27562 0.0105 0.28188 0.0105 0.28814 C 0.0105 0.30393 0.00714 0.30393 0.00336 0.31674 C 0.0021 0.32151 0.00084 0.32628 -2.93574E-6 0.33105 C -0.00378 0.35518 -2.93574E-6 0.35101 -0.00672 0.3668 C -0.00756 0.36948 -0.00798 0.37187 -0.01008 0.37395 C -0.0126 0.37753 -0.0168 0.38051 -0.02016 0.38349 C -0.021 0.38587 -0.02184 0.38855 -0.02352 0.39064 C -0.0252 0.39392 -0.02898 0.3969 -0.03024 0.40018 C -0.03318 0.40971 -0.03696 0.42878 -0.03696 0.42908 C -0.0357 0.44487 -0.03528 0.46066 -0.0336 0.47646 C -0.03234 0.48718 -0.02856 0.48599 -0.02352 0.49553 C -0.02184 0.4988 -0.02142 0.50208 -0.02016 0.50506 C -0.0168 0.51162 -0.01218 0.51758 -0.01008 0.52413 C -0.0084 0.5283 -0.00756 0.53218 -0.00672 0.53605 C -0.00546 0.53933 -0.0042 0.54261 -0.00336 0.54559 C -0.0042 0.55602 -0.00462 0.56644 -0.00672 0.57658 C -0.00714 0.57926 -0.00924 0.58105 -0.01008 0.58373 C -0.01134 0.58849 -0.01134 0.59356 -0.01344 0.59803 C -0.0147 0.6022 -0.01806 0.60607 -0.02016 0.60995 C -0.02898 0.62961 -0.01638 0.60935 -0.03024 0.62902 C -0.03108 0.63319 -0.03234 0.63706 -0.0336 0.64094 C -0.03444 0.64422 -0.0357 0.64749 -0.03696 0.65047 C -0.03822 0.65524 -0.0378 0.66031 -0.04032 0.66478 C -0.04158 0.66776 -0.04536 0.66954 -0.04704 0.67193 C -0.05628 0.68742 -0.05124 0.68385 -0.05712 0.69815 C -0.0588 0.70321 -0.06132 0.70768 -0.06384 0.71245 L -0.07056 0.72675 C -0.07686 0.7938 -0.07518 0.76192 -0.07056 0.8674 C -0.0693 0.88677 -0.06762 0.9118 -0.06384 0.93176 C -0.063 0.93593 -0.063 0.9401 -0.06048 0.94368 C -0.05796 0.94666 -0.05376 0.94845 -0.0504 0.95083 C -0.04914 0.95321 -0.04956 0.95619 -0.04704 0.95798 C -0.04452 0.95977 -0.0399 0.95947 -0.03696 0.96037 C -0.02478 0.96424 -0.02352 0.96513 -0.01344 0.9699 C -0.01092 0.97228 -0.00756 0.97437 -0.00672 0.97705 C 0.00126 0.99582 -0.00588 1.04052 -0.00672 1.04857 C -0.01008 1.09147 -0.01008 1.08581 -0.01008 1.07479 " pathEditMode="relative" rAng="0" ptsTypes="AAAAAAAAAAAAAAAAAAAAAAAAAAAAAAAAAAAAAAAAAAAAAAAAAAAAA">
                                      <p:cBhvr>
                                        <p:cTn id="30" dur="9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4" y="5411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animMotion origin="layout" path="M -0.0168 0.01162 L -0.0168 0.01192 C -0.01344 0.01818 -0.0105 0.02443 -0.00672 0.03069 C -0.00462 0.03427 3.47753E-6 0.03695 3.47753E-6 0.04023 C 0.00084 0.05542 -0.00168 0.07032 -0.00336 0.08492 C -0.00462 0.09148 -0.00714 0.09863 -0.01008 0.10429 C -0.01218 0.10846 -0.01386 0.11263 -0.0168 0.11651 C -0.01974 0.11979 -0.02394 0.12247 -0.02688 0.12575 C -0.03192 0.132 -0.0357 0.13856 -0.04032 0.14482 C -0.04242 0.14809 -0.04536 0.15077 -0.04704 0.15435 C -0.0483 0.15673 -0.04872 0.15912 -0.0504 0.1615 C -0.06342 0.18027 -0.05208 0.15793 -0.06048 0.1761 C -0.05922 0.18713 -0.05838 0.19815 -0.05712 0.20948 C -0.05586 0.22765 -0.05544 0.24583 -0.05376 0.2643 C -0.05334 0.26758 -0.04494 0.28754 -0.04368 0.28814 L -0.0336 0.29261 C -0.0252 0.31019 -0.02856 0.30215 -0.02352 0.31645 C -0.02478 0.323 -0.02562 0.32926 -0.02688 0.33582 C -0.02814 0.34267 -0.02898 0.34982 -0.03696 0.35489 L -0.0672 0.36889 L -0.07728 0.37366 L -0.08736 0.37843 C -0.08862 0.38111 -0.08862 0.38379 -0.09072 0.38588 C -0.09366 0.38796 -0.09744 0.38856 -0.1008 0.39064 C -0.10416 0.39273 -0.10752 0.39511 -0.11088 0.3975 C -0.12474 0.40942 -0.1092 0.40077 -0.12768 0.40942 C -0.12978 0.4121 -0.13272 0.41418 -0.1344 0.41687 C -0.13734 0.42134 -0.14112 0.43117 -0.14112 0.43147 C -0.1407 0.43445 -0.14616 0.46514 -0.13104 0.47378 C -0.1281 0.47557 -0.1239 0.47527 -0.12096 0.47646 C -0.11718 0.47765 -0.11424 0.47944 -0.11088 0.48123 C -0.11172 0.49136 -0.11214 0.50179 -0.11424 0.51222 C -0.11466 0.5146 -0.11508 0.51758 -0.1176 0.51907 C -0.12012 0.52086 -0.12432 0.52086 -0.12768 0.52175 C -0.13608 0.52771 -0.14574 0.53546 -0.15792 0.53844 C -0.16128 0.53903 -0.16464 0.53933 -0.168 0.54052 C -0.17472 0.5435 -0.18816 0.55006 -0.18816 0.55036 L -0.20832 0.57181 L -0.21462 0.57896 C -0.21378 0.5885 -0.2142 0.59803 -0.21168 0.60757 C -0.20916 0.61591 -0.20328 0.61353 -0.19488 0.6171 C -0.16884 0.62634 -0.19992 0.618 -0.17472 0.62426 C -0.1722 0.62872 -0.17178 0.63409 -0.168 0.63826 C -0.16548 0.64094 -0.16296 0.64303 -0.16128 0.64571 C -0.15708 0.65137 -0.15918 0.65524 -0.1512 0.66001 C -0.14826 0.6615 -0.14448 0.6615 -0.14112 0.6624 C -0.13986 0.66448 -0.13944 0.66716 -0.13776 0.66955 C -0.1323 0.67491 -0.12474 0.67789 -0.1176 0.68147 C -0.08694 0.71424 -0.11886 0.68057 -0.09408 0.7053 C -0.09198 0.70739 -0.0903 0.71037 -0.08736 0.71246 C -0.08442 0.71424 -0.08064 0.71544 -0.07728 0.71722 C -0.07518 0.71931 -0.0735 0.72229 -0.07056 0.72437 C -0.06762 0.72586 -0.06342 0.72557 -0.06048 0.72646 C -0.0567 0.72795 -0.05376 0.72974 -0.0504 0.73153 C -0.0357 0.74702 -0.0399 0.73927 -0.04704 0.77175 C -0.0483 0.77682 -0.05166 0.78129 -0.05376 0.78635 C -0.05502 0.78874 -0.05502 0.79112 -0.05712 0.7935 L -0.07728 0.81496 L -0.084 0.82211 C -0.0861 0.82449 -0.08778 0.82718 -0.09072 0.82896 C -0.09912 0.83522 -0.11004 0.84207 -0.11424 0.85072 C -0.12852 0.88111 -0.11466 0.84982 -0.12432 0.87694 C -0.12516 0.87932 -0.12642 0.88141 -0.12768 0.88409 C -0.12894 0.88707 -0.12978 0.89035 -0.13104 0.89362 C -0.13188 0.89601 -0.13314 0.89809 -0.1344 0.90048 C -0.1428 0.92163 -0.13272 0.90018 -0.14112 0.91716 C -0.13986 0.92759 -0.13986 0.93802 -0.13776 0.94845 C -0.1365 0.95322 -0.13314 0.95799 -0.13104 0.96246 C -0.12642 0.97259 -0.12936 0.96752 -0.12096 0.97706 C -0.12264 0.98391 -0.12516 0.99911 -0.13104 1.00536 L -0.1512 1.02682 C -0.15876 1.03516 -0.1617 1.03695 -0.16464 1.04857 C -0.16548 1.05304 -0.16716 1.05781 -0.168 1.06257 C -0.16926 1.07062 -0.16926 1.07867 -0.17136 1.08641 C -0.17262 1.09148 -0.17808 1.10101 -0.17808 1.10131 L -0.168 1.10548 " pathEditMode="relative" rAng="0" ptsTypes="AAAAAAAAAAAAAAAAAAAAAAAAAAAAAAAAAAAAAAAAAAAAAAAAAAAAAAAAAAAAAAAAAAAAAAAAAAAA">
                                      <p:cBhvr>
                                        <p:cTn id="32" dur="1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72" y="5467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-0.02142 0.0143 L -0.02142 0.0146 C -0.02688 0.02085 -0.0315 0.02771 -0.03822 0.03337 C -0.0441 0.03873 -0.05166 0.0429 -0.05838 0.04767 L -0.07854 0.06197 C -0.0819 0.06436 -0.08568 0.06644 -0.08862 0.06913 C -0.09072 0.07181 -0.09366 0.07389 -0.09534 0.07657 C -0.09786 0.08134 -0.09786 0.08641 -0.10206 0.09058 L -0.10878 0.09773 C -0.10752 0.13259 -0.10836 0.16746 -0.10542 0.20232 C -0.105 0.20709 -0.0987 0.21662 -0.0987 0.21692 C -0.09996 0.22288 -0.10038 0.2339 -0.10542 0.24046 C -0.1071 0.24284 -0.10962 0.24523 -0.11214 0.24761 C -0.11298 0.25089 -0.11382 0.25417 -0.1155 0.25685 C -0.11718 0.26191 -0.12222 0.27145 -0.12222 0.27175 C -0.12096 0.28486 -0.12138 0.29886 -0.11886 0.31168 C -0.1176 0.31764 -0.10752 0.32181 -0.10206 0.32389 C -0.09744 0.32568 -0.09324 0.32747 -0.08862 0.32866 C -0.0819 0.33075 -0.0714 0.33224 -0.06468 0.33343 C -0.05964 0.33879 -0.0462 0.3528 -0.04158 0.35965 C -0.0399 0.36174 -0.03948 0.36442 -0.03822 0.3668 C -0.03612 0.37008 -0.03318 0.37306 -0.0315 0.37634 C -0.02982 0.37961 -0.0294 0.38289 -0.02814 0.38587 C -0.02604 0.39094 -0.02142 0.40017 -0.02142 0.40047 C -0.02016 0.4115 -0.01428 0.43802 -0.02142 0.44994 C -0.02268 0.45232 -0.02772 0.45232 -0.0315 0.45232 C -0.0378 0.45381 -0.04494 0.45441 -0.05166 0.455 C -0.05586 0.45977 -0.06258 0.46394 -0.06468 0.46901 C -0.0672 0.47407 -0.06762 0.47914 -0.0714 0.48361 C -0.09072 0.50417 -0.06762 0.47795 -0.0819 0.49791 C -0.09492 0.51638 -0.08316 0.49433 -0.09198 0.51221 C -0.09282 0.52383 -0.09366 0.53635 -0.09534 0.54797 C -0.09744 0.56406 -0.10374 0.56585 -0.09534 0.58373 C -0.09366 0.58671 -0.08862 0.5882 -0.08526 0.59088 C -0.07686 0.60816 -0.08232 0.60101 -0.0714 0.61203 C -0.07224 0.6168 -0.0735 0.63617 -0.07854 0.64332 C -0.0798 0.6457 -0.08358 0.64809 -0.08526 0.65047 C -0.09702 0.66954 -0.08358 0.6612 -0.10206 0.66954 C -0.1029 0.67193 -0.105 0.67401 -0.10542 0.6764 C -0.1071 0.69576 -0.10878 0.71454 -0.10878 0.7339 C -0.10878 0.74284 -0.10416 0.76013 -0.10206 0.76966 C -0.1029 0.78247 -0.1029 0.79529 -0.10542 0.8078 C -0.10668 0.81644 -0.1113 0.82568 -0.1155 0.83402 C -0.11424 0.84982 -0.11382 0.86591 -0.11214 0.8817 C -0.11172 0.88438 -0.10962 0.88647 -0.10878 0.88885 C -0.1071 0.89302 -0.10626 0.8969 -0.10542 0.90077 C -0.10626 0.92222 -0.10668 0.94368 -0.10878 0.96483 C -0.10878 0.96692 -0.11382 0.97944 -0.1155 0.98182 C -0.11718 0.9845 -0.12012 0.98659 -0.12222 0.98897 C -0.12348 0.99135 -0.12432 0.99374 -0.12558 0.99612 C -0.12768 1.00268 -0.12978 1.00893 -0.1323 1.01519 C -0.13314 1.01847 -0.13398 1.02175 -0.13566 1.02473 C -0.1365 1.02711 -0.13818 1.02949 -0.13902 1.03188 C -0.14028 1.03635 -0.14112 1.04141 -0.14238 1.04618 C -0.14322 1.07091 -0.14364 1.09564 -0.14574 1.12008 C -0.14616 1.12693 -0.15162 1.12842 -0.15582 1.13438 C -0.15708 1.13677 -0.15624 1.14004 -0.15918 1.14123 C -0.1617 1.14302 -0.1659 1.14123 -0.16884 1.14123 " pathEditMode="relative" rAng="0" ptsTypes="AAAAAAAAAAAAAAAAAAAAAAAAAAAAAAAAAAAAAAAAAAAAAAAAAAAAAAAAAA">
                                      <p:cBhvr>
                                        <p:cTn id="34" dur="1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82" y="5637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animMotion origin="layout" path="M 0.00588 0.01966 L 0.00588 0.01996 C 0.00462 0.03098 0.0042 0.04171 0.00252 0.05303 C 0.00126 0.0584 -0.00336 0.06287 -0.00756 0.06734 C -0.01554 0.07508 -0.0273 0.08581 -0.0378 0.09088 L -0.04788 0.09594 C -0.04914 0.09833 -0.04914 0.10101 -0.05124 0.10309 C -0.0756 0.12485 -0.06342 0.11114 -0.08148 0.12216 C -0.10374 0.13498 -0.0798 0.12306 -0.10164 0.13855 C -0.10458 0.14064 -0.10836 0.14183 -0.11172 0.14362 C -0.11298 0.1457 -0.1134 0.14809 -0.11508 0.15077 C -0.12264 0.15852 -0.126 0.15703 -0.13524 0.16239 C -0.15204 0.17252 -0.13776 0.16775 -0.1554 0.17222 C -0.15666 0.17461 -0.1575 0.17699 -0.15876 0.17908 C -0.16086 0.18236 -0.16548 0.18534 -0.16548 0.18891 C -0.16674 0.20858 -0.16506 0.22854 -0.16212 0.24851 C -0.15918 0.27354 -0.15876 0.26042 -0.14868 0.27443 C -0.14742 0.27681 -0.14784 0.28009 -0.14532 0.28188 C -0.13986 0.28575 -0.13188 0.28814 -0.12516 0.29141 C -0.1218 0.2929 -0.11928 0.29439 -0.11508 0.29618 C -0.11172 0.29648 -0.10836 0.29648 -0.105 0.29857 C -0.09828 0.30095 -0.08484 0.3078 -0.08484 0.3078 C -0.07854 0.31466 -0.07812 0.31644 -0.06804 0.3224 C -0.05628 0.32955 -0.04746 0.32806 -0.0378 0.34118 C -0.02562 0.35905 -0.03822 0.34356 -0.021 0.35816 C -0.01848 0.36025 -0.01722 0.36293 -0.01428 0.36531 C -0.01134 0.3677 -0.00756 0.36978 -0.0042 0.37246 C 0.00294 0.37842 0.0021 0.37932 0.00588 0.38677 C 0.00462 0.39541 0.00504 0.40435 0.00252 0.41269 C 0.00126 0.41537 -0.00168 0.41775 -0.0042 0.41984 C -0.0168 0.43057 -0.01134 0.42461 -0.02772 0.43206 C -0.05124 0.44219 -0.0315 0.43683 -0.05124 0.44159 C -0.05586 0.44457 -0.06132 0.44725 -0.06468 0.45083 C -0.07308 0.45917 -0.06216 0.45798 -0.07476 0.46543 C -0.0777 0.46692 -0.08148 0.46692 -0.08484 0.46781 C -0.08988 0.4842 -0.09072 0.48182 -0.08484 0.50357 C -0.08358 0.50834 -0.07812 0.51787 -0.07812 0.51817 C -0.07728 0.52532 -0.07644 0.54171 -0.0714 0.55125 C -0.06972 0.55452 -0.06804 0.5578 -0.06468 0.56048 C -0.06216 0.56257 -0.05796 0.56376 -0.0546 0.56525 C -0.04704 0.587 -0.05082 0.57836 -0.04452 0.59147 C -0.04578 0.59892 -0.04662 0.60578 -0.04788 0.61323 C -0.04872 0.61561 -0.04914 0.61829 -0.05124 0.62038 C -0.05712 0.62514 -0.06258 0.6323 -0.0714 0.63468 L -0.09156 0.63945 C -0.10164 0.63855 -0.11298 0.64004 -0.1218 0.63706 C -0.12768 0.63498 -0.12558 0.62276 -0.1218 0.62038 C -0.1197 0.61859 -0.11508 0.61859 -0.11172 0.61799 C -0.10164 0.61859 -0.09156 0.61859 -0.08148 0.62038 C -0.07392 0.62157 -0.06804 0.62753 -0.06468 0.6323 C -0.06342 0.63438 -0.063 0.63706 -0.06132 0.63945 C -0.05964 0.64183 -0.05712 0.64421 -0.0546 0.6466 C -0.05082 0.65822 -0.04872 0.65852 -0.0546 0.67282 C -0.0588 0.68236 -0.07224 0.68265 -0.08148 0.68951 C -0.09786 0.70083 -0.09156 0.69517 -0.10164 0.70619 C -0.1029 0.70917 -0.10374 0.71245 -0.105 0.71573 C -0.10878 0.72258 -0.11298 0.72646 -0.11844 0.73242 C -0.1197 0.7351 -0.12054 0.73867 -0.1218 0.74195 C -0.1239 0.74672 -0.12768 0.75119 -0.12852 0.75625 C -0.13272 0.77294 -0.12978 0.76579 -0.13524 0.77771 C -0.1386 0.80006 -0.14196 0.8084 -0.13524 0.83253 C -0.13482 0.83522 -0.13104 0.8373 -0.12852 0.83969 C -0.1092 0.83551 -0.1008 0.83879 -0.09828 0.823 C -0.09786 0.81972 -0.1008 0.81644 -0.10164 0.81346 C -0.10752 0.81406 -0.11298 0.81466 -0.11844 0.81555 C -0.12222 0.81644 -0.12684 0.81615 -0.12852 0.81823 C -0.13272 0.82211 -0.13314 0.82777 -0.13524 0.83253 L -0.14196 0.84654 L -0.14532 0.85399 C -0.14658 0.85935 -0.14742 0.86501 -0.14868 0.87067 C -0.14952 0.87306 -0.15162 0.87514 -0.15204 0.87783 C -0.15918 0.90435 -0.14994 0.88885 -0.16212 0.90643 C -0.17052 0.93534 -0.16128 0.90524 -0.16884 0.9255 C -0.17178 0.93206 -0.17724 0.95143 -0.18228 0.95858 C -0.20118 0.98539 -0.17892 0.95172 -0.19236 0.97795 C -0.19446 0.98122 -0.1974 0.9842 -0.19908 0.98748 C -0.20076 0.98957 -0.2016 0.99225 -0.20244 0.99433 C -0.2016 1 -0.20076 1.00566 -0.19908 1.01132 C -0.19782 1.01609 -0.19236 1.02383 -0.189 1.02801 C -0.18522 1.03277 -0.18018 1.03754 -0.17556 1.04231 L -0.16884 1.04916 C -0.16674 1.05184 -0.1638 1.05363 -0.16212 1.05661 L -0.1554 1.07062 C -0.15666 1.07717 -0.15582 1.08373 -0.15876 1.08969 C -0.16044 1.09296 -0.16464 1.09594 -0.16884 1.09713 L -0.17892 1.09475 " pathEditMode="relative" rAng="0" ptsTypes="AAAAAAAAAAAAAAAAAAAAAAAAAAAAAAAAAAAAAAAAAAAAAAAAAAAAAAAAAAAAAAAAAAAAAAAAAAAAAAAAAAAAAA">
                                      <p:cBhvr>
                                        <p:cTn id="36" dur="9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16" y="5387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462 0.00954 L -0.00462 0.00984 C -0.00924 0.01609 -0.01344 0.02235 -0.01806 0.02891 C -0.02478 0.03725 -0.03024 0.04112 -0.03486 0.05006 C -0.04284 0.06347 -0.042 0.06437 -0.04494 0.07867 C -0.04368 0.09476 -0.04494 0.11621 -0.03822 0.1335 C -0.03654 0.13826 -0.03402 0.14303 -0.0315 0.1478 C -0.03066 0.15018 -0.03024 0.15257 -0.02814 0.15465 C -0.02604 0.15733 -0.02352 0.15942 -0.02142 0.1621 C -0.01806 0.16687 -0.01638 0.1764 -0.0147 0.18117 C -0.01722 0.21127 -0.01386 0.21365 -0.02142 0.23361 C -0.02268 0.236 -0.0231 0.23838 -0.02478 0.24077 C -0.02898 0.24553 -0.0357 0.24941 -0.03822 0.25507 C -0.03948 0.25745 -0.0399 0.25984 -0.04158 0.26222 C -0.04578 0.26699 -0.0525 0.27086 -0.05502 0.27652 L -0.06174 0.29083 C -0.063 0.29291 -0.06468 0.2953 -0.0651 0.29798 C -0.06636 0.30245 -0.07014 0.31884 -0.07182 0.3242 C -0.07392 0.32897 -0.07686 0.33344 -0.07854 0.3385 C -0.08232 0.34655 -0.08274 0.35102 -0.08526 0.35996 C -0.08652 0.36294 -0.08778 0.36621 -0.08862 0.36949 C -0.08526 0.44279 -0.08316 0.44041 -0.08862 0.51729 C -0.08904 0.52205 -0.09114 0.52652 -0.09198 0.53159 C -0.09324 0.53695 -0.09408 0.54261 -0.09534 0.54828 C -0.09618 0.55125 -0.09828 0.55453 -0.0987 0.55781 C -0.10038 0.56288 -0.1008 0.56884 -0.10206 0.5745 C -0.10416 0.58105 -0.10626 0.58493 -0.10878 0.59059 C -0.1134 0.61323 -0.11508 0.61323 -0.10878 0.64124 C -0.10794 0.64541 -0.10458 0.64899 -0.10206 0.65316 C -0.09954 0.65853 -0.0987 0.66329 -0.09198 0.66746 C -0.07812 0.67611 -0.0756 0.67611 -0.06174 0.67938 C -0.0609 0.68177 -0.06048 0.68415 -0.05838 0.68654 C -0.0546 0.6913 -0.04788 0.69518 -0.04494 0.70084 C -0.0441 0.70322 -0.04326 0.70561 -0.04158 0.70799 C -0.02856 0.72646 -0.04032 0.70412 -0.0315 0.72229 C -0.03276 0.73093 -0.03318 0.73957 -0.03486 0.74851 C -0.0357 0.7509 -0.03654 0.75328 -0.03822 0.75566 C -0.04116 0.75835 -0.04578 0.75984 -0.0483 0.76282 C -0.05124 0.7655 -0.05208 0.76937 -0.05502 0.77235 C -0.05796 0.77444 -0.06258 0.77503 -0.0651 0.77712 C -0.0693 0.7798 -0.0714 0.78367 -0.07518 0.78665 C -0.07812 0.78844 -0.08232 0.78934 -0.08526 0.79142 C -0.09366 0.79649 -0.1029 0.80155 -0.10878 0.80811 C -0.11844 0.81794 -0.11298 0.81317 -0.12558 0.82241 C -0.1281 0.82718 -0.13104 0.83165 -0.1323 0.83671 C -0.1365 0.85102 -0.13398 0.84476 -0.13902 0.85578 C -0.13566 0.91449 -0.14196 0.89124 -0.12894 0.9273 C -0.1281 0.93028 -0.12474 0.94041 -0.12222 0.94398 C -0.12054 0.94637 -0.11802 0.94875 -0.1155 0.95114 C -0.11466 0.95978 -0.11214 0.96842 -0.11214 0.97736 C -0.11214 1.01609 -0.11214 1.01252 -0.11886 1.03695 C -0.12012 1.04559 -0.12138 1.05423 -0.12222 1.06317 C -0.1239 1.07479 -0.12558 1.09893 -0.12558 1.09923 " pathEditMode="relative" rAng="0" ptsTypes="AAAAAAAAAAAAAAAAAAAAAAAAAAAAAAAAAAAAAAAAAAAAAAAAAAAAA">
                                      <p:cBhvr>
                                        <p:cTn id="38" dur="1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20" y="5447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7.68585E-7 3.77831E-6 L -7.68585E-7 0.00029 L -0.0336 0.03814 C -0.03612 0.04052 -0.04074 0.04499 -0.04074 0.04529 C -0.042 0.04827 -0.042 0.05155 -0.04368 0.05482 C -0.04536 0.05721 -0.04872 0.05929 -0.0504 0.06168 C -0.0525 0.06406 -0.05292 0.06674 -0.05376 0.06853 C -0.05502 0.08105 -0.04662 0.10667 -0.06426 0.11919 C -0.06678 0.12097 -0.07056 0.12276 -0.07392 0.12366 C -0.07854 0.12515 -0.08316 0.12544 -0.08778 0.12634 C -0.09408 0.12544 -0.10164 0.12634 -0.10752 0.12366 C -0.11508 0.12068 -0.10752 0.1025 -0.10752 0.1028 C -0.10668 0.1025 -0.08442 0.10518 -0.08064 0.10697 C -0.0777 0.10905 -0.07686 0.11203 -0.07392 0.11442 C -0.0525 0.13259 -0.07392 0.11084 -0.05712 0.12842 C -0.05628 0.1317 -0.05502 0.13498 -0.05376 0.13736 C -0.05292 0.14064 -0.05124 0.14273 -0.0504 0.14511 C -0.04914 0.14928 -0.0483 0.15315 -0.04704 0.15733 C -0.04956 0.16507 -0.05124 0.17312 -0.05376 0.18087 C -0.0546 0.18355 -0.05502 0.18623 -0.05712 0.18832 C -0.063 0.19338 -0.06888 0.20023 -0.07728 0.20262 C -0.0903 0.2056 -0.09618 0.20619 -0.10752 0.21424 C -0.12054 0.22348 -0.11382 0.2196 -0.12768 0.22646 C -0.1302 0.22884 -0.13188 0.23122 -0.1344 0.23361 C -0.13776 0.23599 -0.14238 0.23778 -0.14448 0.24046 C -0.147 0.24344 -0.14616 0.24702 -0.14784 0.25029 C -0.15246 0.25745 -0.1575 0.25834 -0.16464 0.2643 C -0.17472 0.27264 -0.17052 0.27264 -0.17808 0.28367 C -0.18018 0.28575 -0.1827 0.28843 -0.1848 0.29052 C -0.18396 0.30751 -0.18354 0.32419 -0.18144 0.34088 C -0.1806 0.34803 -0.17598 0.34892 -0.17136 0.35518 C -0.1701 0.35727 -0.16968 0.35995 -0.168 0.36203 C -0.16338 0.36889 -0.15876 0.37127 -0.1512 0.37664 C -0.15036 0.37872 -0.15036 0.3817 -0.14784 0.38379 C -0.14532 0.38587 -0.1407 0.38647 -0.13776 0.38855 C -0.13524 0.39034 -0.13356 0.39332 -0.13104 0.39541 C -0.1323 0.40166 -0.13356 0.41269 -0.13776 0.41954 C -0.13986 0.42193 -0.14238 0.42431 -0.14448 0.42669 C -0.14574 0.43057 -0.14658 0.43444 -0.14784 0.43861 C -0.1491 0.44159 -0.1512 0.44487 -0.1512 0.44785 C -0.15288 0.455 -0.1533 0.46245 -0.15456 0.4696 C -0.15498 0.4702 -0.15834 0.49195 -0.16128 0.49553 C -0.1638 0.49851 -0.16884 0.5 -0.17136 0.50298 C -0.17472 0.50566 -0.1764 0.50923 -0.17808 0.51221 C -0.17976 0.5146 -0.17976 0.51728 -0.18144 0.51966 C -0.18438 0.52234 -0.18858 0.52413 -0.19152 0.52681 C -0.19404 0.5289 -0.19572 0.53158 -0.19824 0.53397 C -0.2058 0.53933 -0.22175 0.55035 -0.22175 0.55095 C -0.22931 0.56674 -0.21881 0.54916 -0.23519 0.56257 L -0.25535 0.58402 C -0.25787 0.58611 -0.25829 0.58998 -0.26249 0.59088 L -0.27215 0.59356 C -0.28811 0.61025 -0.26837 0.58909 -0.28895 0.61025 C -0.29147 0.61233 -0.29315 0.61501 -0.29567 0.6174 C -0.29861 0.61978 -0.30323 0.62157 -0.30575 0.62425 C -0.30869 0.62723 -0.30953 0.6311 -0.31247 0.63408 C -0.31625 0.63766 -0.32171 0.64004 -0.32591 0.64362 C -0.32843 0.64571 -0.32969 0.64869 -0.33263 0.65077 C -0.33683 0.65345 -0.34229 0.65494 -0.34607 0.65762 C -0.34901 0.65971 -0.35027 0.66269 -0.35279 0.66507 C -0.35573 0.66746 -0.35993 0.66954 -0.36287 0.67223 C -0.39143 0.69547 -0.36329 0.67461 -0.38639 0.691 C -0.39269 0.70947 -0.39185 0.70172 -0.38639 0.73182 C -0.38555 0.73689 -0.37883 0.74433 -0.37631 0.74851 C -0.37379 0.75238 -0.37169 0.75625 -0.36959 0.76043 C -0.36833 0.76251 -0.36791 0.76519 -0.36623 0.76758 C -0.36245 0.77234 -0.35531 0.77622 -0.35279 0.78188 C -0.35153 0.78426 -0.35111 0.78665 -0.34943 0.78903 C -0.34019 0.80065 -0.33935 0.80244 -0.32591 0.8078 C -0.32171 0.80959 -0.31709 0.81108 -0.31247 0.81287 C -0.30869 0.81257 -0.27719 0.81257 -0.26543 0.8078 C -0.25829 0.80512 -0.25199 0.80155 -0.24527 0.79857 L -0.23519 0.7938 C -0.23645 0.78337 -0.23435 0.77264 -0.23855 0.76281 C -0.23981 0.75983 -0.24359 0.76728 -0.24527 0.76996 C -0.24695 0.77205 -0.24779 0.77443 -0.24863 0.77711 C -0.24779 0.78814 -0.24821 0.79946 -0.24527 0.81048 C -0.24485 0.81317 -0.24023 0.81495 -0.23855 0.81764 C -0.22553 0.83909 -0.24527 0.81615 -0.22847 0.83432 C -0.22763 0.8382 -0.22679 0.84207 -0.22511 0.84624 C -0.22427 0.84863 -0.22175 0.85071 -0.22175 0.85339 C -0.22175 0.90315 -0.21755 0.89183 -0.22847 0.91537 C -0.22973 0.92401 -0.23057 0.93265 -0.23183 0.9413 C -0.23267 0.94547 -0.23393 0.94934 -0.23519 0.95351 C -0.23729 0.95977 -0.24065 0.96603 -0.24191 0.97258 C -0.24317 0.97884 -0.24359 0.9851 -0.24527 0.99135 C -0.24611 0.99404 -0.24779 0.99612 -0.24863 0.9988 C -0.25871 1.0292 -0.24947 1.014 -0.26249 1.03218 C -0.26459 1.0432 -0.26543 1.04588 -0.26879 1.05602 C -0.27005 1.0584 -0.27005 1.06108 -0.27215 1.06287 C -0.27467 1.06525 -0.28223 1.06793 -0.28223 1.06823 " pathEditMode="relative" rAng="0" ptsTypes="AAAAAAAAAAAAAAAAAAAAAAAAAAAAAAAAAAAAAAAAAAAAAAAAAAAAAAAAAAAAAAAAAAAAAAAAAAAAAAAAAAAAAAAAAAA">
                                      <p:cBhvr>
                                        <p:cTn id="40" dur="1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72" y="5339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矩形 73"/>
          <p:cNvSpPr/>
          <p:nvPr/>
        </p:nvSpPr>
        <p:spPr>
          <a:xfrm>
            <a:off x="4510416" y="752542"/>
            <a:ext cx="2904962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3</a:t>
            </a:r>
            <a:endParaRPr lang="zh-CN" altLang="en-US" sz="34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55688" y="434527"/>
            <a:ext cx="1513341" cy="47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indent="0" eaLnBrk="1" hangingPunct="1"/>
            <a:r>
              <a:rPr lang="zh-CN" altLang="en-US" sz="2800" dirty="0"/>
              <a:t>过渡页</a:t>
            </a:r>
          </a:p>
        </p:txBody>
      </p:sp>
      <p:sp>
        <p:nvSpPr>
          <p:cNvPr id="72" name="矩形 71"/>
          <p:cNvSpPr/>
          <p:nvPr/>
        </p:nvSpPr>
        <p:spPr>
          <a:xfrm>
            <a:off x="4805549" y="5088317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节目设计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17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2" t="19461" r="13324" b="26094"/>
          <a:stretch/>
        </p:blipFill>
        <p:spPr>
          <a:xfrm>
            <a:off x="445774" y="2260671"/>
            <a:ext cx="3867151" cy="3733800"/>
          </a:xfrm>
          <a:prstGeom prst="rect">
            <a:avLst/>
          </a:prstGeom>
        </p:spPr>
      </p:pic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54089" y="353792"/>
            <a:ext cx="2710771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节目形式</a:t>
            </a:r>
          </a:p>
        </p:txBody>
      </p:sp>
      <p:sp>
        <p:nvSpPr>
          <p:cNvPr id="4" name="矩形 3"/>
          <p:cNvSpPr/>
          <p:nvPr/>
        </p:nvSpPr>
        <p:spPr>
          <a:xfrm>
            <a:off x="2914353" y="2647013"/>
            <a:ext cx="8253047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www.1ppt.com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），成立于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2005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月，最早网站名为 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中国  是国内最早一批从事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模板下载服务的专业网站，经过多年的运营和发展，原网站技术架构和网站目录已经不能适应新的发展趋势，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2012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月进行改版，并更名为第一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 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，取消了网站内收费项目，目前第一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站内所有资源均为免费下载。</a:t>
            </a: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建设目的：是为广大中国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PowerPoint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爱好者，提供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PowerPoint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模板下载、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PowerPoint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教程、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PowerPoint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素材等，建设中国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爱好者的网上家园，立志成为最大最权威的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中文网站。</a:t>
            </a: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成立以来，一方面发表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原创教程、原创模板、原创素材。另一方面，第一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不断从国内及国外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同行网站收集各类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资源，免费提供给网站用户。</a:t>
            </a: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第一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站内资源以免费下载为基础，本着开放的共享为原则，服务于国内广大国内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爱好者。目前第一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站内的所有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PowerPoint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资源（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模板，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背景，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 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素材，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教程，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软件）均是免费下载，所以请大家在支持本站的同时也要尊重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资源的作者，是他们将这些优秀的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 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资源免费分享给大家，供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</a:rPr>
              <a:t>爱好者下载学习研究！ 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567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54089" y="353792"/>
            <a:ext cx="2710771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现场图示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" t="-843" r="650" b="794"/>
          <a:stretch/>
        </p:blipFill>
        <p:spPr>
          <a:xfrm>
            <a:off x="2952751" y="1631390"/>
            <a:ext cx="6286500" cy="35952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2187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54089" y="353792"/>
            <a:ext cx="2710771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现场布置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7436511" y="-23582"/>
            <a:ext cx="0" cy="1813300"/>
          </a:xfrm>
          <a:prstGeom prst="line">
            <a:avLst/>
          </a:prstGeom>
          <a:ln w="28575">
            <a:solidFill>
              <a:srgbClr val="9C8D62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813217" y="-23582"/>
            <a:ext cx="0" cy="1775595"/>
          </a:xfrm>
          <a:prstGeom prst="line">
            <a:avLst/>
          </a:prstGeom>
          <a:ln w="28575">
            <a:solidFill>
              <a:srgbClr val="FF54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6872464" y="1789718"/>
            <a:ext cx="1069493" cy="1070018"/>
            <a:chOff x="1714419" y="3530558"/>
            <a:chExt cx="1352714" cy="135337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" name="椭圆 6"/>
            <p:cNvSpPr/>
            <p:nvPr/>
          </p:nvSpPr>
          <p:spPr>
            <a:xfrm>
              <a:off x="1714419" y="3531222"/>
              <a:ext cx="1352714" cy="1352715"/>
            </a:xfrm>
            <a:prstGeom prst="ellipse">
              <a:avLst/>
            </a:prstGeom>
            <a:solidFill>
              <a:srgbClr val="9C8D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8541" y="3530558"/>
              <a:ext cx="1278591" cy="127859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9" name="组合 8"/>
          <p:cNvGrpSpPr/>
          <p:nvPr/>
        </p:nvGrpSpPr>
        <p:grpSpPr>
          <a:xfrm>
            <a:off x="4267375" y="1723438"/>
            <a:ext cx="1109768" cy="1130898"/>
            <a:chOff x="153838" y="2479079"/>
            <a:chExt cx="1857532" cy="1892896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0" name="椭圆 9"/>
            <p:cNvSpPr/>
            <p:nvPr/>
          </p:nvSpPr>
          <p:spPr>
            <a:xfrm>
              <a:off x="153838" y="2514443"/>
              <a:ext cx="1857532" cy="1857532"/>
            </a:xfrm>
            <a:prstGeom prst="ellipse">
              <a:avLst/>
            </a:prstGeom>
            <a:solidFill>
              <a:srgbClr val="FF54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45" y="2479079"/>
              <a:ext cx="1785650" cy="178565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" t="18214" r="19095" b="30387"/>
          <a:stretch/>
        </p:blipFill>
        <p:spPr>
          <a:xfrm>
            <a:off x="1224534" y="3225778"/>
            <a:ext cx="4630057" cy="171268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" t="18214" r="19095" b="30387"/>
          <a:stretch/>
        </p:blipFill>
        <p:spPr>
          <a:xfrm>
            <a:off x="6366448" y="3225778"/>
            <a:ext cx="4630057" cy="17126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309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2" r="9256"/>
          <a:stretch/>
        </p:blipFill>
        <p:spPr>
          <a:xfrm>
            <a:off x="1" y="0"/>
            <a:ext cx="12211051" cy="69913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280349" y="4170765"/>
            <a:ext cx="4801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487" y="2197100"/>
            <a:ext cx="1023216" cy="90730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9923423" y="5641073"/>
            <a:ext cx="234952" cy="234948"/>
            <a:chOff x="2548156" y="402412"/>
            <a:chExt cx="597694" cy="597694"/>
          </a:xfrm>
        </p:grpSpPr>
        <p:grpSp>
          <p:nvGrpSpPr>
            <p:cNvPr id="12" name="组合 11"/>
            <p:cNvGrpSpPr/>
            <p:nvPr/>
          </p:nvGrpSpPr>
          <p:grpSpPr>
            <a:xfrm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 rot="2700000"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001095" y="3977904"/>
            <a:ext cx="357260" cy="357256"/>
            <a:chOff x="2548156" y="402412"/>
            <a:chExt cx="597694" cy="597694"/>
          </a:xfrm>
        </p:grpSpPr>
        <p:grpSp>
          <p:nvGrpSpPr>
            <p:cNvPr id="19" name="组合 18"/>
            <p:cNvGrpSpPr/>
            <p:nvPr/>
          </p:nvGrpSpPr>
          <p:grpSpPr>
            <a:xfrm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2700000"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10818708" y="4053942"/>
            <a:ext cx="319352" cy="319348"/>
            <a:chOff x="2548156" y="402412"/>
            <a:chExt cx="597694" cy="597694"/>
          </a:xfrm>
        </p:grpSpPr>
        <p:grpSp>
          <p:nvGrpSpPr>
            <p:cNvPr id="26" name="组合 25"/>
            <p:cNvGrpSpPr/>
            <p:nvPr/>
          </p:nvGrpSpPr>
          <p:grpSpPr>
            <a:xfrm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2700000"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8446055" y="5006704"/>
            <a:ext cx="234952" cy="234948"/>
            <a:chOff x="2548156" y="402412"/>
            <a:chExt cx="597694" cy="597694"/>
          </a:xfrm>
        </p:grpSpPr>
        <p:grpSp>
          <p:nvGrpSpPr>
            <p:cNvPr id="33" name="组合 32"/>
            <p:cNvGrpSpPr/>
            <p:nvPr/>
          </p:nvGrpSpPr>
          <p:grpSpPr>
            <a:xfrm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 rot="2700000">
              <a:off x="2548156" y="402412"/>
              <a:ext cx="597694" cy="597694"/>
              <a:chOff x="2410063" y="264319"/>
              <a:chExt cx="597694" cy="597694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 rot="16200000">
                <a:off x="2686050" y="264319"/>
                <a:ext cx="45719" cy="5976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61315"/>
                <a:endParaRPr lang="zh-CN" altLang="en-US" sz="908" kern="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115" y="3794530"/>
            <a:ext cx="1768124" cy="17681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276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03291" y="368306"/>
            <a:ext cx="1851479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indent="0" eaLnBrk="1" hangingPunct="1"/>
            <a:r>
              <a:rPr lang="zh-CN" altLang="en-US" sz="6000" dirty="0"/>
              <a:t>目录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658165" y="2270608"/>
            <a:ext cx="3789628" cy="923330"/>
            <a:chOff x="2151650" y="2115752"/>
            <a:chExt cx="3789626" cy="923330"/>
          </a:xfrm>
        </p:grpSpPr>
        <p:sp>
          <p:nvSpPr>
            <p:cNvPr id="8" name="矩形 7"/>
            <p:cNvSpPr/>
            <p:nvPr/>
          </p:nvSpPr>
          <p:spPr>
            <a:xfrm>
              <a:off x="2986622" y="2115752"/>
              <a:ext cx="2954654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活动简介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1650" y="2115752"/>
              <a:ext cx="834969" cy="834969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3312" name="组合 13311"/>
          <p:cNvGrpSpPr/>
          <p:nvPr/>
        </p:nvGrpSpPr>
        <p:grpSpPr>
          <a:xfrm>
            <a:off x="1658164" y="4404407"/>
            <a:ext cx="3789628" cy="949413"/>
            <a:chOff x="2151649" y="4244745"/>
            <a:chExt cx="3789626" cy="949413"/>
          </a:xfrm>
        </p:grpSpPr>
        <p:sp>
          <p:nvSpPr>
            <p:cNvPr id="9" name="矩形 8"/>
            <p:cNvSpPr/>
            <p:nvPr/>
          </p:nvSpPr>
          <p:spPr>
            <a:xfrm>
              <a:off x="2986621" y="4270828"/>
              <a:ext cx="2954654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筹备工作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1649" y="4244745"/>
              <a:ext cx="834969" cy="834969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3313" name="组合 13312"/>
          <p:cNvGrpSpPr/>
          <p:nvPr/>
        </p:nvGrpSpPr>
        <p:grpSpPr>
          <a:xfrm>
            <a:off x="6451990" y="2270608"/>
            <a:ext cx="3789623" cy="923330"/>
            <a:chOff x="6481014" y="2115752"/>
            <a:chExt cx="3789623" cy="923330"/>
          </a:xfrm>
        </p:grpSpPr>
        <p:sp>
          <p:nvSpPr>
            <p:cNvPr id="10" name="矩形 9"/>
            <p:cNvSpPr/>
            <p:nvPr/>
          </p:nvSpPr>
          <p:spPr>
            <a:xfrm>
              <a:off x="7315982" y="2115752"/>
              <a:ext cx="295465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节目设计</a:t>
              </a: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1014" y="2172974"/>
              <a:ext cx="834969" cy="834969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3314" name="组合 13313"/>
          <p:cNvGrpSpPr/>
          <p:nvPr/>
        </p:nvGrpSpPr>
        <p:grpSpPr>
          <a:xfrm>
            <a:off x="6451987" y="4430484"/>
            <a:ext cx="3789624" cy="923330"/>
            <a:chOff x="6481013" y="4270828"/>
            <a:chExt cx="3789624" cy="923330"/>
          </a:xfrm>
        </p:grpSpPr>
        <p:sp>
          <p:nvSpPr>
            <p:cNvPr id="11" name="矩形 10"/>
            <p:cNvSpPr/>
            <p:nvPr/>
          </p:nvSpPr>
          <p:spPr>
            <a:xfrm>
              <a:off x="7315982" y="4270828"/>
              <a:ext cx="295465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庆典现场</a:t>
              </a: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1013" y="4301967"/>
              <a:ext cx="834969" cy="834969"/>
            </a:xfrm>
            <a:prstGeom prst="rect">
              <a:avLst/>
            </a:prstGeom>
            <a:ln>
              <a:noFill/>
            </a:ln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5978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55688" y="434527"/>
            <a:ext cx="1513341" cy="47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indent="0" eaLnBrk="1" hangingPunct="1"/>
            <a:r>
              <a:rPr lang="zh-CN" altLang="en-US" sz="2800" dirty="0"/>
              <a:t>过渡页</a:t>
            </a:r>
          </a:p>
        </p:txBody>
      </p:sp>
      <p:sp>
        <p:nvSpPr>
          <p:cNvPr id="72" name="矩形 71"/>
          <p:cNvSpPr/>
          <p:nvPr/>
        </p:nvSpPr>
        <p:spPr>
          <a:xfrm>
            <a:off x="4805549" y="5088317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活动简介</a:t>
            </a:r>
          </a:p>
        </p:txBody>
      </p:sp>
      <p:sp>
        <p:nvSpPr>
          <p:cNvPr id="74" name="矩形 73"/>
          <p:cNvSpPr/>
          <p:nvPr/>
        </p:nvSpPr>
        <p:spPr>
          <a:xfrm>
            <a:off x="4510416" y="752542"/>
            <a:ext cx="2904962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1</a:t>
            </a:r>
            <a:endParaRPr lang="zh-CN" altLang="en-US" sz="34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773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54089" y="353792"/>
            <a:ext cx="2710771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活动背景</a:t>
            </a:r>
          </a:p>
        </p:txBody>
      </p:sp>
      <p:sp>
        <p:nvSpPr>
          <p:cNvPr id="36" name="矩形 35"/>
          <p:cNvSpPr/>
          <p:nvPr/>
        </p:nvSpPr>
        <p:spPr>
          <a:xfrm>
            <a:off x="5994400" y="1530857"/>
            <a:ext cx="4830080" cy="4378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第一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www.1ppt.com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），成立于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2005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月，最早网站名为 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中国  是国内最早一批从事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模板下载服务的专业网站，经过多年的运营和发展，原网站技术架构和网站目录已经不能适应新的发展趋势，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2012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月进行改版，并更名为第一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PPT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，取消了网站内收费项目，目前第一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站内所有资源均为免费下载。</a:t>
            </a:r>
          </a:p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第一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建设目的：是为广大中国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PowerPoint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爱好者，提供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PowerPoint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模板下载、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PowerPoint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教程、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PowerPoint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素材等，建设中国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爱好者的网上家园，立志成为最大最权威的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</a:rPr>
              <a:t>中文网站。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1" t="17778" r="7929" b="7499"/>
          <a:stretch/>
        </p:blipFill>
        <p:spPr>
          <a:xfrm>
            <a:off x="1055691" y="1556261"/>
            <a:ext cx="4587876" cy="47285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0822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54089" y="353792"/>
            <a:ext cx="2710771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策划团队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5" t="1902" r="17282" b="10000"/>
          <a:stretch/>
        </p:blipFill>
        <p:spPr>
          <a:xfrm>
            <a:off x="954089" y="2085516"/>
            <a:ext cx="4850131" cy="33566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927105" y="2526152"/>
            <a:ext cx="543158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prstClr val="white"/>
                </a:solidFill>
              </a:rPr>
              <a:t>文字内容文字内容文字内容文字内容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prstClr val="white"/>
                </a:solidFill>
              </a:rPr>
              <a:t>文字内容文字内容文字内容文字内容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prstClr val="white"/>
                </a:solidFill>
              </a:rPr>
              <a:t>文字内容文字内容文字内容文字内容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prstClr val="white"/>
                </a:solidFill>
              </a:rPr>
              <a:t>文字内容文字内容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27103" y="2073717"/>
            <a:ext cx="508924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</a:rPr>
              <a:t>所提供的服务包括：</a:t>
            </a: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</a:rPr>
              <a:t>模板、</a:t>
            </a: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</a:rPr>
              <a:t>图表、</a:t>
            </a: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</a:rPr>
              <a:t>PPT</a:t>
            </a:r>
            <a:endParaRPr lang="zh-CN" altLang="en-US" b="1" dirty="0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27105" y="4260215"/>
            <a:ext cx="5209211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white"/>
                </a:solidFill>
              </a:rPr>
              <a:t>文字内容文字内容文字内容文字内容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white"/>
                </a:solidFill>
              </a:rPr>
              <a:t>文字内容文字内容文字内容文字内容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white"/>
                </a:solidFill>
              </a:rPr>
              <a:t>文字内容文字内容文字内容文字内容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white"/>
                </a:solidFill>
              </a:rPr>
              <a:t>文字内容文字内容</a:t>
            </a: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620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矩形 73"/>
          <p:cNvSpPr/>
          <p:nvPr/>
        </p:nvSpPr>
        <p:spPr>
          <a:xfrm>
            <a:off x="4510416" y="752542"/>
            <a:ext cx="2904962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2</a:t>
            </a:r>
            <a:endParaRPr lang="zh-CN" altLang="en-US" sz="34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55688" y="434527"/>
            <a:ext cx="1513341" cy="47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indent="0" eaLnBrk="1" hangingPunct="1"/>
            <a:r>
              <a:rPr lang="zh-CN" altLang="en-US" sz="2800" dirty="0"/>
              <a:t>过渡页</a:t>
            </a:r>
          </a:p>
        </p:txBody>
      </p:sp>
      <p:sp>
        <p:nvSpPr>
          <p:cNvPr id="72" name="矩形 71"/>
          <p:cNvSpPr/>
          <p:nvPr/>
        </p:nvSpPr>
        <p:spPr>
          <a:xfrm>
            <a:off x="4805549" y="5088317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筹备工作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89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54089" y="353792"/>
            <a:ext cx="2710771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协同合作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3544423" y="2542542"/>
            <a:ext cx="2081832" cy="2893973"/>
            <a:chOff x="4014168" y="2514600"/>
            <a:chExt cx="2081832" cy="2893973"/>
          </a:xfrm>
        </p:grpSpPr>
        <p:grpSp>
          <p:nvGrpSpPr>
            <p:cNvPr id="2" name="组合 1"/>
            <p:cNvGrpSpPr/>
            <p:nvPr/>
          </p:nvGrpSpPr>
          <p:grpSpPr>
            <a:xfrm>
              <a:off x="4014168" y="2514600"/>
              <a:ext cx="2081832" cy="2893973"/>
              <a:chOff x="4014168" y="2514600"/>
              <a:chExt cx="2081832" cy="2893973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4099619" y="2514600"/>
                <a:ext cx="1155773" cy="1155773"/>
              </a:xfrm>
              <a:prstGeom prst="ellipse">
                <a:avLst/>
              </a:prstGeom>
              <a:solidFill>
                <a:srgbClr val="15AA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4014168" y="3955867"/>
                <a:ext cx="125919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014168" y="4355977"/>
                <a:ext cx="2081832" cy="10525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第一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PPT</a:t>
                </a:r>
                <a:r>
                  <a:rPr lang="zh-CN" altLang="en-US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模板网市场等资源组建成立所提供的服务包括</a:t>
                </a:r>
                <a:endParaRPr lang="zh-CN" altLang="en-US" sz="1600" dirty="0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1611" y="2704871"/>
              <a:ext cx="742364" cy="742364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8907899" y="2555247"/>
            <a:ext cx="2081832" cy="2881274"/>
            <a:chOff x="9672018" y="2527299"/>
            <a:chExt cx="2081832" cy="2881274"/>
          </a:xfrm>
        </p:grpSpPr>
        <p:sp>
          <p:nvSpPr>
            <p:cNvPr id="6" name="椭圆 5"/>
            <p:cNvSpPr/>
            <p:nvPr/>
          </p:nvSpPr>
          <p:spPr>
            <a:xfrm>
              <a:off x="9721529" y="2527299"/>
              <a:ext cx="1155773" cy="1155773"/>
            </a:xfrm>
            <a:prstGeom prst="ellipse">
              <a:avLst/>
            </a:prstGeom>
            <a:solidFill>
              <a:srgbClr val="F097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9672018" y="3955867"/>
              <a:ext cx="125919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9672018" y="4355977"/>
              <a:ext cx="2081832" cy="1052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第一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模板网市场等资源组建成立所提供的服务包括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7534" y="2743200"/>
              <a:ext cx="723762" cy="723762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6226161" y="2555247"/>
            <a:ext cx="2081832" cy="2881274"/>
            <a:chOff x="6843093" y="2527299"/>
            <a:chExt cx="2081832" cy="2881274"/>
          </a:xfrm>
        </p:grpSpPr>
        <p:sp>
          <p:nvSpPr>
            <p:cNvPr id="4" name="椭圆 3"/>
            <p:cNvSpPr/>
            <p:nvPr/>
          </p:nvSpPr>
          <p:spPr>
            <a:xfrm>
              <a:off x="6910574" y="2527299"/>
              <a:ext cx="1155773" cy="1155773"/>
            </a:xfrm>
            <a:prstGeom prst="ellipse">
              <a:avLst/>
            </a:prstGeom>
            <a:solidFill>
              <a:srgbClr val="9AB8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843093" y="3955867"/>
              <a:ext cx="125919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843093" y="4355977"/>
              <a:ext cx="2081832" cy="1052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第一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模板网市场等资源组建成立所提供的服务包括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6579" y="2711367"/>
              <a:ext cx="723762" cy="723762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862685" y="2555247"/>
            <a:ext cx="2081832" cy="2881274"/>
            <a:chOff x="1185243" y="2527299"/>
            <a:chExt cx="2081832" cy="2881274"/>
          </a:xfrm>
        </p:grpSpPr>
        <p:sp>
          <p:nvSpPr>
            <p:cNvPr id="5" name="椭圆 4"/>
            <p:cNvSpPr/>
            <p:nvPr/>
          </p:nvSpPr>
          <p:spPr>
            <a:xfrm>
              <a:off x="1288664" y="2527299"/>
              <a:ext cx="1155773" cy="1155773"/>
            </a:xfrm>
            <a:prstGeom prst="ellipse">
              <a:avLst/>
            </a:prstGeom>
            <a:solidFill>
              <a:srgbClr val="237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85243" y="3955867"/>
              <a:ext cx="125919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185243" y="4355977"/>
              <a:ext cx="2081832" cy="1052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第一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模板网市场等资源组建成立所提供的服务包括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3270" y="2767470"/>
              <a:ext cx="723762" cy="723762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75124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54089" y="353792"/>
            <a:ext cx="2710771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物质准备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691683" y="1651761"/>
            <a:ext cx="6939428" cy="3947822"/>
            <a:chOff x="2464894" y="2056254"/>
            <a:chExt cx="6939428" cy="3947822"/>
          </a:xfrm>
        </p:grpSpPr>
        <p:grpSp>
          <p:nvGrpSpPr>
            <p:cNvPr id="4" name="组合 3"/>
            <p:cNvGrpSpPr/>
            <p:nvPr/>
          </p:nvGrpSpPr>
          <p:grpSpPr>
            <a:xfrm>
              <a:off x="4123887" y="2056254"/>
              <a:ext cx="2242980" cy="1843775"/>
              <a:chOff x="4111187" y="1853054"/>
              <a:chExt cx="2242980" cy="1843775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5054850" y="3043314"/>
                <a:ext cx="120448" cy="653515"/>
                <a:chOff x="1378606" y="2734292"/>
                <a:chExt cx="120448" cy="653515"/>
              </a:xfrm>
            </p:grpSpPr>
            <p:sp>
              <p:nvSpPr>
                <p:cNvPr id="49" name="椭圆 48"/>
                <p:cNvSpPr/>
                <p:nvPr/>
              </p:nvSpPr>
              <p:spPr>
                <a:xfrm>
                  <a:off x="1378606" y="2734292"/>
                  <a:ext cx="120448" cy="120448"/>
                </a:xfrm>
                <a:prstGeom prst="ellipse">
                  <a:avLst/>
                </a:prstGeom>
                <a:solidFill>
                  <a:srgbClr val="FDFEFC"/>
                </a:solidFill>
                <a:ln>
                  <a:solidFill>
                    <a:srgbClr val="E1E1E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50" name="直接连接符 49"/>
                <p:cNvCxnSpPr/>
                <p:nvPr/>
              </p:nvCxnSpPr>
              <p:spPr>
                <a:xfrm rot="10800000" flipV="1">
                  <a:off x="1435756" y="2854740"/>
                  <a:ext cx="0" cy="533067"/>
                </a:xfrm>
                <a:prstGeom prst="line">
                  <a:avLst/>
                </a:prstGeom>
                <a:ln w="19050">
                  <a:solidFill>
                    <a:srgbClr val="E1E1E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矩形 46"/>
              <p:cNvSpPr/>
              <p:nvPr/>
            </p:nvSpPr>
            <p:spPr>
              <a:xfrm>
                <a:off x="4542082" y="1853054"/>
                <a:ext cx="125919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4111187" y="2253164"/>
                <a:ext cx="2242980" cy="3800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第一</a:t>
                </a:r>
                <a:r>
                  <a:rPr lang="en-US" altLang="zh-CN" sz="1600" dirty="0">
                    <a:solidFill>
                      <a:srgbClr val="FFFFFF"/>
                    </a:solidFill>
                  </a:rPr>
                  <a:t>PPT</a:t>
                </a:r>
                <a:r>
                  <a:rPr lang="zh-CN" altLang="en-US" sz="1600" dirty="0">
                    <a:solidFill>
                      <a:srgbClr val="FFFFFF"/>
                    </a:solidFill>
                  </a:rPr>
                  <a:t>模板网</a:t>
                </a: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7161342" y="2056254"/>
              <a:ext cx="2242980" cy="1843775"/>
              <a:chOff x="4111187" y="1853054"/>
              <a:chExt cx="2242980" cy="1843775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054850" y="3043314"/>
                <a:ext cx="120448" cy="653515"/>
                <a:chOff x="1378606" y="2734292"/>
                <a:chExt cx="120448" cy="653515"/>
              </a:xfrm>
            </p:grpSpPr>
            <p:sp>
              <p:nvSpPr>
                <p:cNvPr id="44" name="椭圆 43"/>
                <p:cNvSpPr/>
                <p:nvPr/>
              </p:nvSpPr>
              <p:spPr>
                <a:xfrm>
                  <a:off x="1378606" y="2734292"/>
                  <a:ext cx="120448" cy="120448"/>
                </a:xfrm>
                <a:prstGeom prst="ellipse">
                  <a:avLst/>
                </a:prstGeom>
                <a:solidFill>
                  <a:srgbClr val="FDFEFC"/>
                </a:solidFill>
                <a:ln>
                  <a:solidFill>
                    <a:srgbClr val="E1E1E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5" name="直接连接符 44"/>
                <p:cNvCxnSpPr/>
                <p:nvPr/>
              </p:nvCxnSpPr>
              <p:spPr>
                <a:xfrm rot="10800000" flipV="1">
                  <a:off x="1435756" y="2854740"/>
                  <a:ext cx="0" cy="533067"/>
                </a:xfrm>
                <a:prstGeom prst="line">
                  <a:avLst/>
                </a:prstGeom>
                <a:ln w="19050">
                  <a:solidFill>
                    <a:srgbClr val="E1E1E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矩形 41"/>
              <p:cNvSpPr/>
              <p:nvPr/>
            </p:nvSpPr>
            <p:spPr>
              <a:xfrm>
                <a:off x="4542082" y="1853054"/>
                <a:ext cx="125919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4111187" y="2253164"/>
                <a:ext cx="2242980" cy="3800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第一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PPT</a:t>
                </a:r>
                <a:r>
                  <a:rPr lang="zh-CN" altLang="en-US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模板网</a:t>
                </a:r>
                <a:endParaRPr lang="zh-CN" altLang="en-US" sz="16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2464894" y="4535872"/>
              <a:ext cx="2242980" cy="1468204"/>
              <a:chOff x="1919395" y="4611986"/>
              <a:chExt cx="2242980" cy="1468204"/>
            </a:xfrm>
          </p:grpSpPr>
          <p:grpSp>
            <p:nvGrpSpPr>
              <p:cNvPr id="36" name="组合 35"/>
              <p:cNvGrpSpPr/>
              <p:nvPr/>
            </p:nvGrpSpPr>
            <p:grpSpPr>
              <a:xfrm rot="10800000">
                <a:off x="2980661" y="4611986"/>
                <a:ext cx="120448" cy="653515"/>
                <a:chOff x="1378606" y="2734292"/>
                <a:chExt cx="120448" cy="653515"/>
              </a:xfrm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1378606" y="2734292"/>
                  <a:ext cx="120448" cy="120448"/>
                </a:xfrm>
                <a:prstGeom prst="ellipse">
                  <a:avLst/>
                </a:prstGeom>
                <a:solidFill>
                  <a:srgbClr val="FDFEFC"/>
                </a:solidFill>
                <a:ln>
                  <a:solidFill>
                    <a:srgbClr val="E1E1E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0" name="直接连接符 39"/>
                <p:cNvCxnSpPr/>
                <p:nvPr/>
              </p:nvCxnSpPr>
              <p:spPr>
                <a:xfrm rot="10800000" flipV="1">
                  <a:off x="1435756" y="2854740"/>
                  <a:ext cx="0" cy="533067"/>
                </a:xfrm>
                <a:prstGeom prst="line">
                  <a:avLst/>
                </a:prstGeom>
                <a:ln w="19050">
                  <a:solidFill>
                    <a:srgbClr val="E1E1E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矩形 36"/>
              <p:cNvSpPr/>
              <p:nvPr/>
            </p:nvSpPr>
            <p:spPr>
              <a:xfrm>
                <a:off x="2350290" y="5267659"/>
                <a:ext cx="125919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919395" y="5667769"/>
                <a:ext cx="2242980" cy="4124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第一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PPT</a:t>
                </a:r>
                <a:r>
                  <a:rPr lang="zh-CN" altLang="en-US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模板网</a:t>
                </a:r>
                <a:endParaRPr lang="zh-CN" altLang="en-US" sz="16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5485941" y="4535872"/>
              <a:ext cx="2242980" cy="1468204"/>
              <a:chOff x="1919395" y="4611986"/>
              <a:chExt cx="2242980" cy="1468204"/>
            </a:xfrm>
          </p:grpSpPr>
          <p:grpSp>
            <p:nvGrpSpPr>
              <p:cNvPr id="31" name="组合 30"/>
              <p:cNvGrpSpPr/>
              <p:nvPr/>
            </p:nvGrpSpPr>
            <p:grpSpPr>
              <a:xfrm rot="10800000">
                <a:off x="2980661" y="4611986"/>
                <a:ext cx="120448" cy="653515"/>
                <a:chOff x="1378606" y="2734292"/>
                <a:chExt cx="120448" cy="653515"/>
              </a:xfrm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1378606" y="2734292"/>
                  <a:ext cx="120448" cy="120448"/>
                </a:xfrm>
                <a:prstGeom prst="ellipse">
                  <a:avLst/>
                </a:prstGeom>
                <a:solidFill>
                  <a:srgbClr val="FDFEFC"/>
                </a:solidFill>
                <a:ln>
                  <a:solidFill>
                    <a:srgbClr val="E1E1E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35" name="直接连接符 34"/>
                <p:cNvCxnSpPr/>
                <p:nvPr/>
              </p:nvCxnSpPr>
              <p:spPr>
                <a:xfrm rot="10800000" flipV="1">
                  <a:off x="1435756" y="2854740"/>
                  <a:ext cx="0" cy="533067"/>
                </a:xfrm>
                <a:prstGeom prst="line">
                  <a:avLst/>
                </a:prstGeom>
                <a:ln w="19050">
                  <a:solidFill>
                    <a:srgbClr val="E1E1E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矩形 31"/>
              <p:cNvSpPr/>
              <p:nvPr/>
            </p:nvSpPr>
            <p:spPr>
              <a:xfrm>
                <a:off x="2350290" y="5267659"/>
                <a:ext cx="125919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919395" y="5667769"/>
                <a:ext cx="2242980" cy="4124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第一</a:t>
                </a:r>
                <a:r>
                  <a:rPr lang="en-US" altLang="zh-CN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PPT</a:t>
                </a:r>
                <a:r>
                  <a:rPr lang="zh-CN" altLang="en-US" sz="1600" dirty="0">
                    <a:solidFill>
                      <a:srgbClr val="FFFFFF"/>
                    </a:solidFill>
                    <a:latin typeface="微软雅黑" panose="020B0503020204020204" pitchFamily="34" charset="-122"/>
                  </a:rPr>
                  <a:t>模板网</a:t>
                </a:r>
                <a:endParaRPr lang="zh-CN" altLang="en-US" sz="16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2675874" y="3284210"/>
              <a:ext cx="6386901" cy="1961852"/>
              <a:chOff x="2203750" y="3120341"/>
              <a:chExt cx="6386901" cy="1961852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2203750" y="3120341"/>
                <a:ext cx="1872950" cy="1872952"/>
                <a:chOff x="2203750" y="3094941"/>
                <a:chExt cx="1872950" cy="1872952"/>
              </a:xfrm>
            </p:grpSpPr>
            <p:sp>
              <p:nvSpPr>
                <p:cNvPr id="29" name="饼形 28"/>
                <p:cNvSpPr/>
                <p:nvPr/>
              </p:nvSpPr>
              <p:spPr>
                <a:xfrm rot="10800000">
                  <a:off x="2203750" y="3094941"/>
                  <a:ext cx="1872950" cy="1872952"/>
                </a:xfrm>
                <a:prstGeom prst="pie">
                  <a:avLst>
                    <a:gd name="adj1" fmla="val 0"/>
                    <a:gd name="adj2" fmla="val 10871848"/>
                  </a:avLst>
                </a:prstGeom>
                <a:solidFill>
                  <a:srgbClr val="227EB9"/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2572048" y="3429000"/>
                  <a:ext cx="1136352" cy="1136352"/>
                </a:xfrm>
                <a:prstGeom prst="ellipse">
                  <a:avLst/>
                </a:prstGeom>
                <a:solidFill>
                  <a:srgbClr val="C505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 rot="10800000">
                <a:off x="3708400" y="3164791"/>
                <a:ext cx="1872950" cy="1872952"/>
                <a:chOff x="2203750" y="3094941"/>
                <a:chExt cx="1872950" cy="1872952"/>
              </a:xfrm>
            </p:grpSpPr>
            <p:sp>
              <p:nvSpPr>
                <p:cNvPr id="27" name="饼形 26"/>
                <p:cNvSpPr/>
                <p:nvPr/>
              </p:nvSpPr>
              <p:spPr>
                <a:xfrm rot="10800000">
                  <a:off x="2203750" y="3094941"/>
                  <a:ext cx="1872950" cy="1872952"/>
                </a:xfrm>
                <a:prstGeom prst="pie">
                  <a:avLst>
                    <a:gd name="adj1" fmla="val 0"/>
                    <a:gd name="adj2" fmla="val 10871848"/>
                  </a:avLst>
                </a:prstGeom>
                <a:solidFill>
                  <a:srgbClr val="15AA96"/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2572048" y="3429000"/>
                  <a:ext cx="1136352" cy="1136352"/>
                </a:xfrm>
                <a:prstGeom prst="ellipse">
                  <a:avLst/>
                </a:prstGeom>
                <a:solidFill>
                  <a:srgbClr val="C505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5213051" y="3164791"/>
                <a:ext cx="1872950" cy="1872952"/>
                <a:chOff x="2203750" y="3094941"/>
                <a:chExt cx="1872950" cy="1872952"/>
              </a:xfrm>
            </p:grpSpPr>
            <p:sp>
              <p:nvSpPr>
                <p:cNvPr id="25" name="饼形 24"/>
                <p:cNvSpPr/>
                <p:nvPr/>
              </p:nvSpPr>
              <p:spPr>
                <a:xfrm rot="10800000">
                  <a:off x="2203750" y="3094941"/>
                  <a:ext cx="1872950" cy="1872952"/>
                </a:xfrm>
                <a:prstGeom prst="pie">
                  <a:avLst>
                    <a:gd name="adj1" fmla="val 0"/>
                    <a:gd name="adj2" fmla="val 10871848"/>
                  </a:avLst>
                </a:prstGeom>
                <a:solidFill>
                  <a:srgbClr val="9BB955"/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2572048" y="3429000"/>
                  <a:ext cx="1136352" cy="1136352"/>
                </a:xfrm>
                <a:prstGeom prst="ellipse">
                  <a:avLst/>
                </a:prstGeom>
                <a:solidFill>
                  <a:srgbClr val="C505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 rot="10800000">
                <a:off x="6717701" y="3209241"/>
                <a:ext cx="1872950" cy="1872952"/>
                <a:chOff x="2203750" y="3094941"/>
                <a:chExt cx="1872950" cy="1872952"/>
              </a:xfrm>
            </p:grpSpPr>
            <p:sp>
              <p:nvSpPr>
                <p:cNvPr id="23" name="饼形 22"/>
                <p:cNvSpPr/>
                <p:nvPr/>
              </p:nvSpPr>
              <p:spPr>
                <a:xfrm rot="10800000">
                  <a:off x="2203750" y="3094941"/>
                  <a:ext cx="1872950" cy="1872952"/>
                </a:xfrm>
                <a:prstGeom prst="pie">
                  <a:avLst>
                    <a:gd name="adj1" fmla="val 21530078"/>
                    <a:gd name="adj2" fmla="val 10871848"/>
                  </a:avLst>
                </a:prstGeom>
                <a:solidFill>
                  <a:srgbClr val="F19B14"/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2572048" y="3429000"/>
                  <a:ext cx="1136352" cy="1136352"/>
                </a:xfrm>
                <a:prstGeom prst="ellipse">
                  <a:avLst/>
                </a:prstGeom>
                <a:solidFill>
                  <a:srgbClr val="C505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4939710" y="4006585"/>
              <a:ext cx="433574" cy="504014"/>
              <a:chOff x="4471362" y="1167037"/>
              <a:chExt cx="566738" cy="658812"/>
            </a:xfrm>
            <a:solidFill>
              <a:schemeClr val="bg1"/>
            </a:solidFill>
          </p:grpSpPr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4601537" y="1244824"/>
                <a:ext cx="436563" cy="581025"/>
              </a:xfrm>
              <a:custGeom>
                <a:avLst/>
                <a:gdLst>
                  <a:gd name="T0" fmla="*/ 104 w 154"/>
                  <a:gd name="T1" fmla="*/ 85 h 205"/>
                  <a:gd name="T2" fmla="*/ 124 w 154"/>
                  <a:gd name="T3" fmla="*/ 47 h 205"/>
                  <a:gd name="T4" fmla="*/ 77 w 154"/>
                  <a:gd name="T5" fmla="*/ 0 h 205"/>
                  <a:gd name="T6" fmla="*/ 30 w 154"/>
                  <a:gd name="T7" fmla="*/ 47 h 205"/>
                  <a:gd name="T8" fmla="*/ 50 w 154"/>
                  <a:gd name="T9" fmla="*/ 85 h 205"/>
                  <a:gd name="T10" fmla="*/ 0 w 154"/>
                  <a:gd name="T11" fmla="*/ 157 h 205"/>
                  <a:gd name="T12" fmla="*/ 6 w 154"/>
                  <a:gd name="T13" fmla="*/ 186 h 205"/>
                  <a:gd name="T14" fmla="*/ 77 w 154"/>
                  <a:gd name="T15" fmla="*/ 205 h 205"/>
                  <a:gd name="T16" fmla="*/ 148 w 154"/>
                  <a:gd name="T17" fmla="*/ 186 h 205"/>
                  <a:gd name="T18" fmla="*/ 154 w 154"/>
                  <a:gd name="T19" fmla="*/ 157 h 205"/>
                  <a:gd name="T20" fmla="*/ 104 w 154"/>
                  <a:gd name="T21" fmla="*/ 8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4" h="205">
                    <a:moveTo>
                      <a:pt x="104" y="85"/>
                    </a:moveTo>
                    <a:cubicBezTo>
                      <a:pt x="116" y="77"/>
                      <a:pt x="124" y="63"/>
                      <a:pt x="124" y="47"/>
                    </a:cubicBezTo>
                    <a:cubicBezTo>
                      <a:pt x="124" y="21"/>
                      <a:pt x="103" y="0"/>
                      <a:pt x="77" y="0"/>
                    </a:cubicBezTo>
                    <a:cubicBezTo>
                      <a:pt x="51" y="0"/>
                      <a:pt x="30" y="21"/>
                      <a:pt x="30" y="47"/>
                    </a:cubicBezTo>
                    <a:cubicBezTo>
                      <a:pt x="30" y="63"/>
                      <a:pt x="38" y="77"/>
                      <a:pt x="50" y="85"/>
                    </a:cubicBezTo>
                    <a:cubicBezTo>
                      <a:pt x="21" y="96"/>
                      <a:pt x="0" y="124"/>
                      <a:pt x="0" y="157"/>
                    </a:cubicBezTo>
                    <a:cubicBezTo>
                      <a:pt x="0" y="167"/>
                      <a:pt x="2" y="177"/>
                      <a:pt x="6" y="186"/>
                    </a:cubicBezTo>
                    <a:cubicBezTo>
                      <a:pt x="27" y="198"/>
                      <a:pt x="51" y="205"/>
                      <a:pt x="77" y="205"/>
                    </a:cubicBezTo>
                    <a:cubicBezTo>
                      <a:pt x="103" y="205"/>
                      <a:pt x="127" y="198"/>
                      <a:pt x="148" y="186"/>
                    </a:cubicBezTo>
                    <a:cubicBezTo>
                      <a:pt x="152" y="177"/>
                      <a:pt x="154" y="167"/>
                      <a:pt x="154" y="157"/>
                    </a:cubicBezTo>
                    <a:cubicBezTo>
                      <a:pt x="154" y="124"/>
                      <a:pt x="133" y="96"/>
                      <a:pt x="104" y="8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4471362" y="1167037"/>
                <a:ext cx="303213" cy="519113"/>
              </a:xfrm>
              <a:custGeom>
                <a:avLst/>
                <a:gdLst>
                  <a:gd name="T0" fmla="*/ 53 w 107"/>
                  <a:gd name="T1" fmla="*/ 135 h 183"/>
                  <a:gd name="T2" fmla="*/ 81 w 107"/>
                  <a:gd name="T3" fmla="*/ 110 h 183"/>
                  <a:gd name="T4" fmla="*/ 68 w 107"/>
                  <a:gd name="T5" fmla="*/ 74 h 183"/>
                  <a:gd name="T6" fmla="*/ 107 w 107"/>
                  <a:gd name="T7" fmla="*/ 21 h 183"/>
                  <a:gd name="T8" fmla="*/ 70 w 107"/>
                  <a:gd name="T9" fmla="*/ 0 h 183"/>
                  <a:gd name="T10" fmla="*/ 28 w 107"/>
                  <a:gd name="T11" fmla="*/ 43 h 183"/>
                  <a:gd name="T12" fmla="*/ 46 w 107"/>
                  <a:gd name="T13" fmla="*/ 78 h 183"/>
                  <a:gd name="T14" fmla="*/ 0 w 107"/>
                  <a:gd name="T15" fmla="*/ 143 h 183"/>
                  <a:gd name="T16" fmla="*/ 6 w 107"/>
                  <a:gd name="T17" fmla="*/ 169 h 183"/>
                  <a:gd name="T18" fmla="*/ 38 w 107"/>
                  <a:gd name="T19" fmla="*/ 183 h 183"/>
                  <a:gd name="T20" fmla="*/ 53 w 107"/>
                  <a:gd name="T21" fmla="*/ 13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7" h="183">
                    <a:moveTo>
                      <a:pt x="53" y="135"/>
                    </a:moveTo>
                    <a:cubicBezTo>
                      <a:pt x="61" y="124"/>
                      <a:pt x="70" y="116"/>
                      <a:pt x="81" y="110"/>
                    </a:cubicBezTo>
                    <a:cubicBezTo>
                      <a:pt x="73" y="100"/>
                      <a:pt x="68" y="87"/>
                      <a:pt x="68" y="74"/>
                    </a:cubicBezTo>
                    <a:cubicBezTo>
                      <a:pt x="68" y="49"/>
                      <a:pt x="84" y="28"/>
                      <a:pt x="107" y="21"/>
                    </a:cubicBezTo>
                    <a:cubicBezTo>
                      <a:pt x="100" y="8"/>
                      <a:pt x="86" y="0"/>
                      <a:pt x="70" y="0"/>
                    </a:cubicBezTo>
                    <a:cubicBezTo>
                      <a:pt x="47" y="0"/>
                      <a:pt x="28" y="19"/>
                      <a:pt x="28" y="43"/>
                    </a:cubicBezTo>
                    <a:cubicBezTo>
                      <a:pt x="28" y="57"/>
                      <a:pt x="35" y="70"/>
                      <a:pt x="46" y="78"/>
                    </a:cubicBezTo>
                    <a:cubicBezTo>
                      <a:pt x="19" y="87"/>
                      <a:pt x="0" y="113"/>
                      <a:pt x="0" y="143"/>
                    </a:cubicBezTo>
                    <a:cubicBezTo>
                      <a:pt x="0" y="152"/>
                      <a:pt x="2" y="161"/>
                      <a:pt x="6" y="169"/>
                    </a:cubicBezTo>
                    <a:cubicBezTo>
                      <a:pt x="16" y="175"/>
                      <a:pt x="26" y="180"/>
                      <a:pt x="38" y="183"/>
                    </a:cubicBezTo>
                    <a:cubicBezTo>
                      <a:pt x="38" y="165"/>
                      <a:pt x="43" y="149"/>
                      <a:pt x="53" y="13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3380883" y="3900352"/>
              <a:ext cx="459080" cy="465966"/>
            </a:xfrm>
            <a:custGeom>
              <a:avLst/>
              <a:gdLst>
                <a:gd name="T0" fmla="*/ 164 w 224"/>
                <a:gd name="T1" fmla="*/ 216 h 227"/>
                <a:gd name="T2" fmla="*/ 103 w 224"/>
                <a:gd name="T3" fmla="*/ 227 h 227"/>
                <a:gd name="T4" fmla="*/ 0 w 224"/>
                <a:gd name="T5" fmla="*/ 124 h 227"/>
                <a:gd name="T6" fmla="*/ 124 w 224"/>
                <a:gd name="T7" fmla="*/ 0 h 227"/>
                <a:gd name="T8" fmla="*/ 224 w 224"/>
                <a:gd name="T9" fmla="*/ 94 h 227"/>
                <a:gd name="T10" fmla="*/ 160 w 224"/>
                <a:gd name="T11" fmla="*/ 172 h 227"/>
                <a:gd name="T12" fmla="*/ 130 w 224"/>
                <a:gd name="T13" fmla="*/ 148 h 227"/>
                <a:gd name="T14" fmla="*/ 130 w 224"/>
                <a:gd name="T15" fmla="*/ 148 h 227"/>
                <a:gd name="T16" fmla="*/ 90 w 224"/>
                <a:gd name="T17" fmla="*/ 172 h 227"/>
                <a:gd name="T18" fmla="*/ 52 w 224"/>
                <a:gd name="T19" fmla="*/ 129 h 227"/>
                <a:gd name="T20" fmla="*/ 128 w 224"/>
                <a:gd name="T21" fmla="*/ 54 h 227"/>
                <a:gd name="T22" fmla="*/ 169 w 224"/>
                <a:gd name="T23" fmla="*/ 62 h 227"/>
                <a:gd name="T24" fmla="*/ 159 w 224"/>
                <a:gd name="T25" fmla="*/ 123 h 227"/>
                <a:gd name="T26" fmla="*/ 167 w 224"/>
                <a:gd name="T27" fmla="*/ 148 h 227"/>
                <a:gd name="T28" fmla="*/ 197 w 224"/>
                <a:gd name="T29" fmla="*/ 95 h 227"/>
                <a:gd name="T30" fmla="*/ 120 w 224"/>
                <a:gd name="T31" fmla="*/ 22 h 227"/>
                <a:gd name="T32" fmla="*/ 28 w 224"/>
                <a:gd name="T33" fmla="*/ 120 h 227"/>
                <a:gd name="T34" fmla="*/ 111 w 224"/>
                <a:gd name="T35" fmla="*/ 204 h 227"/>
                <a:gd name="T36" fmla="*/ 158 w 224"/>
                <a:gd name="T37" fmla="*/ 195 h 227"/>
                <a:gd name="T38" fmla="*/ 164 w 224"/>
                <a:gd name="T39" fmla="*/ 216 h 227"/>
                <a:gd name="T40" fmla="*/ 130 w 224"/>
                <a:gd name="T41" fmla="*/ 84 h 227"/>
                <a:gd name="T42" fmla="*/ 123 w 224"/>
                <a:gd name="T43" fmla="*/ 83 h 227"/>
                <a:gd name="T44" fmla="*/ 90 w 224"/>
                <a:gd name="T45" fmla="*/ 124 h 227"/>
                <a:gd name="T46" fmla="*/ 104 w 224"/>
                <a:gd name="T47" fmla="*/ 142 h 227"/>
                <a:gd name="T48" fmla="*/ 126 w 224"/>
                <a:gd name="T49" fmla="*/ 112 h 227"/>
                <a:gd name="T50" fmla="*/ 130 w 224"/>
                <a:gd name="T51" fmla="*/ 8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4" h="227">
                  <a:moveTo>
                    <a:pt x="164" y="216"/>
                  </a:moveTo>
                  <a:cubicBezTo>
                    <a:pt x="143" y="224"/>
                    <a:pt x="127" y="227"/>
                    <a:pt x="103" y="227"/>
                  </a:cubicBezTo>
                  <a:cubicBezTo>
                    <a:pt x="49" y="227"/>
                    <a:pt x="0" y="188"/>
                    <a:pt x="0" y="124"/>
                  </a:cubicBezTo>
                  <a:cubicBezTo>
                    <a:pt x="0" y="58"/>
                    <a:pt x="50" y="0"/>
                    <a:pt x="124" y="0"/>
                  </a:cubicBezTo>
                  <a:cubicBezTo>
                    <a:pt x="181" y="0"/>
                    <a:pt x="224" y="39"/>
                    <a:pt x="224" y="94"/>
                  </a:cubicBezTo>
                  <a:cubicBezTo>
                    <a:pt x="224" y="141"/>
                    <a:pt x="197" y="172"/>
                    <a:pt x="160" y="172"/>
                  </a:cubicBezTo>
                  <a:cubicBezTo>
                    <a:pt x="144" y="172"/>
                    <a:pt x="133" y="164"/>
                    <a:pt x="130" y="148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20" y="164"/>
                    <a:pt x="106" y="172"/>
                    <a:pt x="90" y="172"/>
                  </a:cubicBezTo>
                  <a:cubicBezTo>
                    <a:pt x="68" y="172"/>
                    <a:pt x="52" y="156"/>
                    <a:pt x="52" y="129"/>
                  </a:cubicBezTo>
                  <a:cubicBezTo>
                    <a:pt x="52" y="89"/>
                    <a:pt x="81" y="54"/>
                    <a:pt x="128" y="54"/>
                  </a:cubicBezTo>
                  <a:cubicBezTo>
                    <a:pt x="143" y="54"/>
                    <a:pt x="161" y="58"/>
                    <a:pt x="169" y="62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7" y="139"/>
                    <a:pt x="159" y="147"/>
                    <a:pt x="167" y="148"/>
                  </a:cubicBezTo>
                  <a:cubicBezTo>
                    <a:pt x="180" y="148"/>
                    <a:pt x="197" y="132"/>
                    <a:pt x="197" y="95"/>
                  </a:cubicBezTo>
                  <a:cubicBezTo>
                    <a:pt x="197" y="54"/>
                    <a:pt x="170" y="22"/>
                    <a:pt x="120" y="22"/>
                  </a:cubicBezTo>
                  <a:cubicBezTo>
                    <a:pt x="71" y="22"/>
                    <a:pt x="28" y="59"/>
                    <a:pt x="28" y="120"/>
                  </a:cubicBezTo>
                  <a:cubicBezTo>
                    <a:pt x="28" y="175"/>
                    <a:pt x="63" y="204"/>
                    <a:pt x="111" y="204"/>
                  </a:cubicBezTo>
                  <a:cubicBezTo>
                    <a:pt x="127" y="204"/>
                    <a:pt x="145" y="201"/>
                    <a:pt x="158" y="195"/>
                  </a:cubicBezTo>
                  <a:lnTo>
                    <a:pt x="164" y="216"/>
                  </a:lnTo>
                  <a:close/>
                  <a:moveTo>
                    <a:pt x="130" y="84"/>
                  </a:moveTo>
                  <a:cubicBezTo>
                    <a:pt x="127" y="83"/>
                    <a:pt x="125" y="83"/>
                    <a:pt x="123" y="83"/>
                  </a:cubicBezTo>
                  <a:cubicBezTo>
                    <a:pt x="104" y="83"/>
                    <a:pt x="90" y="102"/>
                    <a:pt x="90" y="124"/>
                  </a:cubicBezTo>
                  <a:cubicBezTo>
                    <a:pt x="90" y="135"/>
                    <a:pt x="95" y="142"/>
                    <a:pt x="104" y="142"/>
                  </a:cubicBezTo>
                  <a:cubicBezTo>
                    <a:pt x="113" y="142"/>
                    <a:pt x="124" y="130"/>
                    <a:pt x="126" y="112"/>
                  </a:cubicBezTo>
                  <a:lnTo>
                    <a:pt x="130" y="84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433204" y="3937612"/>
              <a:ext cx="356694" cy="504996"/>
              <a:chOff x="3487112" y="3033937"/>
              <a:chExt cx="442913" cy="627062"/>
            </a:xfrm>
            <a:solidFill>
              <a:schemeClr val="bg1"/>
            </a:solidFill>
          </p:grpSpPr>
          <p:sp>
            <p:nvSpPr>
              <p:cNvPr id="15" name="Freeform 50"/>
              <p:cNvSpPr>
                <a:spLocks noEditPoints="1"/>
              </p:cNvSpPr>
              <p:nvPr/>
            </p:nvSpPr>
            <p:spPr bwMode="auto">
              <a:xfrm>
                <a:off x="3487112" y="3264124"/>
                <a:ext cx="442913" cy="396875"/>
              </a:xfrm>
              <a:custGeom>
                <a:avLst/>
                <a:gdLst>
                  <a:gd name="T0" fmla="*/ 140 w 156"/>
                  <a:gd name="T1" fmla="*/ 0 h 140"/>
                  <a:gd name="T2" fmla="*/ 15 w 156"/>
                  <a:gd name="T3" fmla="*/ 0 h 140"/>
                  <a:gd name="T4" fmla="*/ 0 w 156"/>
                  <a:gd name="T5" fmla="*/ 16 h 140"/>
                  <a:gd name="T6" fmla="*/ 0 w 156"/>
                  <a:gd name="T7" fmla="*/ 125 h 140"/>
                  <a:gd name="T8" fmla="*/ 15 w 156"/>
                  <a:gd name="T9" fmla="*/ 140 h 140"/>
                  <a:gd name="T10" fmla="*/ 140 w 156"/>
                  <a:gd name="T11" fmla="*/ 140 h 140"/>
                  <a:gd name="T12" fmla="*/ 156 w 156"/>
                  <a:gd name="T13" fmla="*/ 125 h 140"/>
                  <a:gd name="T14" fmla="*/ 156 w 156"/>
                  <a:gd name="T15" fmla="*/ 16 h 140"/>
                  <a:gd name="T16" fmla="*/ 140 w 156"/>
                  <a:gd name="T17" fmla="*/ 0 h 140"/>
                  <a:gd name="T18" fmla="*/ 92 w 156"/>
                  <a:gd name="T19" fmla="*/ 87 h 140"/>
                  <a:gd name="T20" fmla="*/ 78 w 156"/>
                  <a:gd name="T21" fmla="*/ 100 h 140"/>
                  <a:gd name="T22" fmla="*/ 64 w 156"/>
                  <a:gd name="T23" fmla="*/ 87 h 140"/>
                  <a:gd name="T24" fmla="*/ 64 w 156"/>
                  <a:gd name="T25" fmla="*/ 48 h 140"/>
                  <a:gd name="T26" fmla="*/ 78 w 156"/>
                  <a:gd name="T27" fmla="*/ 34 h 140"/>
                  <a:gd name="T28" fmla="*/ 92 w 156"/>
                  <a:gd name="T29" fmla="*/ 48 h 140"/>
                  <a:gd name="T30" fmla="*/ 92 w 156"/>
                  <a:gd name="T31" fmla="*/ 8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6" h="140">
                    <a:moveTo>
                      <a:pt x="140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34"/>
                      <a:pt x="7" y="140"/>
                      <a:pt x="15" y="140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9" y="140"/>
                      <a:pt x="156" y="134"/>
                      <a:pt x="156" y="125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6" y="7"/>
                      <a:pt x="149" y="0"/>
                      <a:pt x="140" y="0"/>
                    </a:cubicBezTo>
                    <a:close/>
                    <a:moveTo>
                      <a:pt x="92" y="87"/>
                    </a:moveTo>
                    <a:cubicBezTo>
                      <a:pt x="92" y="94"/>
                      <a:pt x="85" y="100"/>
                      <a:pt x="78" y="100"/>
                    </a:cubicBezTo>
                    <a:cubicBezTo>
                      <a:pt x="70" y="100"/>
                      <a:pt x="64" y="94"/>
                      <a:pt x="64" y="8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4" y="40"/>
                      <a:pt x="70" y="34"/>
                      <a:pt x="78" y="34"/>
                    </a:cubicBezTo>
                    <a:cubicBezTo>
                      <a:pt x="85" y="34"/>
                      <a:pt x="92" y="40"/>
                      <a:pt x="92" y="48"/>
                    </a:cubicBezTo>
                    <a:lnTo>
                      <a:pt x="92" y="87"/>
                    </a:lnTo>
                    <a:close/>
                  </a:path>
                </a:pathLst>
              </a:custGeom>
              <a:grpFill/>
              <a:ln w="190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51"/>
              <p:cNvSpPr>
                <a:spLocks/>
              </p:cNvSpPr>
              <p:nvPr/>
            </p:nvSpPr>
            <p:spPr bwMode="auto">
              <a:xfrm>
                <a:off x="3549024" y="3033937"/>
                <a:ext cx="315913" cy="212725"/>
              </a:xfrm>
              <a:custGeom>
                <a:avLst/>
                <a:gdLst>
                  <a:gd name="T0" fmla="*/ 23 w 111"/>
                  <a:gd name="T1" fmla="*/ 75 h 75"/>
                  <a:gd name="T2" fmla="*/ 23 w 111"/>
                  <a:gd name="T3" fmla="*/ 56 h 75"/>
                  <a:gd name="T4" fmla="*/ 56 w 111"/>
                  <a:gd name="T5" fmla="*/ 23 h 75"/>
                  <a:gd name="T6" fmla="*/ 88 w 111"/>
                  <a:gd name="T7" fmla="*/ 56 h 75"/>
                  <a:gd name="T8" fmla="*/ 88 w 111"/>
                  <a:gd name="T9" fmla="*/ 75 h 75"/>
                  <a:gd name="T10" fmla="*/ 111 w 111"/>
                  <a:gd name="T11" fmla="*/ 75 h 75"/>
                  <a:gd name="T12" fmla="*/ 111 w 111"/>
                  <a:gd name="T13" fmla="*/ 56 h 75"/>
                  <a:gd name="T14" fmla="*/ 56 w 111"/>
                  <a:gd name="T15" fmla="*/ 0 h 75"/>
                  <a:gd name="T16" fmla="*/ 0 w 111"/>
                  <a:gd name="T17" fmla="*/ 56 h 75"/>
                  <a:gd name="T18" fmla="*/ 0 w 111"/>
                  <a:gd name="T19" fmla="*/ 75 h 75"/>
                  <a:gd name="T20" fmla="*/ 23 w 11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1" h="75">
                    <a:moveTo>
                      <a:pt x="23" y="75"/>
                    </a:moveTo>
                    <a:cubicBezTo>
                      <a:pt x="23" y="56"/>
                      <a:pt x="23" y="56"/>
                      <a:pt x="23" y="56"/>
                    </a:cubicBezTo>
                    <a:cubicBezTo>
                      <a:pt x="23" y="38"/>
                      <a:pt x="38" y="23"/>
                      <a:pt x="56" y="23"/>
                    </a:cubicBezTo>
                    <a:cubicBezTo>
                      <a:pt x="74" y="23"/>
                      <a:pt x="88" y="38"/>
                      <a:pt x="88" y="56"/>
                    </a:cubicBezTo>
                    <a:cubicBezTo>
                      <a:pt x="88" y="75"/>
                      <a:pt x="88" y="75"/>
                      <a:pt x="88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1" y="56"/>
                      <a:pt x="111" y="56"/>
                      <a:pt x="111" y="56"/>
                    </a:cubicBezTo>
                    <a:cubicBezTo>
                      <a:pt x="111" y="25"/>
                      <a:pt x="86" y="0"/>
                      <a:pt x="56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75"/>
                      <a:pt x="0" y="75"/>
                      <a:pt x="0" y="75"/>
                    </a:cubicBezTo>
                    <a:lnTo>
                      <a:pt x="23" y="75"/>
                    </a:lnTo>
                    <a:close/>
                  </a:path>
                </a:pathLst>
              </a:custGeom>
              <a:grpFill/>
              <a:ln w="190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7854394" y="4006585"/>
              <a:ext cx="591748" cy="592914"/>
              <a:chOff x="587376" y="4324350"/>
              <a:chExt cx="806450" cy="808038"/>
            </a:xfrm>
            <a:solidFill>
              <a:schemeClr val="bg1"/>
            </a:solidFill>
          </p:grpSpPr>
          <p:sp>
            <p:nvSpPr>
              <p:cNvPr id="13" name="Freeform 51"/>
              <p:cNvSpPr>
                <a:spLocks noEditPoints="1"/>
              </p:cNvSpPr>
              <p:nvPr/>
            </p:nvSpPr>
            <p:spPr bwMode="auto">
              <a:xfrm>
                <a:off x="587376" y="4324350"/>
                <a:ext cx="806450" cy="808038"/>
              </a:xfrm>
              <a:custGeom>
                <a:avLst/>
                <a:gdLst>
                  <a:gd name="T0" fmla="*/ 279 w 508"/>
                  <a:gd name="T1" fmla="*/ 2 h 509"/>
                  <a:gd name="T2" fmla="*/ 352 w 508"/>
                  <a:gd name="T3" fmla="*/ 20 h 509"/>
                  <a:gd name="T4" fmla="*/ 415 w 508"/>
                  <a:gd name="T5" fmla="*/ 58 h 509"/>
                  <a:gd name="T6" fmla="*/ 465 w 508"/>
                  <a:gd name="T7" fmla="*/ 113 h 509"/>
                  <a:gd name="T8" fmla="*/ 496 w 508"/>
                  <a:gd name="T9" fmla="*/ 179 h 509"/>
                  <a:gd name="T10" fmla="*/ 508 w 508"/>
                  <a:gd name="T11" fmla="*/ 256 h 509"/>
                  <a:gd name="T12" fmla="*/ 503 w 508"/>
                  <a:gd name="T13" fmla="*/ 305 h 509"/>
                  <a:gd name="T14" fmla="*/ 476 w 508"/>
                  <a:gd name="T15" fmla="*/ 375 h 509"/>
                  <a:gd name="T16" fmla="*/ 433 w 508"/>
                  <a:gd name="T17" fmla="*/ 435 h 509"/>
                  <a:gd name="T18" fmla="*/ 375 w 508"/>
                  <a:gd name="T19" fmla="*/ 478 h 509"/>
                  <a:gd name="T20" fmla="*/ 304 w 508"/>
                  <a:gd name="T21" fmla="*/ 503 h 509"/>
                  <a:gd name="T22" fmla="*/ 254 w 508"/>
                  <a:gd name="T23" fmla="*/ 509 h 509"/>
                  <a:gd name="T24" fmla="*/ 178 w 508"/>
                  <a:gd name="T25" fmla="*/ 498 h 509"/>
                  <a:gd name="T26" fmla="*/ 111 w 508"/>
                  <a:gd name="T27" fmla="*/ 465 h 509"/>
                  <a:gd name="T28" fmla="*/ 58 w 508"/>
                  <a:gd name="T29" fmla="*/ 416 h 509"/>
                  <a:gd name="T30" fmla="*/ 20 w 508"/>
                  <a:gd name="T31" fmla="*/ 353 h 509"/>
                  <a:gd name="T32" fmla="*/ 0 w 508"/>
                  <a:gd name="T33" fmla="*/ 280 h 509"/>
                  <a:gd name="T34" fmla="*/ 0 w 508"/>
                  <a:gd name="T35" fmla="*/ 229 h 509"/>
                  <a:gd name="T36" fmla="*/ 20 w 508"/>
                  <a:gd name="T37" fmla="*/ 156 h 509"/>
                  <a:gd name="T38" fmla="*/ 58 w 508"/>
                  <a:gd name="T39" fmla="*/ 93 h 509"/>
                  <a:gd name="T40" fmla="*/ 111 w 508"/>
                  <a:gd name="T41" fmla="*/ 45 h 509"/>
                  <a:gd name="T42" fmla="*/ 178 w 508"/>
                  <a:gd name="T43" fmla="*/ 12 h 509"/>
                  <a:gd name="T44" fmla="*/ 254 w 508"/>
                  <a:gd name="T45" fmla="*/ 0 h 509"/>
                  <a:gd name="T46" fmla="*/ 254 w 508"/>
                  <a:gd name="T47" fmla="*/ 30 h 509"/>
                  <a:gd name="T48" fmla="*/ 320 w 508"/>
                  <a:gd name="T49" fmla="*/ 40 h 509"/>
                  <a:gd name="T50" fmla="*/ 378 w 508"/>
                  <a:gd name="T51" fmla="*/ 68 h 509"/>
                  <a:gd name="T52" fmla="*/ 427 w 508"/>
                  <a:gd name="T53" fmla="*/ 111 h 509"/>
                  <a:gd name="T54" fmla="*/ 460 w 508"/>
                  <a:gd name="T55" fmla="*/ 168 h 509"/>
                  <a:gd name="T56" fmla="*/ 476 w 508"/>
                  <a:gd name="T57" fmla="*/ 232 h 509"/>
                  <a:gd name="T58" fmla="*/ 476 w 508"/>
                  <a:gd name="T59" fmla="*/ 277 h 509"/>
                  <a:gd name="T60" fmla="*/ 460 w 508"/>
                  <a:gd name="T61" fmla="*/ 342 h 509"/>
                  <a:gd name="T62" fmla="*/ 427 w 508"/>
                  <a:gd name="T63" fmla="*/ 398 h 509"/>
                  <a:gd name="T64" fmla="*/ 378 w 508"/>
                  <a:gd name="T65" fmla="*/ 441 h 509"/>
                  <a:gd name="T66" fmla="*/ 320 w 508"/>
                  <a:gd name="T67" fmla="*/ 470 h 509"/>
                  <a:gd name="T68" fmla="*/ 254 w 508"/>
                  <a:gd name="T69" fmla="*/ 480 h 509"/>
                  <a:gd name="T70" fmla="*/ 208 w 508"/>
                  <a:gd name="T71" fmla="*/ 475 h 509"/>
                  <a:gd name="T72" fmla="*/ 146 w 508"/>
                  <a:gd name="T73" fmla="*/ 451 h 509"/>
                  <a:gd name="T74" fmla="*/ 95 w 508"/>
                  <a:gd name="T75" fmla="*/ 413 h 509"/>
                  <a:gd name="T76" fmla="*/ 57 w 508"/>
                  <a:gd name="T77" fmla="*/ 362 h 509"/>
                  <a:gd name="T78" fmla="*/ 33 w 508"/>
                  <a:gd name="T79" fmla="*/ 300 h 509"/>
                  <a:gd name="T80" fmla="*/ 28 w 508"/>
                  <a:gd name="T81" fmla="*/ 256 h 509"/>
                  <a:gd name="T82" fmla="*/ 38 w 508"/>
                  <a:gd name="T83" fmla="*/ 188 h 509"/>
                  <a:gd name="T84" fmla="*/ 67 w 508"/>
                  <a:gd name="T85" fmla="*/ 129 h 509"/>
                  <a:gd name="T86" fmla="*/ 111 w 508"/>
                  <a:gd name="T87" fmla="*/ 81 h 509"/>
                  <a:gd name="T88" fmla="*/ 166 w 508"/>
                  <a:gd name="T89" fmla="*/ 48 h 509"/>
                  <a:gd name="T90" fmla="*/ 231 w 508"/>
                  <a:gd name="T91" fmla="*/ 32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08" h="509">
                    <a:moveTo>
                      <a:pt x="254" y="0"/>
                    </a:moveTo>
                    <a:lnTo>
                      <a:pt x="254" y="0"/>
                    </a:lnTo>
                    <a:lnTo>
                      <a:pt x="279" y="2"/>
                    </a:lnTo>
                    <a:lnTo>
                      <a:pt x="304" y="7"/>
                    </a:lnTo>
                    <a:lnTo>
                      <a:pt x="329" y="12"/>
                    </a:lnTo>
                    <a:lnTo>
                      <a:pt x="352" y="20"/>
                    </a:lnTo>
                    <a:lnTo>
                      <a:pt x="375" y="32"/>
                    </a:lnTo>
                    <a:lnTo>
                      <a:pt x="395" y="45"/>
                    </a:lnTo>
                    <a:lnTo>
                      <a:pt x="415" y="58"/>
                    </a:lnTo>
                    <a:lnTo>
                      <a:pt x="433" y="75"/>
                    </a:lnTo>
                    <a:lnTo>
                      <a:pt x="450" y="93"/>
                    </a:lnTo>
                    <a:lnTo>
                      <a:pt x="465" y="113"/>
                    </a:lnTo>
                    <a:lnTo>
                      <a:pt x="476" y="134"/>
                    </a:lnTo>
                    <a:lnTo>
                      <a:pt x="488" y="156"/>
                    </a:lnTo>
                    <a:lnTo>
                      <a:pt x="496" y="179"/>
                    </a:lnTo>
                    <a:lnTo>
                      <a:pt x="503" y="204"/>
                    </a:lnTo>
                    <a:lnTo>
                      <a:pt x="506" y="229"/>
                    </a:lnTo>
                    <a:lnTo>
                      <a:pt x="508" y="256"/>
                    </a:lnTo>
                    <a:lnTo>
                      <a:pt x="508" y="256"/>
                    </a:lnTo>
                    <a:lnTo>
                      <a:pt x="506" y="280"/>
                    </a:lnTo>
                    <a:lnTo>
                      <a:pt x="503" y="305"/>
                    </a:lnTo>
                    <a:lnTo>
                      <a:pt x="496" y="330"/>
                    </a:lnTo>
                    <a:lnTo>
                      <a:pt x="488" y="353"/>
                    </a:lnTo>
                    <a:lnTo>
                      <a:pt x="476" y="375"/>
                    </a:lnTo>
                    <a:lnTo>
                      <a:pt x="465" y="397"/>
                    </a:lnTo>
                    <a:lnTo>
                      <a:pt x="450" y="416"/>
                    </a:lnTo>
                    <a:lnTo>
                      <a:pt x="433" y="435"/>
                    </a:lnTo>
                    <a:lnTo>
                      <a:pt x="415" y="451"/>
                    </a:lnTo>
                    <a:lnTo>
                      <a:pt x="395" y="465"/>
                    </a:lnTo>
                    <a:lnTo>
                      <a:pt x="375" y="478"/>
                    </a:lnTo>
                    <a:lnTo>
                      <a:pt x="352" y="489"/>
                    </a:lnTo>
                    <a:lnTo>
                      <a:pt x="329" y="498"/>
                    </a:lnTo>
                    <a:lnTo>
                      <a:pt x="304" y="503"/>
                    </a:lnTo>
                    <a:lnTo>
                      <a:pt x="279" y="508"/>
                    </a:lnTo>
                    <a:lnTo>
                      <a:pt x="254" y="509"/>
                    </a:lnTo>
                    <a:lnTo>
                      <a:pt x="254" y="509"/>
                    </a:lnTo>
                    <a:lnTo>
                      <a:pt x="227" y="508"/>
                    </a:lnTo>
                    <a:lnTo>
                      <a:pt x="203" y="503"/>
                    </a:lnTo>
                    <a:lnTo>
                      <a:pt x="178" y="498"/>
                    </a:lnTo>
                    <a:lnTo>
                      <a:pt x="154" y="489"/>
                    </a:lnTo>
                    <a:lnTo>
                      <a:pt x="133" y="478"/>
                    </a:lnTo>
                    <a:lnTo>
                      <a:pt x="111" y="465"/>
                    </a:lnTo>
                    <a:lnTo>
                      <a:pt x="91" y="451"/>
                    </a:lnTo>
                    <a:lnTo>
                      <a:pt x="73" y="435"/>
                    </a:lnTo>
                    <a:lnTo>
                      <a:pt x="58" y="416"/>
                    </a:lnTo>
                    <a:lnTo>
                      <a:pt x="43" y="397"/>
                    </a:lnTo>
                    <a:lnTo>
                      <a:pt x="30" y="375"/>
                    </a:lnTo>
                    <a:lnTo>
                      <a:pt x="20" y="353"/>
                    </a:lnTo>
                    <a:lnTo>
                      <a:pt x="10" y="330"/>
                    </a:lnTo>
                    <a:lnTo>
                      <a:pt x="5" y="305"/>
                    </a:lnTo>
                    <a:lnTo>
                      <a:pt x="0" y="280"/>
                    </a:lnTo>
                    <a:lnTo>
                      <a:pt x="0" y="256"/>
                    </a:lnTo>
                    <a:lnTo>
                      <a:pt x="0" y="256"/>
                    </a:lnTo>
                    <a:lnTo>
                      <a:pt x="0" y="229"/>
                    </a:lnTo>
                    <a:lnTo>
                      <a:pt x="5" y="204"/>
                    </a:lnTo>
                    <a:lnTo>
                      <a:pt x="10" y="179"/>
                    </a:lnTo>
                    <a:lnTo>
                      <a:pt x="20" y="156"/>
                    </a:lnTo>
                    <a:lnTo>
                      <a:pt x="30" y="134"/>
                    </a:lnTo>
                    <a:lnTo>
                      <a:pt x="43" y="113"/>
                    </a:lnTo>
                    <a:lnTo>
                      <a:pt x="58" y="93"/>
                    </a:lnTo>
                    <a:lnTo>
                      <a:pt x="73" y="75"/>
                    </a:lnTo>
                    <a:lnTo>
                      <a:pt x="91" y="58"/>
                    </a:lnTo>
                    <a:lnTo>
                      <a:pt x="111" y="45"/>
                    </a:lnTo>
                    <a:lnTo>
                      <a:pt x="133" y="32"/>
                    </a:lnTo>
                    <a:lnTo>
                      <a:pt x="154" y="20"/>
                    </a:lnTo>
                    <a:lnTo>
                      <a:pt x="178" y="12"/>
                    </a:lnTo>
                    <a:lnTo>
                      <a:pt x="203" y="7"/>
                    </a:lnTo>
                    <a:lnTo>
                      <a:pt x="227" y="2"/>
                    </a:lnTo>
                    <a:lnTo>
                      <a:pt x="254" y="0"/>
                    </a:lnTo>
                    <a:lnTo>
                      <a:pt x="254" y="0"/>
                    </a:lnTo>
                    <a:close/>
                    <a:moveTo>
                      <a:pt x="254" y="30"/>
                    </a:moveTo>
                    <a:lnTo>
                      <a:pt x="254" y="30"/>
                    </a:lnTo>
                    <a:lnTo>
                      <a:pt x="276" y="32"/>
                    </a:lnTo>
                    <a:lnTo>
                      <a:pt x="299" y="35"/>
                    </a:lnTo>
                    <a:lnTo>
                      <a:pt x="320" y="40"/>
                    </a:lnTo>
                    <a:lnTo>
                      <a:pt x="340" y="48"/>
                    </a:lnTo>
                    <a:lnTo>
                      <a:pt x="360" y="58"/>
                    </a:lnTo>
                    <a:lnTo>
                      <a:pt x="378" y="68"/>
                    </a:lnTo>
                    <a:lnTo>
                      <a:pt x="397" y="81"/>
                    </a:lnTo>
                    <a:lnTo>
                      <a:pt x="412" y="96"/>
                    </a:lnTo>
                    <a:lnTo>
                      <a:pt x="427" y="111"/>
                    </a:lnTo>
                    <a:lnTo>
                      <a:pt x="440" y="129"/>
                    </a:lnTo>
                    <a:lnTo>
                      <a:pt x="451" y="148"/>
                    </a:lnTo>
                    <a:lnTo>
                      <a:pt x="460" y="168"/>
                    </a:lnTo>
                    <a:lnTo>
                      <a:pt x="468" y="188"/>
                    </a:lnTo>
                    <a:lnTo>
                      <a:pt x="473" y="209"/>
                    </a:lnTo>
                    <a:lnTo>
                      <a:pt x="476" y="232"/>
                    </a:lnTo>
                    <a:lnTo>
                      <a:pt x="478" y="256"/>
                    </a:lnTo>
                    <a:lnTo>
                      <a:pt x="478" y="256"/>
                    </a:lnTo>
                    <a:lnTo>
                      <a:pt x="476" y="277"/>
                    </a:lnTo>
                    <a:lnTo>
                      <a:pt x="473" y="300"/>
                    </a:lnTo>
                    <a:lnTo>
                      <a:pt x="468" y="322"/>
                    </a:lnTo>
                    <a:lnTo>
                      <a:pt x="460" y="342"/>
                    </a:lnTo>
                    <a:lnTo>
                      <a:pt x="451" y="362"/>
                    </a:lnTo>
                    <a:lnTo>
                      <a:pt x="440" y="380"/>
                    </a:lnTo>
                    <a:lnTo>
                      <a:pt x="427" y="398"/>
                    </a:lnTo>
                    <a:lnTo>
                      <a:pt x="412" y="413"/>
                    </a:lnTo>
                    <a:lnTo>
                      <a:pt x="397" y="428"/>
                    </a:lnTo>
                    <a:lnTo>
                      <a:pt x="378" y="441"/>
                    </a:lnTo>
                    <a:lnTo>
                      <a:pt x="360" y="451"/>
                    </a:lnTo>
                    <a:lnTo>
                      <a:pt x="340" y="461"/>
                    </a:lnTo>
                    <a:lnTo>
                      <a:pt x="320" y="470"/>
                    </a:lnTo>
                    <a:lnTo>
                      <a:pt x="299" y="475"/>
                    </a:lnTo>
                    <a:lnTo>
                      <a:pt x="276" y="478"/>
                    </a:lnTo>
                    <a:lnTo>
                      <a:pt x="254" y="480"/>
                    </a:lnTo>
                    <a:lnTo>
                      <a:pt x="254" y="480"/>
                    </a:lnTo>
                    <a:lnTo>
                      <a:pt x="231" y="478"/>
                    </a:lnTo>
                    <a:lnTo>
                      <a:pt x="208" y="475"/>
                    </a:lnTo>
                    <a:lnTo>
                      <a:pt x="186" y="470"/>
                    </a:lnTo>
                    <a:lnTo>
                      <a:pt x="166" y="461"/>
                    </a:lnTo>
                    <a:lnTo>
                      <a:pt x="146" y="451"/>
                    </a:lnTo>
                    <a:lnTo>
                      <a:pt x="128" y="441"/>
                    </a:lnTo>
                    <a:lnTo>
                      <a:pt x="111" y="428"/>
                    </a:lnTo>
                    <a:lnTo>
                      <a:pt x="95" y="413"/>
                    </a:lnTo>
                    <a:lnTo>
                      <a:pt x="80" y="398"/>
                    </a:lnTo>
                    <a:lnTo>
                      <a:pt x="67" y="380"/>
                    </a:lnTo>
                    <a:lnTo>
                      <a:pt x="57" y="362"/>
                    </a:lnTo>
                    <a:lnTo>
                      <a:pt x="47" y="342"/>
                    </a:lnTo>
                    <a:lnTo>
                      <a:pt x="38" y="322"/>
                    </a:lnTo>
                    <a:lnTo>
                      <a:pt x="33" y="300"/>
                    </a:lnTo>
                    <a:lnTo>
                      <a:pt x="30" y="277"/>
                    </a:lnTo>
                    <a:lnTo>
                      <a:pt x="28" y="256"/>
                    </a:lnTo>
                    <a:lnTo>
                      <a:pt x="28" y="256"/>
                    </a:lnTo>
                    <a:lnTo>
                      <a:pt x="30" y="232"/>
                    </a:lnTo>
                    <a:lnTo>
                      <a:pt x="33" y="209"/>
                    </a:lnTo>
                    <a:lnTo>
                      <a:pt x="38" y="188"/>
                    </a:lnTo>
                    <a:lnTo>
                      <a:pt x="47" y="168"/>
                    </a:lnTo>
                    <a:lnTo>
                      <a:pt x="57" y="148"/>
                    </a:lnTo>
                    <a:lnTo>
                      <a:pt x="67" y="129"/>
                    </a:lnTo>
                    <a:lnTo>
                      <a:pt x="80" y="111"/>
                    </a:lnTo>
                    <a:lnTo>
                      <a:pt x="95" y="96"/>
                    </a:lnTo>
                    <a:lnTo>
                      <a:pt x="111" y="81"/>
                    </a:lnTo>
                    <a:lnTo>
                      <a:pt x="128" y="68"/>
                    </a:lnTo>
                    <a:lnTo>
                      <a:pt x="146" y="58"/>
                    </a:lnTo>
                    <a:lnTo>
                      <a:pt x="166" y="48"/>
                    </a:lnTo>
                    <a:lnTo>
                      <a:pt x="186" y="40"/>
                    </a:lnTo>
                    <a:lnTo>
                      <a:pt x="208" y="35"/>
                    </a:lnTo>
                    <a:lnTo>
                      <a:pt x="231" y="32"/>
                    </a:lnTo>
                    <a:lnTo>
                      <a:pt x="254" y="30"/>
                    </a:lnTo>
                    <a:lnTo>
                      <a:pt x="254" y="30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2"/>
              <p:cNvSpPr>
                <a:spLocks noEditPoints="1"/>
              </p:cNvSpPr>
              <p:nvPr/>
            </p:nvSpPr>
            <p:spPr bwMode="auto">
              <a:xfrm>
                <a:off x="682626" y="4421188"/>
                <a:ext cx="612775" cy="614363"/>
              </a:xfrm>
              <a:custGeom>
                <a:avLst/>
                <a:gdLst>
                  <a:gd name="T0" fmla="*/ 222 w 386"/>
                  <a:gd name="T1" fmla="*/ 2 h 387"/>
                  <a:gd name="T2" fmla="*/ 277 w 386"/>
                  <a:gd name="T3" fmla="*/ 19 h 387"/>
                  <a:gd name="T4" fmla="*/ 294 w 386"/>
                  <a:gd name="T5" fmla="*/ 32 h 387"/>
                  <a:gd name="T6" fmla="*/ 231 w 386"/>
                  <a:gd name="T7" fmla="*/ 50 h 387"/>
                  <a:gd name="T8" fmla="*/ 204 w 386"/>
                  <a:gd name="T9" fmla="*/ 57 h 387"/>
                  <a:gd name="T10" fmla="*/ 156 w 386"/>
                  <a:gd name="T11" fmla="*/ 63 h 387"/>
                  <a:gd name="T12" fmla="*/ 113 w 386"/>
                  <a:gd name="T13" fmla="*/ 87 h 387"/>
                  <a:gd name="T14" fmla="*/ 81 w 386"/>
                  <a:gd name="T15" fmla="*/ 128 h 387"/>
                  <a:gd name="T16" fmla="*/ 70 w 386"/>
                  <a:gd name="T17" fmla="*/ 170 h 387"/>
                  <a:gd name="T18" fmla="*/ 136 w 386"/>
                  <a:gd name="T19" fmla="*/ 113 h 387"/>
                  <a:gd name="T20" fmla="*/ 121 w 386"/>
                  <a:gd name="T21" fmla="*/ 141 h 387"/>
                  <a:gd name="T22" fmla="*/ 68 w 386"/>
                  <a:gd name="T23" fmla="*/ 211 h 387"/>
                  <a:gd name="T24" fmla="*/ 41 w 386"/>
                  <a:gd name="T25" fmla="*/ 276 h 387"/>
                  <a:gd name="T26" fmla="*/ 45 w 386"/>
                  <a:gd name="T27" fmla="*/ 316 h 387"/>
                  <a:gd name="T28" fmla="*/ 18 w 386"/>
                  <a:gd name="T29" fmla="*/ 274 h 387"/>
                  <a:gd name="T30" fmla="*/ 2 w 386"/>
                  <a:gd name="T31" fmla="*/ 211 h 387"/>
                  <a:gd name="T32" fmla="*/ 5 w 386"/>
                  <a:gd name="T33" fmla="*/ 155 h 387"/>
                  <a:gd name="T34" fmla="*/ 33 w 386"/>
                  <a:gd name="T35" fmla="*/ 85 h 387"/>
                  <a:gd name="T36" fmla="*/ 86 w 386"/>
                  <a:gd name="T37" fmla="*/ 34 h 387"/>
                  <a:gd name="T38" fmla="*/ 154 w 386"/>
                  <a:gd name="T39" fmla="*/ 4 h 387"/>
                  <a:gd name="T40" fmla="*/ 332 w 386"/>
                  <a:gd name="T41" fmla="*/ 59 h 387"/>
                  <a:gd name="T42" fmla="*/ 363 w 386"/>
                  <a:gd name="T43" fmla="*/ 103 h 387"/>
                  <a:gd name="T44" fmla="*/ 385 w 386"/>
                  <a:gd name="T45" fmla="*/ 175 h 387"/>
                  <a:gd name="T46" fmla="*/ 383 w 386"/>
                  <a:gd name="T47" fmla="*/ 233 h 387"/>
                  <a:gd name="T48" fmla="*/ 353 w 386"/>
                  <a:gd name="T49" fmla="*/ 302 h 387"/>
                  <a:gd name="T50" fmla="*/ 302 w 386"/>
                  <a:gd name="T51" fmla="*/ 354 h 387"/>
                  <a:gd name="T52" fmla="*/ 232 w 386"/>
                  <a:gd name="T53" fmla="*/ 384 h 387"/>
                  <a:gd name="T54" fmla="*/ 176 w 386"/>
                  <a:gd name="T55" fmla="*/ 385 h 387"/>
                  <a:gd name="T56" fmla="*/ 109 w 386"/>
                  <a:gd name="T57" fmla="*/ 367 h 387"/>
                  <a:gd name="T58" fmla="*/ 66 w 386"/>
                  <a:gd name="T59" fmla="*/ 339 h 387"/>
                  <a:gd name="T60" fmla="*/ 104 w 386"/>
                  <a:gd name="T61" fmla="*/ 342 h 387"/>
                  <a:gd name="T62" fmla="*/ 141 w 386"/>
                  <a:gd name="T63" fmla="*/ 326 h 387"/>
                  <a:gd name="T64" fmla="*/ 111 w 386"/>
                  <a:gd name="T65" fmla="*/ 332 h 387"/>
                  <a:gd name="T66" fmla="*/ 81 w 386"/>
                  <a:gd name="T67" fmla="*/ 324 h 387"/>
                  <a:gd name="T68" fmla="*/ 68 w 386"/>
                  <a:gd name="T69" fmla="*/ 299 h 387"/>
                  <a:gd name="T70" fmla="*/ 78 w 386"/>
                  <a:gd name="T71" fmla="*/ 263 h 387"/>
                  <a:gd name="T72" fmla="*/ 104 w 386"/>
                  <a:gd name="T73" fmla="*/ 279 h 387"/>
                  <a:gd name="T74" fmla="*/ 166 w 386"/>
                  <a:gd name="T75" fmla="*/ 317 h 387"/>
                  <a:gd name="T76" fmla="*/ 222 w 386"/>
                  <a:gd name="T77" fmla="*/ 321 h 387"/>
                  <a:gd name="T78" fmla="*/ 279 w 386"/>
                  <a:gd name="T79" fmla="*/ 301 h 387"/>
                  <a:gd name="T80" fmla="*/ 315 w 386"/>
                  <a:gd name="T81" fmla="*/ 273 h 387"/>
                  <a:gd name="T82" fmla="*/ 327 w 386"/>
                  <a:gd name="T83" fmla="*/ 241 h 387"/>
                  <a:gd name="T84" fmla="*/ 235 w 386"/>
                  <a:gd name="T85" fmla="*/ 253 h 387"/>
                  <a:gd name="T86" fmla="*/ 204 w 386"/>
                  <a:gd name="T87" fmla="*/ 261 h 387"/>
                  <a:gd name="T88" fmla="*/ 172 w 386"/>
                  <a:gd name="T89" fmla="*/ 253 h 387"/>
                  <a:gd name="T90" fmla="*/ 151 w 386"/>
                  <a:gd name="T91" fmla="*/ 228 h 387"/>
                  <a:gd name="T92" fmla="*/ 337 w 386"/>
                  <a:gd name="T93" fmla="*/ 213 h 387"/>
                  <a:gd name="T94" fmla="*/ 315 w 386"/>
                  <a:gd name="T95" fmla="*/ 120 h 387"/>
                  <a:gd name="T96" fmla="*/ 257 w 386"/>
                  <a:gd name="T97" fmla="*/ 68 h 387"/>
                  <a:gd name="T98" fmla="*/ 295 w 386"/>
                  <a:gd name="T99" fmla="*/ 52 h 387"/>
                  <a:gd name="T100" fmla="*/ 322 w 386"/>
                  <a:gd name="T101" fmla="*/ 65 h 387"/>
                  <a:gd name="T102" fmla="*/ 333 w 386"/>
                  <a:gd name="T103" fmla="*/ 92 h 387"/>
                  <a:gd name="T104" fmla="*/ 335 w 386"/>
                  <a:gd name="T105" fmla="*/ 77 h 387"/>
                  <a:gd name="T106" fmla="*/ 254 w 386"/>
                  <a:gd name="T107" fmla="*/ 168 h 387"/>
                  <a:gd name="T108" fmla="*/ 242 w 386"/>
                  <a:gd name="T109" fmla="*/ 140 h 387"/>
                  <a:gd name="T110" fmla="*/ 212 w 386"/>
                  <a:gd name="T111" fmla="*/ 118 h 387"/>
                  <a:gd name="T112" fmla="*/ 184 w 386"/>
                  <a:gd name="T113" fmla="*/ 122 h 387"/>
                  <a:gd name="T114" fmla="*/ 153 w 386"/>
                  <a:gd name="T115" fmla="*/ 148 h 387"/>
                  <a:gd name="T116" fmla="*/ 254 w 386"/>
                  <a:gd name="T117" fmla="*/ 168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86" h="387">
                    <a:moveTo>
                      <a:pt x="194" y="0"/>
                    </a:moveTo>
                    <a:lnTo>
                      <a:pt x="194" y="0"/>
                    </a:lnTo>
                    <a:lnTo>
                      <a:pt x="209" y="0"/>
                    </a:lnTo>
                    <a:lnTo>
                      <a:pt x="222" y="2"/>
                    </a:lnTo>
                    <a:lnTo>
                      <a:pt x="237" y="5"/>
                    </a:lnTo>
                    <a:lnTo>
                      <a:pt x="250" y="9"/>
                    </a:lnTo>
                    <a:lnTo>
                      <a:pt x="264" y="14"/>
                    </a:lnTo>
                    <a:lnTo>
                      <a:pt x="277" y="19"/>
                    </a:lnTo>
                    <a:lnTo>
                      <a:pt x="289" y="25"/>
                    </a:lnTo>
                    <a:lnTo>
                      <a:pt x="300" y="34"/>
                    </a:lnTo>
                    <a:lnTo>
                      <a:pt x="300" y="34"/>
                    </a:lnTo>
                    <a:lnTo>
                      <a:pt x="294" y="32"/>
                    </a:lnTo>
                    <a:lnTo>
                      <a:pt x="285" y="32"/>
                    </a:lnTo>
                    <a:lnTo>
                      <a:pt x="267" y="35"/>
                    </a:lnTo>
                    <a:lnTo>
                      <a:pt x="249" y="40"/>
                    </a:lnTo>
                    <a:lnTo>
                      <a:pt x="231" y="50"/>
                    </a:lnTo>
                    <a:lnTo>
                      <a:pt x="231" y="50"/>
                    </a:lnTo>
                    <a:lnTo>
                      <a:pt x="217" y="57"/>
                    </a:lnTo>
                    <a:lnTo>
                      <a:pt x="217" y="57"/>
                    </a:lnTo>
                    <a:lnTo>
                      <a:pt x="204" y="57"/>
                    </a:lnTo>
                    <a:lnTo>
                      <a:pt x="192" y="57"/>
                    </a:lnTo>
                    <a:lnTo>
                      <a:pt x="181" y="59"/>
                    </a:lnTo>
                    <a:lnTo>
                      <a:pt x="167" y="60"/>
                    </a:lnTo>
                    <a:lnTo>
                      <a:pt x="156" y="63"/>
                    </a:lnTo>
                    <a:lnTo>
                      <a:pt x="144" y="68"/>
                    </a:lnTo>
                    <a:lnTo>
                      <a:pt x="133" y="73"/>
                    </a:lnTo>
                    <a:lnTo>
                      <a:pt x="123" y="80"/>
                    </a:lnTo>
                    <a:lnTo>
                      <a:pt x="113" y="87"/>
                    </a:lnTo>
                    <a:lnTo>
                      <a:pt x="104" y="97"/>
                    </a:lnTo>
                    <a:lnTo>
                      <a:pt x="96" y="105"/>
                    </a:lnTo>
                    <a:lnTo>
                      <a:pt x="88" y="117"/>
                    </a:lnTo>
                    <a:lnTo>
                      <a:pt x="81" y="128"/>
                    </a:lnTo>
                    <a:lnTo>
                      <a:pt x="76" y="141"/>
                    </a:lnTo>
                    <a:lnTo>
                      <a:pt x="71" y="155"/>
                    </a:lnTo>
                    <a:lnTo>
                      <a:pt x="70" y="170"/>
                    </a:lnTo>
                    <a:lnTo>
                      <a:pt x="70" y="170"/>
                    </a:lnTo>
                    <a:lnTo>
                      <a:pt x="80" y="158"/>
                    </a:lnTo>
                    <a:lnTo>
                      <a:pt x="90" y="148"/>
                    </a:lnTo>
                    <a:lnTo>
                      <a:pt x="113" y="130"/>
                    </a:lnTo>
                    <a:lnTo>
                      <a:pt x="136" y="113"/>
                    </a:lnTo>
                    <a:lnTo>
                      <a:pt x="161" y="100"/>
                    </a:lnTo>
                    <a:lnTo>
                      <a:pt x="161" y="100"/>
                    </a:lnTo>
                    <a:lnTo>
                      <a:pt x="141" y="120"/>
                    </a:lnTo>
                    <a:lnTo>
                      <a:pt x="121" y="141"/>
                    </a:lnTo>
                    <a:lnTo>
                      <a:pt x="103" y="163"/>
                    </a:lnTo>
                    <a:lnTo>
                      <a:pt x="85" y="186"/>
                    </a:lnTo>
                    <a:lnTo>
                      <a:pt x="85" y="186"/>
                    </a:lnTo>
                    <a:lnTo>
                      <a:pt x="68" y="211"/>
                    </a:lnTo>
                    <a:lnTo>
                      <a:pt x="55" y="234"/>
                    </a:lnTo>
                    <a:lnTo>
                      <a:pt x="48" y="248"/>
                    </a:lnTo>
                    <a:lnTo>
                      <a:pt x="43" y="261"/>
                    </a:lnTo>
                    <a:lnTo>
                      <a:pt x="41" y="276"/>
                    </a:lnTo>
                    <a:lnTo>
                      <a:pt x="40" y="291"/>
                    </a:lnTo>
                    <a:lnTo>
                      <a:pt x="40" y="291"/>
                    </a:lnTo>
                    <a:lnTo>
                      <a:pt x="40" y="304"/>
                    </a:lnTo>
                    <a:lnTo>
                      <a:pt x="45" y="316"/>
                    </a:lnTo>
                    <a:lnTo>
                      <a:pt x="45" y="316"/>
                    </a:lnTo>
                    <a:lnTo>
                      <a:pt x="35" y="302"/>
                    </a:lnTo>
                    <a:lnTo>
                      <a:pt x="26" y="289"/>
                    </a:lnTo>
                    <a:lnTo>
                      <a:pt x="18" y="274"/>
                    </a:lnTo>
                    <a:lnTo>
                      <a:pt x="12" y="259"/>
                    </a:lnTo>
                    <a:lnTo>
                      <a:pt x="7" y="244"/>
                    </a:lnTo>
                    <a:lnTo>
                      <a:pt x="3" y="228"/>
                    </a:lnTo>
                    <a:lnTo>
                      <a:pt x="2" y="211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2" y="175"/>
                    </a:lnTo>
                    <a:lnTo>
                      <a:pt x="5" y="155"/>
                    </a:lnTo>
                    <a:lnTo>
                      <a:pt x="8" y="136"/>
                    </a:lnTo>
                    <a:lnTo>
                      <a:pt x="15" y="118"/>
                    </a:lnTo>
                    <a:lnTo>
                      <a:pt x="23" y="102"/>
                    </a:lnTo>
                    <a:lnTo>
                      <a:pt x="33" y="85"/>
                    </a:lnTo>
                    <a:lnTo>
                      <a:pt x="45" y="70"/>
                    </a:lnTo>
                    <a:lnTo>
                      <a:pt x="56" y="57"/>
                    </a:lnTo>
                    <a:lnTo>
                      <a:pt x="71" y="45"/>
                    </a:lnTo>
                    <a:lnTo>
                      <a:pt x="86" y="34"/>
                    </a:lnTo>
                    <a:lnTo>
                      <a:pt x="101" y="24"/>
                    </a:lnTo>
                    <a:lnTo>
                      <a:pt x="118" y="15"/>
                    </a:lnTo>
                    <a:lnTo>
                      <a:pt x="136" y="9"/>
                    </a:lnTo>
                    <a:lnTo>
                      <a:pt x="154" y="4"/>
                    </a:lnTo>
                    <a:lnTo>
                      <a:pt x="174" y="2"/>
                    </a:lnTo>
                    <a:lnTo>
                      <a:pt x="194" y="0"/>
                    </a:lnTo>
                    <a:lnTo>
                      <a:pt x="194" y="0"/>
                    </a:lnTo>
                    <a:close/>
                    <a:moveTo>
                      <a:pt x="332" y="59"/>
                    </a:moveTo>
                    <a:lnTo>
                      <a:pt x="332" y="59"/>
                    </a:lnTo>
                    <a:lnTo>
                      <a:pt x="343" y="72"/>
                    </a:lnTo>
                    <a:lnTo>
                      <a:pt x="355" y="87"/>
                    </a:lnTo>
                    <a:lnTo>
                      <a:pt x="363" y="103"/>
                    </a:lnTo>
                    <a:lnTo>
                      <a:pt x="372" y="120"/>
                    </a:lnTo>
                    <a:lnTo>
                      <a:pt x="378" y="136"/>
                    </a:lnTo>
                    <a:lnTo>
                      <a:pt x="383" y="155"/>
                    </a:lnTo>
                    <a:lnTo>
                      <a:pt x="385" y="175"/>
                    </a:lnTo>
                    <a:lnTo>
                      <a:pt x="386" y="195"/>
                    </a:lnTo>
                    <a:lnTo>
                      <a:pt x="386" y="195"/>
                    </a:lnTo>
                    <a:lnTo>
                      <a:pt x="385" y="213"/>
                    </a:lnTo>
                    <a:lnTo>
                      <a:pt x="383" y="233"/>
                    </a:lnTo>
                    <a:lnTo>
                      <a:pt x="378" y="251"/>
                    </a:lnTo>
                    <a:lnTo>
                      <a:pt x="372" y="269"/>
                    </a:lnTo>
                    <a:lnTo>
                      <a:pt x="363" y="286"/>
                    </a:lnTo>
                    <a:lnTo>
                      <a:pt x="353" y="302"/>
                    </a:lnTo>
                    <a:lnTo>
                      <a:pt x="342" y="317"/>
                    </a:lnTo>
                    <a:lnTo>
                      <a:pt x="330" y="331"/>
                    </a:lnTo>
                    <a:lnTo>
                      <a:pt x="317" y="342"/>
                    </a:lnTo>
                    <a:lnTo>
                      <a:pt x="302" y="354"/>
                    </a:lnTo>
                    <a:lnTo>
                      <a:pt x="285" y="364"/>
                    </a:lnTo>
                    <a:lnTo>
                      <a:pt x="269" y="372"/>
                    </a:lnTo>
                    <a:lnTo>
                      <a:pt x="250" y="379"/>
                    </a:lnTo>
                    <a:lnTo>
                      <a:pt x="232" y="384"/>
                    </a:lnTo>
                    <a:lnTo>
                      <a:pt x="214" y="385"/>
                    </a:lnTo>
                    <a:lnTo>
                      <a:pt x="194" y="387"/>
                    </a:lnTo>
                    <a:lnTo>
                      <a:pt x="194" y="387"/>
                    </a:lnTo>
                    <a:lnTo>
                      <a:pt x="176" y="385"/>
                    </a:lnTo>
                    <a:lnTo>
                      <a:pt x="158" y="384"/>
                    </a:lnTo>
                    <a:lnTo>
                      <a:pt x="141" y="380"/>
                    </a:lnTo>
                    <a:lnTo>
                      <a:pt x="124" y="374"/>
                    </a:lnTo>
                    <a:lnTo>
                      <a:pt x="109" y="367"/>
                    </a:lnTo>
                    <a:lnTo>
                      <a:pt x="94" y="359"/>
                    </a:lnTo>
                    <a:lnTo>
                      <a:pt x="80" y="350"/>
                    </a:lnTo>
                    <a:lnTo>
                      <a:pt x="66" y="339"/>
                    </a:lnTo>
                    <a:lnTo>
                      <a:pt x="66" y="339"/>
                    </a:lnTo>
                    <a:lnTo>
                      <a:pt x="75" y="342"/>
                    </a:lnTo>
                    <a:lnTo>
                      <a:pt x="85" y="344"/>
                    </a:lnTo>
                    <a:lnTo>
                      <a:pt x="94" y="344"/>
                    </a:lnTo>
                    <a:lnTo>
                      <a:pt x="104" y="342"/>
                    </a:lnTo>
                    <a:lnTo>
                      <a:pt x="114" y="341"/>
                    </a:lnTo>
                    <a:lnTo>
                      <a:pt x="124" y="337"/>
                    </a:lnTo>
                    <a:lnTo>
                      <a:pt x="133" y="332"/>
                    </a:lnTo>
                    <a:lnTo>
                      <a:pt x="141" y="326"/>
                    </a:lnTo>
                    <a:lnTo>
                      <a:pt x="141" y="326"/>
                    </a:lnTo>
                    <a:lnTo>
                      <a:pt x="131" y="329"/>
                    </a:lnTo>
                    <a:lnTo>
                      <a:pt x="121" y="331"/>
                    </a:lnTo>
                    <a:lnTo>
                      <a:pt x="111" y="332"/>
                    </a:lnTo>
                    <a:lnTo>
                      <a:pt x="103" y="332"/>
                    </a:lnTo>
                    <a:lnTo>
                      <a:pt x="94" y="331"/>
                    </a:lnTo>
                    <a:lnTo>
                      <a:pt x="88" y="327"/>
                    </a:lnTo>
                    <a:lnTo>
                      <a:pt x="81" y="324"/>
                    </a:lnTo>
                    <a:lnTo>
                      <a:pt x="76" y="319"/>
                    </a:lnTo>
                    <a:lnTo>
                      <a:pt x="73" y="314"/>
                    </a:lnTo>
                    <a:lnTo>
                      <a:pt x="70" y="307"/>
                    </a:lnTo>
                    <a:lnTo>
                      <a:pt x="68" y="299"/>
                    </a:lnTo>
                    <a:lnTo>
                      <a:pt x="68" y="292"/>
                    </a:lnTo>
                    <a:lnTo>
                      <a:pt x="70" y="282"/>
                    </a:lnTo>
                    <a:lnTo>
                      <a:pt x="73" y="273"/>
                    </a:lnTo>
                    <a:lnTo>
                      <a:pt x="78" y="263"/>
                    </a:lnTo>
                    <a:lnTo>
                      <a:pt x="85" y="251"/>
                    </a:lnTo>
                    <a:lnTo>
                      <a:pt x="85" y="251"/>
                    </a:lnTo>
                    <a:lnTo>
                      <a:pt x="94" y="266"/>
                    </a:lnTo>
                    <a:lnTo>
                      <a:pt x="104" y="279"/>
                    </a:lnTo>
                    <a:lnTo>
                      <a:pt x="118" y="291"/>
                    </a:lnTo>
                    <a:lnTo>
                      <a:pt x="133" y="302"/>
                    </a:lnTo>
                    <a:lnTo>
                      <a:pt x="149" y="311"/>
                    </a:lnTo>
                    <a:lnTo>
                      <a:pt x="166" y="317"/>
                    </a:lnTo>
                    <a:lnTo>
                      <a:pt x="186" y="321"/>
                    </a:lnTo>
                    <a:lnTo>
                      <a:pt x="206" y="322"/>
                    </a:lnTo>
                    <a:lnTo>
                      <a:pt x="206" y="322"/>
                    </a:lnTo>
                    <a:lnTo>
                      <a:pt x="222" y="321"/>
                    </a:lnTo>
                    <a:lnTo>
                      <a:pt x="237" y="317"/>
                    </a:lnTo>
                    <a:lnTo>
                      <a:pt x="252" y="314"/>
                    </a:lnTo>
                    <a:lnTo>
                      <a:pt x="265" y="309"/>
                    </a:lnTo>
                    <a:lnTo>
                      <a:pt x="279" y="301"/>
                    </a:lnTo>
                    <a:lnTo>
                      <a:pt x="292" y="292"/>
                    </a:lnTo>
                    <a:lnTo>
                      <a:pt x="304" y="284"/>
                    </a:lnTo>
                    <a:lnTo>
                      <a:pt x="315" y="273"/>
                    </a:lnTo>
                    <a:lnTo>
                      <a:pt x="315" y="273"/>
                    </a:lnTo>
                    <a:lnTo>
                      <a:pt x="320" y="266"/>
                    </a:lnTo>
                    <a:lnTo>
                      <a:pt x="325" y="258"/>
                    </a:lnTo>
                    <a:lnTo>
                      <a:pt x="333" y="241"/>
                    </a:lnTo>
                    <a:lnTo>
                      <a:pt x="327" y="241"/>
                    </a:lnTo>
                    <a:lnTo>
                      <a:pt x="249" y="241"/>
                    </a:lnTo>
                    <a:lnTo>
                      <a:pt x="249" y="241"/>
                    </a:lnTo>
                    <a:lnTo>
                      <a:pt x="244" y="248"/>
                    </a:lnTo>
                    <a:lnTo>
                      <a:pt x="235" y="253"/>
                    </a:lnTo>
                    <a:lnTo>
                      <a:pt x="229" y="256"/>
                    </a:lnTo>
                    <a:lnTo>
                      <a:pt x="221" y="259"/>
                    </a:lnTo>
                    <a:lnTo>
                      <a:pt x="212" y="261"/>
                    </a:lnTo>
                    <a:lnTo>
                      <a:pt x="204" y="261"/>
                    </a:lnTo>
                    <a:lnTo>
                      <a:pt x="196" y="261"/>
                    </a:lnTo>
                    <a:lnTo>
                      <a:pt x="187" y="259"/>
                    </a:lnTo>
                    <a:lnTo>
                      <a:pt x="181" y="256"/>
                    </a:lnTo>
                    <a:lnTo>
                      <a:pt x="172" y="253"/>
                    </a:lnTo>
                    <a:lnTo>
                      <a:pt x="166" y="248"/>
                    </a:lnTo>
                    <a:lnTo>
                      <a:pt x="161" y="241"/>
                    </a:lnTo>
                    <a:lnTo>
                      <a:pt x="154" y="236"/>
                    </a:lnTo>
                    <a:lnTo>
                      <a:pt x="151" y="228"/>
                    </a:lnTo>
                    <a:lnTo>
                      <a:pt x="148" y="221"/>
                    </a:lnTo>
                    <a:lnTo>
                      <a:pt x="146" y="213"/>
                    </a:lnTo>
                    <a:lnTo>
                      <a:pt x="337" y="213"/>
                    </a:lnTo>
                    <a:lnTo>
                      <a:pt x="337" y="213"/>
                    </a:lnTo>
                    <a:lnTo>
                      <a:pt x="335" y="185"/>
                    </a:lnTo>
                    <a:lnTo>
                      <a:pt x="332" y="161"/>
                    </a:lnTo>
                    <a:lnTo>
                      <a:pt x="325" y="140"/>
                    </a:lnTo>
                    <a:lnTo>
                      <a:pt x="315" y="120"/>
                    </a:lnTo>
                    <a:lnTo>
                      <a:pt x="304" y="103"/>
                    </a:lnTo>
                    <a:lnTo>
                      <a:pt x="289" y="88"/>
                    </a:lnTo>
                    <a:lnTo>
                      <a:pt x="274" y="78"/>
                    </a:lnTo>
                    <a:lnTo>
                      <a:pt x="257" y="68"/>
                    </a:lnTo>
                    <a:lnTo>
                      <a:pt x="257" y="68"/>
                    </a:lnTo>
                    <a:lnTo>
                      <a:pt x="270" y="60"/>
                    </a:lnTo>
                    <a:lnTo>
                      <a:pt x="282" y="54"/>
                    </a:lnTo>
                    <a:lnTo>
                      <a:pt x="295" y="52"/>
                    </a:lnTo>
                    <a:lnTo>
                      <a:pt x="307" y="55"/>
                    </a:lnTo>
                    <a:lnTo>
                      <a:pt x="312" y="57"/>
                    </a:lnTo>
                    <a:lnTo>
                      <a:pt x="317" y="62"/>
                    </a:lnTo>
                    <a:lnTo>
                      <a:pt x="322" y="65"/>
                    </a:lnTo>
                    <a:lnTo>
                      <a:pt x="325" y="70"/>
                    </a:lnTo>
                    <a:lnTo>
                      <a:pt x="328" y="77"/>
                    </a:lnTo>
                    <a:lnTo>
                      <a:pt x="332" y="85"/>
                    </a:lnTo>
                    <a:lnTo>
                      <a:pt x="333" y="92"/>
                    </a:lnTo>
                    <a:lnTo>
                      <a:pt x="333" y="102"/>
                    </a:lnTo>
                    <a:lnTo>
                      <a:pt x="333" y="102"/>
                    </a:lnTo>
                    <a:lnTo>
                      <a:pt x="335" y="88"/>
                    </a:lnTo>
                    <a:lnTo>
                      <a:pt x="335" y="77"/>
                    </a:lnTo>
                    <a:lnTo>
                      <a:pt x="333" y="67"/>
                    </a:lnTo>
                    <a:lnTo>
                      <a:pt x="332" y="59"/>
                    </a:lnTo>
                    <a:lnTo>
                      <a:pt x="332" y="59"/>
                    </a:lnTo>
                    <a:close/>
                    <a:moveTo>
                      <a:pt x="254" y="168"/>
                    </a:moveTo>
                    <a:lnTo>
                      <a:pt x="254" y="168"/>
                    </a:lnTo>
                    <a:lnTo>
                      <a:pt x="252" y="158"/>
                    </a:lnTo>
                    <a:lnTo>
                      <a:pt x="249" y="148"/>
                    </a:lnTo>
                    <a:lnTo>
                      <a:pt x="242" y="140"/>
                    </a:lnTo>
                    <a:lnTo>
                      <a:pt x="235" y="133"/>
                    </a:lnTo>
                    <a:lnTo>
                      <a:pt x="229" y="127"/>
                    </a:lnTo>
                    <a:lnTo>
                      <a:pt x="221" y="122"/>
                    </a:lnTo>
                    <a:lnTo>
                      <a:pt x="212" y="118"/>
                    </a:lnTo>
                    <a:lnTo>
                      <a:pt x="202" y="118"/>
                    </a:lnTo>
                    <a:lnTo>
                      <a:pt x="202" y="118"/>
                    </a:lnTo>
                    <a:lnTo>
                      <a:pt x="194" y="118"/>
                    </a:lnTo>
                    <a:lnTo>
                      <a:pt x="184" y="122"/>
                    </a:lnTo>
                    <a:lnTo>
                      <a:pt x="174" y="127"/>
                    </a:lnTo>
                    <a:lnTo>
                      <a:pt x="166" y="133"/>
                    </a:lnTo>
                    <a:lnTo>
                      <a:pt x="159" y="140"/>
                    </a:lnTo>
                    <a:lnTo>
                      <a:pt x="153" y="148"/>
                    </a:lnTo>
                    <a:lnTo>
                      <a:pt x="149" y="158"/>
                    </a:lnTo>
                    <a:lnTo>
                      <a:pt x="146" y="168"/>
                    </a:lnTo>
                    <a:lnTo>
                      <a:pt x="254" y="168"/>
                    </a:lnTo>
                    <a:lnTo>
                      <a:pt x="254" y="168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1246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54089" y="353792"/>
            <a:ext cx="2710771" cy="67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进度安排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276099" y="3731778"/>
            <a:ext cx="9301640" cy="469952"/>
            <a:chOff x="1436965" y="3935447"/>
            <a:chExt cx="9301640" cy="469952"/>
          </a:xfrm>
        </p:grpSpPr>
        <p:sp>
          <p:nvSpPr>
            <p:cNvPr id="4" name="矩形 3"/>
            <p:cNvSpPr/>
            <p:nvPr/>
          </p:nvSpPr>
          <p:spPr>
            <a:xfrm>
              <a:off x="1436965" y="3940123"/>
              <a:ext cx="2325410" cy="465276"/>
            </a:xfrm>
            <a:prstGeom prst="rect">
              <a:avLst/>
            </a:prstGeom>
            <a:solidFill>
              <a:srgbClr val="237D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762375" y="3940123"/>
              <a:ext cx="2325410" cy="465276"/>
            </a:xfrm>
            <a:prstGeom prst="rect">
              <a:avLst/>
            </a:prstGeom>
            <a:solidFill>
              <a:srgbClr val="0DA9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87785" y="3937785"/>
              <a:ext cx="2325410" cy="465276"/>
            </a:xfrm>
            <a:prstGeom prst="rect">
              <a:avLst/>
            </a:prstGeom>
            <a:solidFill>
              <a:srgbClr val="9AB8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8413195" y="3935447"/>
              <a:ext cx="2325410" cy="465276"/>
            </a:xfrm>
            <a:prstGeom prst="rect">
              <a:avLst/>
            </a:prstGeom>
            <a:solidFill>
              <a:srgbClr val="F097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18949" y="2560120"/>
            <a:ext cx="120448" cy="1090260"/>
            <a:chOff x="1378606" y="2734292"/>
            <a:chExt cx="120448" cy="1090260"/>
          </a:xfrm>
        </p:grpSpPr>
        <p:sp>
          <p:nvSpPr>
            <p:cNvPr id="9" name="椭圆 8"/>
            <p:cNvSpPr/>
            <p:nvPr/>
          </p:nvSpPr>
          <p:spPr>
            <a:xfrm>
              <a:off x="1378606" y="2734292"/>
              <a:ext cx="120448" cy="120448"/>
            </a:xfrm>
            <a:prstGeom prst="ellipse">
              <a:avLst/>
            </a:prstGeom>
            <a:solidFill>
              <a:srgbClr val="237DB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435756" y="2854740"/>
              <a:ext cx="6350" cy="9698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5876119" y="2560120"/>
            <a:ext cx="120448" cy="1090260"/>
            <a:chOff x="1378606" y="2734292"/>
            <a:chExt cx="120448" cy="1090260"/>
          </a:xfrm>
        </p:grpSpPr>
        <p:sp>
          <p:nvSpPr>
            <p:cNvPr id="12" name="椭圆 11"/>
            <p:cNvSpPr/>
            <p:nvPr/>
          </p:nvSpPr>
          <p:spPr>
            <a:xfrm>
              <a:off x="1378606" y="2734292"/>
              <a:ext cx="120448" cy="120448"/>
            </a:xfrm>
            <a:prstGeom prst="ellipse">
              <a:avLst/>
            </a:prstGeom>
            <a:solidFill>
              <a:srgbClr val="9AB85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435756" y="2854740"/>
              <a:ext cx="6350" cy="9698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 rot="10800000">
            <a:off x="3558329" y="4389723"/>
            <a:ext cx="120448" cy="1090260"/>
            <a:chOff x="1378606" y="2734292"/>
            <a:chExt cx="120448" cy="1090260"/>
          </a:xfrm>
        </p:grpSpPr>
        <p:sp>
          <p:nvSpPr>
            <p:cNvPr id="15" name="椭圆 14"/>
            <p:cNvSpPr/>
            <p:nvPr/>
          </p:nvSpPr>
          <p:spPr>
            <a:xfrm>
              <a:off x="1378606" y="2734292"/>
              <a:ext cx="120448" cy="120448"/>
            </a:xfrm>
            <a:prstGeom prst="ellipse">
              <a:avLst/>
            </a:prstGeom>
            <a:solidFill>
              <a:srgbClr val="15AA9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435756" y="2854740"/>
              <a:ext cx="6350" cy="9698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 rot="10800000">
            <a:off x="8223119" y="4389723"/>
            <a:ext cx="120448" cy="1090260"/>
            <a:chOff x="1378606" y="2734292"/>
            <a:chExt cx="120448" cy="1090260"/>
          </a:xfrm>
        </p:grpSpPr>
        <p:sp>
          <p:nvSpPr>
            <p:cNvPr id="18" name="椭圆 17"/>
            <p:cNvSpPr/>
            <p:nvPr/>
          </p:nvSpPr>
          <p:spPr>
            <a:xfrm>
              <a:off x="1378606" y="2734292"/>
              <a:ext cx="120448" cy="120448"/>
            </a:xfrm>
            <a:prstGeom prst="ellipse">
              <a:avLst/>
            </a:prstGeom>
            <a:solidFill>
              <a:srgbClr val="F0970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435756" y="2854740"/>
              <a:ext cx="6350" cy="9698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3750856" y="4474525"/>
            <a:ext cx="2260841" cy="1065811"/>
            <a:chOff x="3910508" y="4648691"/>
            <a:chExt cx="2260841" cy="1065811"/>
          </a:xfrm>
        </p:grpSpPr>
        <p:sp>
          <p:nvSpPr>
            <p:cNvPr id="21" name="矩形 20"/>
            <p:cNvSpPr/>
            <p:nvPr/>
          </p:nvSpPr>
          <p:spPr>
            <a:xfrm>
              <a:off x="3910508" y="4648691"/>
              <a:ext cx="125919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3910508" y="4981994"/>
              <a:ext cx="2260841" cy="73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所提供的服务包括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模板、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图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103284" y="2459061"/>
            <a:ext cx="2260841" cy="1065811"/>
            <a:chOff x="3910508" y="4648691"/>
            <a:chExt cx="2260841" cy="1065811"/>
          </a:xfrm>
        </p:grpSpPr>
        <p:sp>
          <p:nvSpPr>
            <p:cNvPr id="24" name="矩形 23"/>
            <p:cNvSpPr/>
            <p:nvPr/>
          </p:nvSpPr>
          <p:spPr>
            <a:xfrm>
              <a:off x="3910508" y="4648691"/>
              <a:ext cx="125919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3910508" y="4981994"/>
              <a:ext cx="2260841" cy="73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所提供的服务包括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模板、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图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460713" y="4474525"/>
            <a:ext cx="2260841" cy="1065811"/>
            <a:chOff x="3910508" y="4648691"/>
            <a:chExt cx="2260841" cy="1065811"/>
          </a:xfrm>
        </p:grpSpPr>
        <p:sp>
          <p:nvSpPr>
            <p:cNvPr id="27" name="矩形 26"/>
            <p:cNvSpPr/>
            <p:nvPr/>
          </p:nvSpPr>
          <p:spPr>
            <a:xfrm>
              <a:off x="3910508" y="4648691"/>
              <a:ext cx="125919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3910508" y="4981994"/>
              <a:ext cx="2260841" cy="73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所提供的服务包括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模板、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图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13469" y="2438904"/>
            <a:ext cx="2260841" cy="1065811"/>
            <a:chOff x="3910508" y="4648691"/>
            <a:chExt cx="2260841" cy="1065811"/>
          </a:xfrm>
        </p:grpSpPr>
        <p:sp>
          <p:nvSpPr>
            <p:cNvPr id="30" name="矩形 29"/>
            <p:cNvSpPr/>
            <p:nvPr/>
          </p:nvSpPr>
          <p:spPr>
            <a:xfrm>
              <a:off x="3910508" y="4648691"/>
              <a:ext cx="125919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3910508" y="4981994"/>
              <a:ext cx="2260841" cy="73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所提供的服务包括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模板、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图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1490013" y="3761716"/>
            <a:ext cx="1963867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</a:rPr>
              <a:t>请在此处输入内容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849505" y="3781903"/>
            <a:ext cx="1963867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</a:rPr>
              <a:t>请在此处输入内容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08997" y="3772059"/>
            <a:ext cx="1963867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</a:rPr>
              <a:t>请在此处输入内容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568489" y="3792247"/>
            <a:ext cx="1963867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</a:rPr>
              <a:t>请在此处输入内容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709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31"/>
    </mc:Choice>
    <mc:Fallback xmlns="">
      <p:transition advTm="10031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 主题 1">
      <a:dk1>
        <a:srgbClr val="2A82B0"/>
      </a:dk1>
      <a:lt1>
        <a:srgbClr val="FFFFFF"/>
      </a:lt1>
      <a:dk2>
        <a:srgbClr val="006296"/>
      </a:dk2>
      <a:lt2>
        <a:srgbClr val="82CCD2"/>
      </a:lt2>
      <a:accent1>
        <a:srgbClr val="E72520"/>
      </a:accent1>
      <a:accent2>
        <a:srgbClr val="007750"/>
      </a:accent2>
      <a:accent3>
        <a:srgbClr val="FFFFFF"/>
      </a:accent3>
      <a:accent4>
        <a:srgbClr val="226E96"/>
      </a:accent4>
      <a:accent5>
        <a:srgbClr val="F1ACAB"/>
      </a:accent5>
      <a:accent6>
        <a:srgbClr val="006B48"/>
      </a:accent6>
      <a:hlink>
        <a:srgbClr val="7F7F7F"/>
      </a:hlink>
      <a:folHlink>
        <a:srgbClr val="919191"/>
      </a:folHlink>
    </a:clrScheme>
    <a:fontScheme name="Office 主题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2A82B0"/>
        </a:dk1>
        <a:lt1>
          <a:srgbClr val="FFFFFF"/>
        </a:lt1>
        <a:dk2>
          <a:srgbClr val="006296"/>
        </a:dk2>
        <a:lt2>
          <a:srgbClr val="82CCD2"/>
        </a:lt2>
        <a:accent1>
          <a:srgbClr val="E72520"/>
        </a:accent1>
        <a:accent2>
          <a:srgbClr val="007750"/>
        </a:accent2>
        <a:accent3>
          <a:srgbClr val="FFFFFF"/>
        </a:accent3>
        <a:accent4>
          <a:srgbClr val="226E96"/>
        </a:accent4>
        <a:accent5>
          <a:srgbClr val="F1ACAB"/>
        </a:accent5>
        <a:accent6>
          <a:srgbClr val="006B48"/>
        </a:accent6>
        <a:hlink>
          <a:srgbClr val="7F7F7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930</Words>
  <Application>Microsoft Office PowerPoint</Application>
  <PresentationFormat>宽屏</PresentationFormat>
  <Paragraphs>78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微软雅黑</vt:lpstr>
      <vt:lpstr>Arial</vt:lpstr>
      <vt:lpstr>Calibri</vt:lpstr>
      <vt:lpstr>Calibri Light</vt:lpstr>
      <vt:lpstr>Verdana</vt:lpstr>
      <vt:lpstr>第一PPT模板网-WWW.1PPT.COM</vt:lpstr>
      <vt:lpstr>2_Office 主题</vt:lpstr>
      <vt:lpstr>PowerPoint 演示文稿</vt:lpstr>
      <vt:lpstr>目录</vt:lpstr>
      <vt:lpstr>过渡页</vt:lpstr>
      <vt:lpstr>活动背景</vt:lpstr>
      <vt:lpstr>策划团队</vt:lpstr>
      <vt:lpstr>过渡页</vt:lpstr>
      <vt:lpstr>协同合作</vt:lpstr>
      <vt:lpstr>物质准备</vt:lpstr>
      <vt:lpstr>进度安排</vt:lpstr>
      <vt:lpstr>过渡页</vt:lpstr>
      <vt:lpstr>节目形式</vt:lpstr>
      <vt:lpstr>现场图示</vt:lpstr>
      <vt:lpstr>现场布置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第一PPT模板网-WWW.1PPT.COM</dc:description>
  <cp:lastModifiedBy>wuhan</cp:lastModifiedBy>
  <cp:revision>10</cp:revision>
  <dcterms:created xsi:type="dcterms:W3CDTF">2015-11-23T09:30:14Z</dcterms:created>
  <dcterms:modified xsi:type="dcterms:W3CDTF">2019-02-19T02:18:14Z</dcterms:modified>
</cp:coreProperties>
</file>