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78" r:id="rId7"/>
    <p:sldId id="264" r:id="rId8"/>
    <p:sldId id="266" r:id="rId9"/>
    <p:sldId id="260" r:id="rId10"/>
    <p:sldId id="265" r:id="rId11"/>
    <p:sldId id="269" r:id="rId12"/>
    <p:sldId id="275" r:id="rId13"/>
    <p:sldId id="271" r:id="rId14"/>
    <p:sldId id="273" r:id="rId15"/>
    <p:sldId id="274" r:id="rId16"/>
    <p:sldId id="277" r:id="rId17"/>
    <p:sldId id="27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0" y="53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7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81347" y="528464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88640"/>
            <a:ext cx="5429250" cy="4819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225"/>
            <a:ext cx="7562850" cy="6229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12192000" cy="305410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387588" y="1243679"/>
            <a:ext cx="6984776" cy="1552237"/>
            <a:chOff x="3035732" y="4149822"/>
            <a:chExt cx="7056784" cy="1568239"/>
          </a:xfrm>
        </p:grpSpPr>
        <p:sp>
          <p:nvSpPr>
            <p:cNvPr id="9" name="文本框 8"/>
            <p:cNvSpPr txBox="1"/>
            <p:nvPr/>
          </p:nvSpPr>
          <p:spPr>
            <a:xfrm>
              <a:off x="3035732" y="4451833"/>
              <a:ext cx="7056784" cy="93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b="1" dirty="0">
                <a:ln w="19050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11796" y="4149822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11796" y="5313826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583832" y="537321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n w="19050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圣诞节快乐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359696" y="6279687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喜庆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圣诞节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总结汇报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教学课件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聚会分享</a:t>
            </a:r>
          </a:p>
        </p:txBody>
      </p:sp>
    </p:spTree>
    <p:extLst>
      <p:ext uri="{BB962C8B-B14F-4D97-AF65-F5344CB8AC3E}">
        <p14:creationId xmlns:p14="http://schemas.microsoft.com/office/powerpoint/2010/main" val="55824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772816"/>
            <a:ext cx="2427446" cy="15171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48"/>
          <a:stretch/>
        </p:blipFill>
        <p:spPr>
          <a:xfrm>
            <a:off x="7701002" y="1775309"/>
            <a:ext cx="2427446" cy="151216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277" y="1777802"/>
            <a:ext cx="2427446" cy="1512168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2063552" y="3287477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063552" y="3287477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063552" y="4005064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070708" y="3232019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39616" y="3415437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2273696" y="4273810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82277" y="3284984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882277" y="3284984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882277" y="4002571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4889433" y="3229526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458341" y="3412944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092421" y="427131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703930" y="3283054"/>
            <a:ext cx="2427446" cy="7175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7703930" y="3283054"/>
            <a:ext cx="504056" cy="7175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703930" y="4000641"/>
            <a:ext cx="2427446" cy="1514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7711086" y="3227596"/>
            <a:ext cx="1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264816" y="3391288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大蛀虫模板</a:t>
            </a: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7914074" y="426938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398726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791592"/>
            <a:ext cx="931338" cy="93133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61" y="1791592"/>
            <a:ext cx="931338" cy="93133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141" y="1791592"/>
            <a:ext cx="931338" cy="93133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834" y="1791592"/>
            <a:ext cx="931338" cy="93133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14" y="1791592"/>
            <a:ext cx="931338" cy="93133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607" y="1791592"/>
            <a:ext cx="931338" cy="93133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687" y="1791592"/>
            <a:ext cx="931338" cy="93133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380" y="1791592"/>
            <a:ext cx="931338" cy="93133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460" y="1791592"/>
            <a:ext cx="931338" cy="931338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6945798" y="1052736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032104" y="1238853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5" y="3413015"/>
            <a:ext cx="812205" cy="81220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02" y="3413015"/>
            <a:ext cx="812205" cy="81220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30" y="3413015"/>
            <a:ext cx="812205" cy="81220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77" y="3413015"/>
            <a:ext cx="812205" cy="81220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452" y="3413015"/>
            <a:ext cx="812205" cy="81220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99" y="3413015"/>
            <a:ext cx="812205" cy="812205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827" y="3413015"/>
            <a:ext cx="812205" cy="81220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05"/>
          <a:stretch/>
        </p:blipFill>
        <p:spPr>
          <a:xfrm>
            <a:off x="5314174" y="3413015"/>
            <a:ext cx="384945" cy="812205"/>
          </a:xfrm>
          <a:prstGeom prst="rect">
            <a:avLst/>
          </a:prstGeom>
        </p:spPr>
      </p:pic>
      <p:sp>
        <p:nvSpPr>
          <p:cNvPr id="48" name="椭圆形标注 47"/>
          <p:cNvSpPr/>
          <p:nvPr/>
        </p:nvSpPr>
        <p:spPr>
          <a:xfrm>
            <a:off x="5950449" y="2981928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6096000" y="3179851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6" y="4834359"/>
            <a:ext cx="808278" cy="808278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90" y="4834359"/>
            <a:ext cx="808278" cy="80827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028" y="4834359"/>
            <a:ext cx="808278" cy="808278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22" y="4834359"/>
            <a:ext cx="808278" cy="808278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119" y="4834359"/>
            <a:ext cx="808278" cy="80827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13" y="4834359"/>
            <a:ext cx="808278" cy="808278"/>
          </a:xfrm>
          <a:prstGeom prst="rect">
            <a:avLst/>
          </a:prstGeom>
        </p:spPr>
      </p:pic>
      <p:sp>
        <p:nvSpPr>
          <p:cNvPr id="57" name="椭圆形标注 56"/>
          <p:cNvSpPr/>
          <p:nvPr/>
        </p:nvSpPr>
        <p:spPr>
          <a:xfrm>
            <a:off x="4870329" y="4490115"/>
            <a:ext cx="1440160" cy="1080120"/>
          </a:xfrm>
          <a:prstGeom prst="wedgeEllipseCallout">
            <a:avLst>
              <a:gd name="adj1" fmla="val -50379"/>
              <a:gd name="adj2" fmla="val 4070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5015880" y="4688038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023526" y="291644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8064869" y="3378114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9799509" y="4161152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39014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pSp>
        <p:nvGrpSpPr>
          <p:cNvPr id="17" name="06"/>
          <p:cNvGrpSpPr/>
          <p:nvPr/>
        </p:nvGrpSpPr>
        <p:grpSpPr>
          <a:xfrm>
            <a:off x="2063552" y="2248448"/>
            <a:ext cx="1692634" cy="1450562"/>
            <a:chOff x="886924" y="2277459"/>
            <a:chExt cx="1692634" cy="1450562"/>
          </a:xfrm>
        </p:grpSpPr>
        <p:sp>
          <p:nvSpPr>
            <p:cNvPr id="18" name="任意多边形 17"/>
            <p:cNvSpPr/>
            <p:nvPr/>
          </p:nvSpPr>
          <p:spPr>
            <a:xfrm rot="7127193">
              <a:off x="1594396" y="2742858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EAE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14174808">
              <a:off x="886924" y="2277459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EAE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052050" y="2406398"/>
              <a:ext cx="803738" cy="846860"/>
              <a:chOff x="1052050" y="2406398"/>
              <a:chExt cx="803738" cy="846860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06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3" name="01"/>
          <p:cNvGrpSpPr/>
          <p:nvPr/>
        </p:nvGrpSpPr>
        <p:grpSpPr>
          <a:xfrm>
            <a:off x="3281698" y="1626405"/>
            <a:ext cx="1158851" cy="1783346"/>
            <a:chOff x="2105070" y="1655416"/>
            <a:chExt cx="1158851" cy="1783346"/>
          </a:xfrm>
        </p:grpSpPr>
        <p:sp>
          <p:nvSpPr>
            <p:cNvPr id="24" name="任意多边形 23"/>
            <p:cNvSpPr/>
            <p:nvPr/>
          </p:nvSpPr>
          <p:spPr>
            <a:xfrm rot="10907324">
              <a:off x="2144626" y="2501571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17954939">
              <a:off x="2105070" y="1655416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284044" y="1771488"/>
              <a:ext cx="803738" cy="846860"/>
              <a:chOff x="1052050" y="2406398"/>
              <a:chExt cx="803738" cy="84686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01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9" name="02"/>
          <p:cNvGrpSpPr/>
          <p:nvPr/>
        </p:nvGrpSpPr>
        <p:grpSpPr>
          <a:xfrm>
            <a:off x="3861582" y="2230087"/>
            <a:ext cx="1684472" cy="1465012"/>
            <a:chOff x="2684954" y="2259098"/>
            <a:chExt cx="1684472" cy="1465012"/>
          </a:xfrm>
        </p:grpSpPr>
        <p:sp>
          <p:nvSpPr>
            <p:cNvPr id="30" name="任意多边形 29"/>
            <p:cNvSpPr/>
            <p:nvPr/>
          </p:nvSpPr>
          <p:spPr>
            <a:xfrm rot="14392085">
              <a:off x="2636983" y="2738947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8EB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rot="21439700">
              <a:off x="3210575" y="2259098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8EB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3364370" y="2417695"/>
              <a:ext cx="803738" cy="846860"/>
              <a:chOff x="1052050" y="2406398"/>
              <a:chExt cx="803738" cy="84686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02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39" name="03"/>
          <p:cNvGrpSpPr/>
          <p:nvPr/>
        </p:nvGrpSpPr>
        <p:grpSpPr>
          <a:xfrm>
            <a:off x="3829659" y="3194907"/>
            <a:ext cx="1692634" cy="1450561"/>
            <a:chOff x="2653031" y="3223918"/>
            <a:chExt cx="1692634" cy="1450561"/>
          </a:xfrm>
        </p:grpSpPr>
        <p:sp>
          <p:nvSpPr>
            <p:cNvPr id="40" name="任意多边形 39"/>
            <p:cNvSpPr/>
            <p:nvPr/>
          </p:nvSpPr>
          <p:spPr>
            <a:xfrm rot="17927193">
              <a:off x="2605060" y="3271889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558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rot="3374808">
              <a:off x="3186814" y="3515628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558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388890" y="3598144"/>
              <a:ext cx="803738" cy="846860"/>
              <a:chOff x="1052050" y="2406398"/>
              <a:chExt cx="803738" cy="846860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03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46" name="04"/>
          <p:cNvGrpSpPr/>
          <p:nvPr/>
        </p:nvGrpSpPr>
        <p:grpSpPr>
          <a:xfrm>
            <a:off x="3185428" y="3479075"/>
            <a:ext cx="1158851" cy="1783308"/>
            <a:chOff x="2008800" y="3508086"/>
            <a:chExt cx="1158851" cy="1783308"/>
          </a:xfrm>
        </p:grpSpPr>
        <p:sp>
          <p:nvSpPr>
            <p:cNvPr id="47" name="任意多边形 46"/>
            <p:cNvSpPr/>
            <p:nvPr/>
          </p:nvSpPr>
          <p:spPr>
            <a:xfrm rot="112561">
              <a:off x="2096081" y="3508086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DD8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 rot="7160176">
              <a:off x="2008800" y="4132543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DD8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2205425" y="4259168"/>
              <a:ext cx="803738" cy="846860"/>
              <a:chOff x="1052050" y="2406398"/>
              <a:chExt cx="803738" cy="846860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04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56" name="05"/>
          <p:cNvGrpSpPr/>
          <p:nvPr/>
        </p:nvGrpSpPr>
        <p:grpSpPr>
          <a:xfrm>
            <a:off x="2092512" y="3201924"/>
            <a:ext cx="1684472" cy="1465011"/>
            <a:chOff x="915884" y="3230935"/>
            <a:chExt cx="1684472" cy="1465011"/>
          </a:xfrm>
        </p:grpSpPr>
        <p:sp>
          <p:nvSpPr>
            <p:cNvPr id="60" name="任意多边形 59"/>
            <p:cNvSpPr/>
            <p:nvPr/>
          </p:nvSpPr>
          <p:spPr>
            <a:xfrm rot="3592085">
              <a:off x="1615194" y="3278906"/>
              <a:ext cx="1033134" cy="937191"/>
            </a:xfrm>
            <a:custGeom>
              <a:avLst/>
              <a:gdLst>
                <a:gd name="connsiteX0" fmla="*/ 1411103 w 1411103"/>
                <a:gd name="connsiteY0" fmla="*/ 1280061 h 1280061"/>
                <a:gd name="connsiteX1" fmla="*/ 1293333 w 1411103"/>
                <a:gd name="connsiteY1" fmla="*/ 1280061 h 1280061"/>
                <a:gd name="connsiteX2" fmla="*/ 1240269 w 1411103"/>
                <a:gd name="connsiteY2" fmla="*/ 1201530 h 1280061"/>
                <a:gd name="connsiteX3" fmla="*/ 1025475 w 1411103"/>
                <a:gd name="connsiteY3" fmla="*/ 1028373 h 1280061"/>
                <a:gd name="connsiteX4" fmla="*/ 165678 w 1411103"/>
                <a:gd name="connsiteY4" fmla="*/ 1206750 h 1280061"/>
                <a:gd name="connsiteX5" fmla="*/ 117674 w 1411103"/>
                <a:gd name="connsiteY5" fmla="*/ 1280061 h 1280061"/>
                <a:gd name="connsiteX6" fmla="*/ 0 w 1411103"/>
                <a:gd name="connsiteY6" fmla="*/ 1280061 h 1280061"/>
                <a:gd name="connsiteX7" fmla="*/ 705552 w 1411103"/>
                <a:gd name="connsiteY7" fmla="*/ 0 h 128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1103" h="1280061">
                  <a:moveTo>
                    <a:pt x="1411103" y="1280061"/>
                  </a:moveTo>
                  <a:lnTo>
                    <a:pt x="1293333" y="1280061"/>
                  </a:lnTo>
                  <a:lnTo>
                    <a:pt x="1240269" y="1201530"/>
                  </a:lnTo>
                  <a:cubicBezTo>
                    <a:pt x="1182724" y="1132002"/>
                    <a:pt x="1110597" y="1072609"/>
                    <a:pt x="1025475" y="1028373"/>
                  </a:cubicBezTo>
                  <a:cubicBezTo>
                    <a:pt x="727550" y="873545"/>
                    <a:pt x="369161" y="955695"/>
                    <a:pt x="165678" y="1206750"/>
                  </a:cubicBezTo>
                  <a:lnTo>
                    <a:pt x="117674" y="1280061"/>
                  </a:lnTo>
                  <a:lnTo>
                    <a:pt x="0" y="1280061"/>
                  </a:lnTo>
                  <a:lnTo>
                    <a:pt x="705552" y="0"/>
                  </a:lnTo>
                  <a:close/>
                </a:path>
              </a:pathLst>
            </a:custGeom>
            <a:solidFill>
              <a:srgbClr val="C6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0639700">
              <a:off x="915884" y="3537095"/>
              <a:ext cx="1158851" cy="1158851"/>
            </a:xfrm>
            <a:custGeom>
              <a:avLst/>
              <a:gdLst>
                <a:gd name="connsiteX0" fmla="*/ 791407 w 1582814"/>
                <a:gd name="connsiteY0" fmla="*/ 96623 h 1582814"/>
                <a:gd name="connsiteX1" fmla="*/ 96623 w 1582814"/>
                <a:gd name="connsiteY1" fmla="*/ 791407 h 1582814"/>
                <a:gd name="connsiteX2" fmla="*/ 791407 w 1582814"/>
                <a:gd name="connsiteY2" fmla="*/ 1486191 h 1582814"/>
                <a:gd name="connsiteX3" fmla="*/ 1486191 w 1582814"/>
                <a:gd name="connsiteY3" fmla="*/ 791407 h 1582814"/>
                <a:gd name="connsiteX4" fmla="*/ 791407 w 1582814"/>
                <a:gd name="connsiteY4" fmla="*/ 96623 h 1582814"/>
                <a:gd name="connsiteX5" fmla="*/ 791407 w 1582814"/>
                <a:gd name="connsiteY5" fmla="*/ 0 h 1582814"/>
                <a:gd name="connsiteX6" fmla="*/ 1582814 w 1582814"/>
                <a:gd name="connsiteY6" fmla="*/ 791407 h 1582814"/>
                <a:gd name="connsiteX7" fmla="*/ 791407 w 1582814"/>
                <a:gd name="connsiteY7" fmla="*/ 1582814 h 1582814"/>
                <a:gd name="connsiteX8" fmla="*/ 0 w 1582814"/>
                <a:gd name="connsiteY8" fmla="*/ 791407 h 1582814"/>
                <a:gd name="connsiteX9" fmla="*/ 791407 w 1582814"/>
                <a:gd name="connsiteY9" fmla="*/ 0 h 158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2814" h="1582814">
                  <a:moveTo>
                    <a:pt x="791407" y="96623"/>
                  </a:moveTo>
                  <a:cubicBezTo>
                    <a:pt x="407688" y="96623"/>
                    <a:pt x="96623" y="407688"/>
                    <a:pt x="96623" y="791407"/>
                  </a:cubicBezTo>
                  <a:cubicBezTo>
                    <a:pt x="96623" y="1175126"/>
                    <a:pt x="407688" y="1486191"/>
                    <a:pt x="791407" y="1486191"/>
                  </a:cubicBezTo>
                  <a:cubicBezTo>
                    <a:pt x="1175126" y="1486191"/>
                    <a:pt x="1486191" y="1175126"/>
                    <a:pt x="1486191" y="791407"/>
                  </a:cubicBezTo>
                  <a:cubicBezTo>
                    <a:pt x="1486191" y="407688"/>
                    <a:pt x="1175126" y="96623"/>
                    <a:pt x="791407" y="96623"/>
                  </a:cubicBezTo>
                  <a:close/>
                  <a:moveTo>
                    <a:pt x="791407" y="0"/>
                  </a:moveTo>
                  <a:cubicBezTo>
                    <a:pt x="1228489" y="0"/>
                    <a:pt x="1582814" y="354325"/>
                    <a:pt x="1582814" y="791407"/>
                  </a:cubicBezTo>
                  <a:cubicBezTo>
                    <a:pt x="1582814" y="1228489"/>
                    <a:pt x="1228489" y="1582814"/>
                    <a:pt x="791407" y="1582814"/>
                  </a:cubicBezTo>
                  <a:cubicBezTo>
                    <a:pt x="354325" y="1582814"/>
                    <a:pt x="0" y="1228489"/>
                    <a:pt x="0" y="791407"/>
                  </a:cubicBezTo>
                  <a:cubicBezTo>
                    <a:pt x="0" y="354325"/>
                    <a:pt x="354325" y="0"/>
                    <a:pt x="791407" y="0"/>
                  </a:cubicBezTo>
                  <a:close/>
                </a:path>
              </a:pathLst>
            </a:custGeom>
            <a:solidFill>
              <a:srgbClr val="C6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1111253" y="3688042"/>
              <a:ext cx="803738" cy="846860"/>
              <a:chOff x="1052050" y="2406398"/>
              <a:chExt cx="803738" cy="846860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1130368" y="2406398"/>
                <a:ext cx="6559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odoni MT Black" panose="02070A03080606020203" pitchFamily="18" charset="0"/>
                  </a:rPr>
                  <a:t>05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odoni MT Black" panose="02070A03080606020203" pitchFamily="18" charset="0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052050" y="2791593"/>
                <a:ext cx="80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sp>
        <p:nvSpPr>
          <p:cNvPr id="67" name="文本框 66"/>
          <p:cNvSpPr txBox="1"/>
          <p:nvPr/>
        </p:nvSpPr>
        <p:spPr>
          <a:xfrm>
            <a:off x="6134410" y="219511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6134410" y="2829781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 Box 4"/>
          <p:cNvSpPr txBox="1">
            <a:spLocks noChangeArrowheads="1"/>
          </p:cNvSpPr>
          <p:nvPr/>
        </p:nvSpPr>
        <p:spPr bwMode="auto">
          <a:xfrm>
            <a:off x="6134410" y="370018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6253773" y="2737273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8014269" y="2821929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 Box 4"/>
          <p:cNvSpPr txBox="1">
            <a:spLocks noChangeArrowheads="1"/>
          </p:cNvSpPr>
          <p:nvPr/>
        </p:nvSpPr>
        <p:spPr bwMode="auto">
          <a:xfrm>
            <a:off x="8014269" y="3692335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231641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9 -0.65949 L 3.33333E-6 3.7037E-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329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68333 L -4.16667E-6 1.48148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341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971 -0.33356 L -1.875E-6 -4.81481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1666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282 0.28935 L 5E-6 -1.11111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1" y="-1446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922 -0.51342 L 2.70833E-6 -4.44444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61" y="2567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381 0.51227 L -3.54167E-6 2.22222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90" y="-2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1" grpId="0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aphicFrame>
        <p:nvGraphicFramePr>
          <p:cNvPr id="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28739"/>
              </p:ext>
            </p:extLst>
          </p:nvPr>
        </p:nvGraphicFramePr>
        <p:xfrm>
          <a:off x="5979989" y="1969616"/>
          <a:ext cx="5692775" cy="3208463"/>
        </p:xfrm>
        <a:graphic>
          <a:graphicData uri="http://schemas.openxmlformats.org/drawingml/2006/table">
            <a:tbl>
              <a:tblPr/>
              <a:tblGrid>
                <a:gridCol w="1138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8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6" name="Rectangle 53"/>
          <p:cNvSpPr>
            <a:spLocks noChangeArrowheads="1"/>
          </p:cNvSpPr>
          <p:nvPr/>
        </p:nvSpPr>
        <p:spPr bwMode="gray">
          <a:xfrm>
            <a:off x="5981576" y="2083916"/>
            <a:ext cx="968375" cy="274638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rgbClr val="BC000D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2" name="Rectangle 54"/>
          <p:cNvSpPr>
            <a:spLocks noChangeArrowheads="1"/>
          </p:cNvSpPr>
          <p:nvPr/>
        </p:nvSpPr>
        <p:spPr bwMode="gray">
          <a:xfrm>
            <a:off x="5981576" y="2644304"/>
            <a:ext cx="849313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B3B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3" name="Rectangle 55"/>
          <p:cNvSpPr>
            <a:spLocks noChangeArrowheads="1"/>
          </p:cNvSpPr>
          <p:nvPr/>
        </p:nvSpPr>
        <p:spPr bwMode="gray">
          <a:xfrm>
            <a:off x="5981576" y="3187229"/>
            <a:ext cx="419100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0517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4" name="Rectangle 56"/>
          <p:cNvSpPr>
            <a:spLocks noChangeArrowheads="1"/>
          </p:cNvSpPr>
          <p:nvPr/>
        </p:nvSpPr>
        <p:spPr bwMode="gray">
          <a:xfrm>
            <a:off x="5981576" y="3690466"/>
            <a:ext cx="1316038" cy="274638"/>
          </a:xfrm>
          <a:prstGeom prst="rect">
            <a:avLst/>
          </a:prstGeom>
          <a:gradFill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A0004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5" name="Rectangle 57"/>
          <p:cNvSpPr>
            <a:spLocks noChangeArrowheads="1"/>
          </p:cNvSpPr>
          <p:nvPr/>
        </p:nvSpPr>
        <p:spPr bwMode="gray">
          <a:xfrm>
            <a:off x="5981576" y="4244504"/>
            <a:ext cx="3573463" cy="274637"/>
          </a:xfrm>
          <a:prstGeom prst="rect">
            <a:avLst/>
          </a:prstGeom>
          <a:gradFill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A0004"/>
            </a:extrusionClr>
          </a:sp3d>
        </p:spPr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Rectangle 58"/>
          <p:cNvSpPr>
            <a:spLocks noChangeArrowheads="1"/>
          </p:cNvSpPr>
          <p:nvPr/>
        </p:nvSpPr>
        <p:spPr bwMode="gray">
          <a:xfrm>
            <a:off x="5981576" y="4777904"/>
            <a:ext cx="4725988" cy="274637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rgbClr val="FF00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B3B"/>
            </a:extrusionClr>
          </a:sp3d>
        </p:spPr>
        <p:txBody>
          <a:bodyPr wrap="none" anchor="ctr"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Text Box 59"/>
          <p:cNvSpPr txBox="1">
            <a:spLocks noChangeArrowheads="1"/>
          </p:cNvSpPr>
          <p:nvPr/>
        </p:nvSpPr>
        <p:spPr bwMode="auto">
          <a:xfrm>
            <a:off x="5879976" y="5220816"/>
            <a:ext cx="6164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</a:p>
        </p:txBody>
      </p:sp>
      <p:sp>
        <p:nvSpPr>
          <p:cNvPr id="68" name="Text Box 60"/>
          <p:cNvSpPr txBox="1">
            <a:spLocks noChangeArrowheads="1"/>
          </p:cNvSpPr>
          <p:nvPr/>
        </p:nvSpPr>
        <p:spPr bwMode="auto">
          <a:xfrm>
            <a:off x="7094414" y="2074391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18.5%</a:t>
            </a:r>
          </a:p>
        </p:txBody>
      </p:sp>
      <p:sp>
        <p:nvSpPr>
          <p:cNvPr id="69" name="Text Box 61"/>
          <p:cNvSpPr txBox="1">
            <a:spLocks noChangeArrowheads="1"/>
          </p:cNvSpPr>
          <p:nvPr/>
        </p:nvSpPr>
        <p:spPr bwMode="auto">
          <a:xfrm>
            <a:off x="7094414" y="263636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17.5%</a:t>
            </a:r>
          </a:p>
        </p:txBody>
      </p:sp>
      <p:sp>
        <p:nvSpPr>
          <p:cNvPr id="70" name="Text Box 62"/>
          <p:cNvSpPr txBox="1">
            <a:spLocks noChangeArrowheads="1"/>
          </p:cNvSpPr>
          <p:nvPr/>
        </p:nvSpPr>
        <p:spPr bwMode="auto">
          <a:xfrm>
            <a:off x="6521326" y="316976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8.7%</a:t>
            </a:r>
          </a:p>
        </p:txBody>
      </p:sp>
      <p:sp>
        <p:nvSpPr>
          <p:cNvPr id="71" name="Text Box 63"/>
          <p:cNvSpPr txBox="1">
            <a:spLocks noChangeArrowheads="1"/>
          </p:cNvSpPr>
          <p:nvPr/>
        </p:nvSpPr>
        <p:spPr bwMode="auto">
          <a:xfrm>
            <a:off x="7427789" y="368411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23.6%</a:t>
            </a:r>
          </a:p>
        </p:txBody>
      </p:sp>
      <p:sp>
        <p:nvSpPr>
          <p:cNvPr id="72" name="Text Box 64"/>
          <p:cNvSpPr txBox="1">
            <a:spLocks noChangeArrowheads="1"/>
          </p:cNvSpPr>
          <p:nvPr/>
        </p:nvSpPr>
        <p:spPr bwMode="auto">
          <a:xfrm>
            <a:off x="9666164" y="4230216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63.6%</a:t>
            </a:r>
          </a:p>
        </p:txBody>
      </p:sp>
      <p:sp>
        <p:nvSpPr>
          <p:cNvPr id="73" name="Text Box 65"/>
          <p:cNvSpPr txBox="1">
            <a:spLocks noChangeArrowheads="1"/>
          </p:cNvSpPr>
          <p:nvPr/>
        </p:nvSpPr>
        <p:spPr bwMode="auto">
          <a:xfrm>
            <a:off x="10807576" y="4766791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84.3%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916832"/>
            <a:ext cx="4888471" cy="3456384"/>
          </a:xfrm>
          <a:prstGeom prst="rect">
            <a:avLst/>
          </a:prstGeom>
        </p:spPr>
      </p:pic>
      <p:sp>
        <p:nvSpPr>
          <p:cNvPr id="74" name="文本框 73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26192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975992" y="1681417"/>
            <a:ext cx="3850291" cy="3850290"/>
            <a:chOff x="1297350" y="902834"/>
            <a:chExt cx="3850291" cy="3850290"/>
          </a:xfrm>
        </p:grpSpPr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1297350" y="902834"/>
              <a:ext cx="3850291" cy="3850290"/>
            </a:xfrm>
            <a:prstGeom prst="blockArc">
              <a:avLst>
                <a:gd name="adj1" fmla="val 6428798"/>
                <a:gd name="adj2" fmla="val 98133"/>
                <a:gd name="adj3" fmla="val 3130"/>
              </a:avLst>
            </a:prstGeom>
            <a:solidFill>
              <a:srgbClr val="00608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1550157" y="1155640"/>
              <a:ext cx="3344678" cy="3344677"/>
            </a:xfrm>
            <a:prstGeom prst="blockArc">
              <a:avLst>
                <a:gd name="adj1" fmla="val 8943962"/>
                <a:gd name="adj2" fmla="val 33506"/>
                <a:gd name="adj3" fmla="val 3240"/>
              </a:avLst>
            </a:prstGeom>
            <a:solidFill>
              <a:srgbClr val="D94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8" name="空心弧 27"/>
            <p:cNvSpPr>
              <a:spLocks noChangeAspect="1"/>
            </p:cNvSpPr>
            <p:nvPr/>
          </p:nvSpPr>
          <p:spPr>
            <a:xfrm>
              <a:off x="1789063" y="1394547"/>
              <a:ext cx="2866867" cy="2866866"/>
            </a:xfrm>
            <a:prstGeom prst="blockArc">
              <a:avLst>
                <a:gd name="adj1" fmla="val 10632826"/>
                <a:gd name="adj2" fmla="val 76642"/>
                <a:gd name="adj3" fmla="val 3999"/>
              </a:avLst>
            </a:prstGeom>
            <a:solidFill>
              <a:srgbClr val="B6B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" name="空心弧 29"/>
            <p:cNvSpPr>
              <a:spLocks noChangeAspect="1"/>
            </p:cNvSpPr>
            <p:nvPr/>
          </p:nvSpPr>
          <p:spPr>
            <a:xfrm>
              <a:off x="2015394" y="1620877"/>
              <a:ext cx="2414204" cy="2414202"/>
            </a:xfrm>
            <a:prstGeom prst="blockArc">
              <a:avLst>
                <a:gd name="adj1" fmla="val 13476405"/>
                <a:gd name="adj2" fmla="val 70113"/>
                <a:gd name="adj3" fmla="val 4338"/>
              </a:avLst>
            </a:prstGeom>
            <a:solidFill>
              <a:srgbClr val="7BA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" name="空心弧 30"/>
            <p:cNvSpPr>
              <a:spLocks noChangeAspect="1"/>
            </p:cNvSpPr>
            <p:nvPr/>
          </p:nvSpPr>
          <p:spPr>
            <a:xfrm>
              <a:off x="2266873" y="1872357"/>
              <a:ext cx="1911244" cy="1911244"/>
            </a:xfrm>
            <a:prstGeom prst="blockArc">
              <a:avLst>
                <a:gd name="adj1" fmla="val 15531894"/>
                <a:gd name="adj2" fmla="val 27943"/>
                <a:gd name="adj3" fmla="val 5923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" name="TextBox 34"/>
            <p:cNvSpPr txBox="1"/>
            <p:nvPr/>
          </p:nvSpPr>
          <p:spPr>
            <a:xfrm>
              <a:off x="2642746" y="4396219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73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8" name="TextBox 35"/>
            <p:cNvSpPr txBox="1"/>
            <p:nvPr/>
          </p:nvSpPr>
          <p:spPr>
            <a:xfrm>
              <a:off x="1768931" y="3608020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61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TextBox 36"/>
            <p:cNvSpPr txBox="1"/>
            <p:nvPr/>
          </p:nvSpPr>
          <p:spPr>
            <a:xfrm>
              <a:off x="1697345" y="2888728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51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0" name="TextBox 37"/>
            <p:cNvSpPr txBox="1"/>
            <p:nvPr/>
          </p:nvSpPr>
          <p:spPr>
            <a:xfrm>
              <a:off x="2126809" y="2067694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33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2" name="TextBox 38"/>
            <p:cNvSpPr txBox="1"/>
            <p:nvPr/>
          </p:nvSpPr>
          <p:spPr>
            <a:xfrm>
              <a:off x="2650924" y="1910256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27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%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803237" y="4190096"/>
            <a:ext cx="1787435" cy="1240423"/>
            <a:chOff x="4124595" y="3355758"/>
            <a:chExt cx="1787435" cy="1240423"/>
          </a:xfrm>
        </p:grpSpPr>
        <p:sp>
          <p:nvSpPr>
            <p:cNvPr id="44" name="矩形 43"/>
            <p:cNvSpPr/>
            <p:nvPr/>
          </p:nvSpPr>
          <p:spPr>
            <a:xfrm>
              <a:off x="4124595" y="3673003"/>
              <a:ext cx="129722" cy="129722"/>
            </a:xfrm>
            <a:prstGeom prst="rect">
              <a:avLst/>
            </a:prstGeom>
            <a:solidFill>
              <a:srgbClr val="7BA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5" name="矩形 1"/>
            <p:cNvSpPr>
              <a:spLocks noChangeArrowheads="1"/>
            </p:cNvSpPr>
            <p:nvPr/>
          </p:nvSpPr>
          <p:spPr bwMode="auto">
            <a:xfrm>
              <a:off x="4302736" y="3593864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124595" y="3911109"/>
              <a:ext cx="129722" cy="129722"/>
            </a:xfrm>
            <a:prstGeom prst="rect">
              <a:avLst/>
            </a:prstGeom>
            <a:solidFill>
              <a:srgbClr val="B6B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矩形 1"/>
            <p:cNvSpPr>
              <a:spLocks noChangeArrowheads="1"/>
            </p:cNvSpPr>
            <p:nvPr/>
          </p:nvSpPr>
          <p:spPr bwMode="auto">
            <a:xfrm>
              <a:off x="4302736" y="3831970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24595" y="4149215"/>
              <a:ext cx="129722" cy="129722"/>
            </a:xfrm>
            <a:prstGeom prst="rect">
              <a:avLst/>
            </a:prstGeom>
            <a:solidFill>
              <a:srgbClr val="D94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9" name="矩形 1"/>
            <p:cNvSpPr>
              <a:spLocks noChangeArrowheads="1"/>
            </p:cNvSpPr>
            <p:nvPr/>
          </p:nvSpPr>
          <p:spPr bwMode="auto">
            <a:xfrm>
              <a:off x="4302736" y="4070076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124595" y="4387320"/>
              <a:ext cx="129722" cy="129722"/>
            </a:xfrm>
            <a:prstGeom prst="rect">
              <a:avLst/>
            </a:prstGeom>
            <a:solidFill>
              <a:srgbClr val="0060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5" name="矩形 1"/>
            <p:cNvSpPr>
              <a:spLocks noChangeArrowheads="1"/>
            </p:cNvSpPr>
            <p:nvPr/>
          </p:nvSpPr>
          <p:spPr bwMode="auto">
            <a:xfrm>
              <a:off x="4302736" y="4308181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124595" y="3434897"/>
              <a:ext cx="129722" cy="12972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0" name="矩形 1"/>
            <p:cNvSpPr>
              <a:spLocks noChangeArrowheads="1"/>
            </p:cNvSpPr>
            <p:nvPr/>
          </p:nvSpPr>
          <p:spPr bwMode="auto">
            <a:xfrm>
              <a:off x="4302736" y="3355758"/>
              <a:ext cx="160929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在此输入文字说明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3306993"/>
            <a:ext cx="1526302" cy="1526302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7536160" y="173593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7536160" y="2370601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7536160" y="3241007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655523" y="2278093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7620048" y="2304131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31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41" name="AutoShape 3"/>
          <p:cNvSpPr>
            <a:spLocks noChangeAspect="1" noChangeArrowheads="1" noTextEdit="1"/>
          </p:cNvSpPr>
          <p:nvPr/>
        </p:nvSpPr>
        <p:spPr bwMode="auto">
          <a:xfrm>
            <a:off x="915541" y="1372741"/>
            <a:ext cx="45402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5"/>
          <p:cNvSpPr>
            <a:spLocks noChangeArrowheads="1"/>
          </p:cNvSpPr>
          <p:nvPr/>
        </p:nvSpPr>
        <p:spPr bwMode="auto">
          <a:xfrm>
            <a:off x="2453829" y="1367979"/>
            <a:ext cx="817563" cy="81438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1610866" y="2125216"/>
            <a:ext cx="1301750" cy="3538538"/>
          </a:xfrm>
          <a:custGeom>
            <a:avLst/>
            <a:gdLst>
              <a:gd name="T0" fmla="*/ 305 w 320"/>
              <a:gd name="T1" fmla="*/ 76 h 870"/>
              <a:gd name="T2" fmla="*/ 216 w 320"/>
              <a:gd name="T3" fmla="*/ 266 h 870"/>
              <a:gd name="T4" fmla="*/ 207 w 320"/>
              <a:gd name="T5" fmla="*/ 345 h 870"/>
              <a:gd name="T6" fmla="*/ 260 w 320"/>
              <a:gd name="T7" fmla="*/ 581 h 870"/>
              <a:gd name="T8" fmla="*/ 260 w 320"/>
              <a:gd name="T9" fmla="*/ 870 h 870"/>
              <a:gd name="T10" fmla="*/ 207 w 320"/>
              <a:gd name="T11" fmla="*/ 870 h 870"/>
              <a:gd name="T12" fmla="*/ 185 w 320"/>
              <a:gd name="T13" fmla="*/ 555 h 870"/>
              <a:gd name="T14" fmla="*/ 131 w 320"/>
              <a:gd name="T15" fmla="*/ 423 h 870"/>
              <a:gd name="T16" fmla="*/ 168 w 320"/>
              <a:gd name="T17" fmla="*/ 394 h 870"/>
              <a:gd name="T18" fmla="*/ 97 w 320"/>
              <a:gd name="T19" fmla="*/ 237 h 870"/>
              <a:gd name="T20" fmla="*/ 138 w 320"/>
              <a:gd name="T21" fmla="*/ 159 h 870"/>
              <a:gd name="T22" fmla="*/ 128 w 320"/>
              <a:gd name="T23" fmla="*/ 147 h 870"/>
              <a:gd name="T24" fmla="*/ 82 w 320"/>
              <a:gd name="T25" fmla="*/ 237 h 870"/>
              <a:gd name="T26" fmla="*/ 148 w 320"/>
              <a:gd name="T27" fmla="*/ 387 h 870"/>
              <a:gd name="T28" fmla="*/ 110 w 320"/>
              <a:gd name="T29" fmla="*/ 416 h 870"/>
              <a:gd name="T30" fmla="*/ 24 w 320"/>
              <a:gd name="T31" fmla="*/ 291 h 870"/>
              <a:gd name="T32" fmla="*/ 24 w 320"/>
              <a:gd name="T33" fmla="*/ 195 h 870"/>
              <a:gd name="T34" fmla="*/ 80 w 320"/>
              <a:gd name="T35" fmla="*/ 65 h 870"/>
              <a:gd name="T36" fmla="*/ 204 w 320"/>
              <a:gd name="T37" fmla="*/ 1 h 870"/>
              <a:gd name="T38" fmla="*/ 232 w 320"/>
              <a:gd name="T39" fmla="*/ 2 h 870"/>
              <a:gd name="T40" fmla="*/ 245 w 320"/>
              <a:gd name="T41" fmla="*/ 56 h 870"/>
              <a:gd name="T42" fmla="*/ 160 w 320"/>
              <a:gd name="T43" fmla="*/ 169 h 870"/>
              <a:gd name="T44" fmla="*/ 183 w 320"/>
              <a:gd name="T45" fmla="*/ 237 h 870"/>
              <a:gd name="T46" fmla="*/ 232 w 320"/>
              <a:gd name="T47" fmla="*/ 211 h 870"/>
              <a:gd name="T48" fmla="*/ 245 w 320"/>
              <a:gd name="T49" fmla="*/ 56 h 870"/>
              <a:gd name="T50" fmla="*/ 279 w 320"/>
              <a:gd name="T51" fmla="*/ 29 h 870"/>
              <a:gd name="T52" fmla="*/ 279 w 320"/>
              <a:gd name="T53" fmla="*/ 29 h 870"/>
              <a:gd name="T54" fmla="*/ 305 w 320"/>
              <a:gd name="T55" fmla="*/ 7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0" h="870">
                <a:moveTo>
                  <a:pt x="305" y="76"/>
                </a:moveTo>
                <a:cubicBezTo>
                  <a:pt x="320" y="129"/>
                  <a:pt x="216" y="266"/>
                  <a:pt x="216" y="266"/>
                </a:cubicBezTo>
                <a:cubicBezTo>
                  <a:pt x="216" y="266"/>
                  <a:pt x="194" y="301"/>
                  <a:pt x="207" y="345"/>
                </a:cubicBezTo>
                <a:cubicBezTo>
                  <a:pt x="221" y="389"/>
                  <a:pt x="260" y="519"/>
                  <a:pt x="260" y="581"/>
                </a:cubicBezTo>
                <a:cubicBezTo>
                  <a:pt x="260" y="643"/>
                  <a:pt x="260" y="870"/>
                  <a:pt x="260" y="870"/>
                </a:cubicBezTo>
                <a:cubicBezTo>
                  <a:pt x="207" y="870"/>
                  <a:pt x="207" y="870"/>
                  <a:pt x="207" y="870"/>
                </a:cubicBezTo>
                <a:cubicBezTo>
                  <a:pt x="185" y="555"/>
                  <a:pt x="185" y="555"/>
                  <a:pt x="185" y="555"/>
                </a:cubicBezTo>
                <a:cubicBezTo>
                  <a:pt x="131" y="423"/>
                  <a:pt x="131" y="423"/>
                  <a:pt x="131" y="423"/>
                </a:cubicBezTo>
                <a:cubicBezTo>
                  <a:pt x="168" y="394"/>
                  <a:pt x="168" y="394"/>
                  <a:pt x="168" y="394"/>
                </a:cubicBezTo>
                <a:cubicBezTo>
                  <a:pt x="97" y="237"/>
                  <a:pt x="97" y="237"/>
                  <a:pt x="97" y="237"/>
                </a:cubicBezTo>
                <a:cubicBezTo>
                  <a:pt x="138" y="159"/>
                  <a:pt x="138" y="159"/>
                  <a:pt x="138" y="159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148" y="387"/>
                  <a:pt x="148" y="387"/>
                  <a:pt x="148" y="387"/>
                </a:cubicBezTo>
                <a:cubicBezTo>
                  <a:pt x="110" y="416"/>
                  <a:pt x="110" y="416"/>
                  <a:pt x="110" y="416"/>
                </a:cubicBezTo>
                <a:cubicBezTo>
                  <a:pt x="110" y="416"/>
                  <a:pt x="49" y="332"/>
                  <a:pt x="24" y="291"/>
                </a:cubicBezTo>
                <a:cubicBezTo>
                  <a:pt x="0" y="249"/>
                  <a:pt x="24" y="195"/>
                  <a:pt x="24" y="195"/>
                </a:cubicBezTo>
                <a:cubicBezTo>
                  <a:pt x="80" y="65"/>
                  <a:pt x="80" y="65"/>
                  <a:pt x="80" y="65"/>
                </a:cubicBezTo>
                <a:cubicBezTo>
                  <a:pt x="102" y="20"/>
                  <a:pt x="157" y="4"/>
                  <a:pt x="204" y="1"/>
                </a:cubicBezTo>
                <a:cubicBezTo>
                  <a:pt x="214" y="0"/>
                  <a:pt x="223" y="1"/>
                  <a:pt x="232" y="2"/>
                </a:cubicBezTo>
                <a:cubicBezTo>
                  <a:pt x="232" y="4"/>
                  <a:pt x="232" y="35"/>
                  <a:pt x="245" y="56"/>
                </a:cubicBezTo>
                <a:cubicBezTo>
                  <a:pt x="160" y="169"/>
                  <a:pt x="160" y="169"/>
                  <a:pt x="160" y="169"/>
                </a:cubicBezTo>
                <a:cubicBezTo>
                  <a:pt x="183" y="237"/>
                  <a:pt x="183" y="237"/>
                  <a:pt x="183" y="237"/>
                </a:cubicBezTo>
                <a:cubicBezTo>
                  <a:pt x="232" y="211"/>
                  <a:pt x="232" y="211"/>
                  <a:pt x="232" y="211"/>
                </a:cubicBezTo>
                <a:cubicBezTo>
                  <a:pt x="245" y="56"/>
                  <a:pt x="245" y="56"/>
                  <a:pt x="245" y="56"/>
                </a:cubicBezTo>
                <a:cubicBezTo>
                  <a:pt x="258" y="77"/>
                  <a:pt x="279" y="29"/>
                  <a:pt x="279" y="29"/>
                </a:cubicBezTo>
                <a:cubicBezTo>
                  <a:pt x="279" y="29"/>
                  <a:pt x="279" y="29"/>
                  <a:pt x="279" y="29"/>
                </a:cubicBezTo>
                <a:cubicBezTo>
                  <a:pt x="291" y="41"/>
                  <a:pt x="299" y="57"/>
                  <a:pt x="305" y="7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7"/>
          <p:cNvSpPr>
            <a:spLocks/>
          </p:cNvSpPr>
          <p:nvPr/>
        </p:nvSpPr>
        <p:spPr bwMode="auto">
          <a:xfrm>
            <a:off x="2261741" y="2353816"/>
            <a:ext cx="346075" cy="735013"/>
          </a:xfrm>
          <a:custGeom>
            <a:avLst/>
            <a:gdLst>
              <a:gd name="T0" fmla="*/ 218 w 218"/>
              <a:gd name="T1" fmla="*/ 0 h 463"/>
              <a:gd name="T2" fmla="*/ 185 w 218"/>
              <a:gd name="T3" fmla="*/ 397 h 463"/>
              <a:gd name="T4" fmla="*/ 59 w 218"/>
              <a:gd name="T5" fmla="*/ 463 h 463"/>
              <a:gd name="T6" fmla="*/ 0 w 218"/>
              <a:gd name="T7" fmla="*/ 289 h 463"/>
              <a:gd name="T8" fmla="*/ 218 w 218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463">
                <a:moveTo>
                  <a:pt x="218" y="0"/>
                </a:moveTo>
                <a:lnTo>
                  <a:pt x="185" y="397"/>
                </a:lnTo>
                <a:lnTo>
                  <a:pt x="59" y="463"/>
                </a:lnTo>
                <a:lnTo>
                  <a:pt x="0" y="289"/>
                </a:lnTo>
                <a:lnTo>
                  <a:pt x="21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8"/>
          <p:cNvSpPr>
            <a:spLocks/>
          </p:cNvSpPr>
          <p:nvPr/>
        </p:nvSpPr>
        <p:spPr bwMode="auto">
          <a:xfrm>
            <a:off x="1631504" y="3573016"/>
            <a:ext cx="447675" cy="2090738"/>
          </a:xfrm>
          <a:custGeom>
            <a:avLst/>
            <a:gdLst>
              <a:gd name="T0" fmla="*/ 44 w 110"/>
              <a:gd name="T1" fmla="*/ 0 h 514"/>
              <a:gd name="T2" fmla="*/ 110 w 110"/>
              <a:gd name="T3" fmla="*/ 85 h 514"/>
              <a:gd name="T4" fmla="*/ 75 w 110"/>
              <a:gd name="T5" fmla="*/ 232 h 514"/>
              <a:gd name="T6" fmla="*/ 48 w 110"/>
              <a:gd name="T7" fmla="*/ 514 h 514"/>
              <a:gd name="T8" fmla="*/ 0 w 110"/>
              <a:gd name="T9" fmla="*/ 514 h 514"/>
              <a:gd name="T10" fmla="*/ 0 w 110"/>
              <a:gd name="T11" fmla="*/ 234 h 514"/>
              <a:gd name="T12" fmla="*/ 44 w 110"/>
              <a:gd name="T13" fmla="*/ 0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14">
                <a:moveTo>
                  <a:pt x="44" y="0"/>
                </a:moveTo>
                <a:cubicBezTo>
                  <a:pt x="110" y="85"/>
                  <a:pt x="110" y="85"/>
                  <a:pt x="110" y="8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48" y="514"/>
                  <a:pt x="48" y="514"/>
                  <a:pt x="48" y="514"/>
                </a:cubicBezTo>
                <a:cubicBezTo>
                  <a:pt x="0" y="514"/>
                  <a:pt x="0" y="514"/>
                  <a:pt x="0" y="514"/>
                </a:cubicBezTo>
                <a:cubicBezTo>
                  <a:pt x="0" y="514"/>
                  <a:pt x="0" y="324"/>
                  <a:pt x="0" y="234"/>
                </a:cubicBezTo>
                <a:cubicBezTo>
                  <a:pt x="0" y="144"/>
                  <a:pt x="44" y="0"/>
                  <a:pt x="4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9"/>
          <p:cNvSpPr>
            <a:spLocks noEditPoints="1"/>
          </p:cNvSpPr>
          <p:nvPr/>
        </p:nvSpPr>
        <p:spPr bwMode="auto">
          <a:xfrm>
            <a:off x="2933254" y="1917254"/>
            <a:ext cx="2522538" cy="1912938"/>
          </a:xfrm>
          <a:custGeom>
            <a:avLst/>
            <a:gdLst>
              <a:gd name="T0" fmla="*/ 310 w 620"/>
              <a:gd name="T1" fmla="*/ 0 h 470"/>
              <a:gd name="T2" fmla="*/ 620 w 620"/>
              <a:gd name="T3" fmla="*/ 235 h 470"/>
              <a:gd name="T4" fmla="*/ 310 w 620"/>
              <a:gd name="T5" fmla="*/ 470 h 470"/>
              <a:gd name="T6" fmla="*/ 36 w 620"/>
              <a:gd name="T7" fmla="*/ 345 h 470"/>
              <a:gd name="T8" fmla="*/ 44 w 620"/>
              <a:gd name="T9" fmla="*/ 319 h 470"/>
              <a:gd name="T10" fmla="*/ 38 w 620"/>
              <a:gd name="T11" fmla="*/ 294 h 470"/>
              <a:gd name="T12" fmla="*/ 4 w 620"/>
              <a:gd name="T13" fmla="*/ 274 h 470"/>
              <a:gd name="T14" fmla="*/ 0 w 620"/>
              <a:gd name="T15" fmla="*/ 235 h 470"/>
              <a:gd name="T16" fmla="*/ 310 w 620"/>
              <a:gd name="T17" fmla="*/ 0 h 470"/>
              <a:gd name="T18" fmla="*/ 547 w 620"/>
              <a:gd name="T19" fmla="*/ 235 h 470"/>
              <a:gd name="T20" fmla="*/ 310 w 620"/>
              <a:gd name="T21" fmla="*/ 56 h 470"/>
              <a:gd name="T22" fmla="*/ 73 w 620"/>
              <a:gd name="T23" fmla="*/ 235 h 470"/>
              <a:gd name="T24" fmla="*/ 310 w 620"/>
              <a:gd name="T25" fmla="*/ 415 h 470"/>
              <a:gd name="T26" fmla="*/ 547 w 620"/>
              <a:gd name="T27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0" h="470">
                <a:moveTo>
                  <a:pt x="310" y="0"/>
                </a:moveTo>
                <a:cubicBezTo>
                  <a:pt x="481" y="0"/>
                  <a:pt x="620" y="106"/>
                  <a:pt x="620" y="235"/>
                </a:cubicBezTo>
                <a:cubicBezTo>
                  <a:pt x="620" y="365"/>
                  <a:pt x="481" y="470"/>
                  <a:pt x="310" y="470"/>
                </a:cubicBezTo>
                <a:cubicBezTo>
                  <a:pt x="191" y="470"/>
                  <a:pt x="88" y="420"/>
                  <a:pt x="36" y="345"/>
                </a:cubicBezTo>
                <a:cubicBezTo>
                  <a:pt x="43" y="339"/>
                  <a:pt x="46" y="329"/>
                  <a:pt x="44" y="319"/>
                </a:cubicBezTo>
                <a:cubicBezTo>
                  <a:pt x="38" y="294"/>
                  <a:pt x="38" y="294"/>
                  <a:pt x="38" y="294"/>
                </a:cubicBezTo>
                <a:cubicBezTo>
                  <a:pt x="34" y="279"/>
                  <a:pt x="19" y="271"/>
                  <a:pt x="4" y="274"/>
                </a:cubicBezTo>
                <a:cubicBezTo>
                  <a:pt x="2" y="262"/>
                  <a:pt x="0" y="249"/>
                  <a:pt x="0" y="235"/>
                </a:cubicBezTo>
                <a:cubicBezTo>
                  <a:pt x="0" y="106"/>
                  <a:pt x="139" y="0"/>
                  <a:pt x="310" y="0"/>
                </a:cubicBezTo>
                <a:close/>
                <a:moveTo>
                  <a:pt x="547" y="235"/>
                </a:moveTo>
                <a:cubicBezTo>
                  <a:pt x="547" y="136"/>
                  <a:pt x="441" y="56"/>
                  <a:pt x="310" y="56"/>
                </a:cubicBezTo>
                <a:cubicBezTo>
                  <a:pt x="179" y="56"/>
                  <a:pt x="73" y="136"/>
                  <a:pt x="73" y="235"/>
                </a:cubicBezTo>
                <a:cubicBezTo>
                  <a:pt x="73" y="335"/>
                  <a:pt x="179" y="415"/>
                  <a:pt x="310" y="415"/>
                </a:cubicBezTo>
                <a:cubicBezTo>
                  <a:pt x="441" y="415"/>
                  <a:pt x="547" y="335"/>
                  <a:pt x="547" y="2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0"/>
          <p:cNvSpPr>
            <a:spLocks/>
          </p:cNvSpPr>
          <p:nvPr/>
        </p:nvSpPr>
        <p:spPr bwMode="auto">
          <a:xfrm>
            <a:off x="2949129" y="3020566"/>
            <a:ext cx="171450" cy="300038"/>
          </a:xfrm>
          <a:custGeom>
            <a:avLst/>
            <a:gdLst>
              <a:gd name="T0" fmla="*/ 40 w 42"/>
              <a:gd name="T1" fmla="*/ 48 h 74"/>
              <a:gd name="T2" fmla="*/ 32 w 42"/>
              <a:gd name="T3" fmla="*/ 74 h 74"/>
              <a:gd name="T4" fmla="*/ 0 w 42"/>
              <a:gd name="T5" fmla="*/ 3 h 74"/>
              <a:gd name="T6" fmla="*/ 34 w 42"/>
              <a:gd name="T7" fmla="*/ 23 h 74"/>
              <a:gd name="T8" fmla="*/ 40 w 42"/>
              <a:gd name="T9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74">
                <a:moveTo>
                  <a:pt x="40" y="48"/>
                </a:moveTo>
                <a:cubicBezTo>
                  <a:pt x="42" y="58"/>
                  <a:pt x="39" y="68"/>
                  <a:pt x="32" y="74"/>
                </a:cubicBezTo>
                <a:cubicBezTo>
                  <a:pt x="17" y="52"/>
                  <a:pt x="6" y="29"/>
                  <a:pt x="0" y="3"/>
                </a:cubicBezTo>
                <a:cubicBezTo>
                  <a:pt x="15" y="0"/>
                  <a:pt x="30" y="8"/>
                  <a:pt x="34" y="23"/>
                </a:cubicBezTo>
                <a:lnTo>
                  <a:pt x="40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1"/>
          <p:cNvSpPr>
            <a:spLocks/>
          </p:cNvSpPr>
          <p:nvPr/>
        </p:nvSpPr>
        <p:spPr bwMode="auto">
          <a:xfrm>
            <a:off x="1256854" y="3031679"/>
            <a:ext cx="1822450" cy="749300"/>
          </a:xfrm>
          <a:custGeom>
            <a:avLst/>
            <a:gdLst>
              <a:gd name="T0" fmla="*/ 448 w 448"/>
              <a:gd name="T1" fmla="*/ 71 h 184"/>
              <a:gd name="T2" fmla="*/ 436 w 448"/>
              <a:gd name="T3" fmla="*/ 78 h 184"/>
              <a:gd name="T4" fmla="*/ 19 w 448"/>
              <a:gd name="T5" fmla="*/ 184 h 184"/>
              <a:gd name="T6" fmla="*/ 0 w 448"/>
              <a:gd name="T7" fmla="*/ 107 h 184"/>
              <a:gd name="T8" fmla="*/ 416 w 448"/>
              <a:gd name="T9" fmla="*/ 0 h 184"/>
              <a:gd name="T10" fmla="*/ 416 w 448"/>
              <a:gd name="T11" fmla="*/ 0 h 184"/>
              <a:gd name="T12" fmla="*/ 448 w 448"/>
              <a:gd name="T13" fmla="*/ 71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8" h="184">
                <a:moveTo>
                  <a:pt x="448" y="71"/>
                </a:moveTo>
                <a:cubicBezTo>
                  <a:pt x="445" y="74"/>
                  <a:pt x="441" y="77"/>
                  <a:pt x="436" y="78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0" y="107"/>
                  <a:pt x="0" y="107"/>
                  <a:pt x="0" y="107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22" y="26"/>
                  <a:pt x="433" y="49"/>
                  <a:pt x="448" y="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902841" y="3487291"/>
            <a:ext cx="350838" cy="374650"/>
          </a:xfrm>
          <a:custGeom>
            <a:avLst/>
            <a:gdLst>
              <a:gd name="T0" fmla="*/ 66 w 86"/>
              <a:gd name="T1" fmla="*/ 0 h 92"/>
              <a:gd name="T2" fmla="*/ 86 w 86"/>
              <a:gd name="T3" fmla="*/ 78 h 92"/>
              <a:gd name="T4" fmla="*/ 44 w 86"/>
              <a:gd name="T5" fmla="*/ 88 h 92"/>
              <a:gd name="T6" fmla="*/ 10 w 86"/>
              <a:gd name="T7" fmla="*/ 69 h 92"/>
              <a:gd name="T8" fmla="*/ 4 w 86"/>
              <a:gd name="T9" fmla="*/ 44 h 92"/>
              <a:gd name="T10" fmla="*/ 24 w 86"/>
              <a:gd name="T11" fmla="*/ 11 h 92"/>
              <a:gd name="T12" fmla="*/ 66 w 86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92">
                <a:moveTo>
                  <a:pt x="66" y="0"/>
                </a:moveTo>
                <a:cubicBezTo>
                  <a:pt x="86" y="78"/>
                  <a:pt x="86" y="78"/>
                  <a:pt x="86" y="78"/>
                </a:cubicBezTo>
                <a:cubicBezTo>
                  <a:pt x="44" y="88"/>
                  <a:pt x="44" y="88"/>
                  <a:pt x="44" y="88"/>
                </a:cubicBezTo>
                <a:cubicBezTo>
                  <a:pt x="29" y="92"/>
                  <a:pt x="14" y="83"/>
                  <a:pt x="10" y="69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29"/>
                  <a:pt x="9" y="15"/>
                  <a:pt x="24" y="11"/>
                </a:cubicBezTo>
                <a:lnTo>
                  <a:pt x="6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3"/>
          <p:cNvSpPr>
            <a:spLocks noEditPoints="1"/>
          </p:cNvSpPr>
          <p:nvPr/>
        </p:nvSpPr>
        <p:spPr bwMode="auto">
          <a:xfrm>
            <a:off x="4805462" y="5385246"/>
            <a:ext cx="290700" cy="288032"/>
          </a:xfrm>
          <a:custGeom>
            <a:avLst/>
            <a:gdLst>
              <a:gd name="T0" fmla="*/ 140 w 368"/>
              <a:gd name="T1" fmla="*/ 85 h 328"/>
              <a:gd name="T2" fmla="*/ 121 w 368"/>
              <a:gd name="T3" fmla="*/ 145 h 328"/>
              <a:gd name="T4" fmla="*/ 70 w 368"/>
              <a:gd name="T5" fmla="*/ 165 h 328"/>
              <a:gd name="T6" fmla="*/ 34 w 368"/>
              <a:gd name="T7" fmla="*/ 156 h 328"/>
              <a:gd name="T8" fmla="*/ 9 w 368"/>
              <a:gd name="T9" fmla="*/ 130 h 328"/>
              <a:gd name="T10" fmla="*/ 0 w 368"/>
              <a:gd name="T11" fmla="*/ 86 h 328"/>
              <a:gd name="T12" fmla="*/ 7 w 368"/>
              <a:gd name="T13" fmla="*/ 40 h 328"/>
              <a:gd name="T14" fmla="*/ 30 w 368"/>
              <a:gd name="T15" fmla="*/ 12 h 328"/>
              <a:gd name="T16" fmla="*/ 69 w 368"/>
              <a:gd name="T17" fmla="*/ 3 h 328"/>
              <a:gd name="T18" fmla="*/ 100 w 368"/>
              <a:gd name="T19" fmla="*/ 8 h 328"/>
              <a:gd name="T20" fmla="*/ 122 w 368"/>
              <a:gd name="T21" fmla="*/ 23 h 328"/>
              <a:gd name="T22" fmla="*/ 135 w 368"/>
              <a:gd name="T23" fmla="*/ 49 h 328"/>
              <a:gd name="T24" fmla="*/ 140 w 368"/>
              <a:gd name="T25" fmla="*/ 85 h 328"/>
              <a:gd name="T26" fmla="*/ 98 w 368"/>
              <a:gd name="T27" fmla="*/ 82 h 328"/>
              <a:gd name="T28" fmla="*/ 92 w 368"/>
              <a:gd name="T29" fmla="*/ 42 h 328"/>
              <a:gd name="T30" fmla="*/ 70 w 368"/>
              <a:gd name="T31" fmla="*/ 29 h 328"/>
              <a:gd name="T32" fmla="*/ 53 w 368"/>
              <a:gd name="T33" fmla="*/ 35 h 328"/>
              <a:gd name="T34" fmla="*/ 44 w 368"/>
              <a:gd name="T35" fmla="*/ 53 h 328"/>
              <a:gd name="T36" fmla="*/ 42 w 368"/>
              <a:gd name="T37" fmla="*/ 83 h 328"/>
              <a:gd name="T38" fmla="*/ 44 w 368"/>
              <a:gd name="T39" fmla="*/ 114 h 328"/>
              <a:gd name="T40" fmla="*/ 53 w 368"/>
              <a:gd name="T41" fmla="*/ 132 h 328"/>
              <a:gd name="T42" fmla="*/ 70 w 368"/>
              <a:gd name="T43" fmla="*/ 138 h 328"/>
              <a:gd name="T44" fmla="*/ 92 w 368"/>
              <a:gd name="T45" fmla="*/ 125 h 328"/>
              <a:gd name="T46" fmla="*/ 98 w 368"/>
              <a:gd name="T47" fmla="*/ 82 h 328"/>
              <a:gd name="T48" fmla="*/ 288 w 368"/>
              <a:gd name="T49" fmla="*/ 31 h 328"/>
              <a:gd name="T50" fmla="*/ 103 w 368"/>
              <a:gd name="T51" fmla="*/ 316 h 328"/>
              <a:gd name="T52" fmla="*/ 87 w 368"/>
              <a:gd name="T53" fmla="*/ 328 h 328"/>
              <a:gd name="T54" fmla="*/ 77 w 368"/>
              <a:gd name="T55" fmla="*/ 324 h 328"/>
              <a:gd name="T56" fmla="*/ 72 w 368"/>
              <a:gd name="T57" fmla="*/ 315 h 328"/>
              <a:gd name="T58" fmla="*/ 76 w 368"/>
              <a:gd name="T59" fmla="*/ 304 h 328"/>
              <a:gd name="T60" fmla="*/ 263 w 368"/>
              <a:gd name="T61" fmla="*/ 16 h 328"/>
              <a:gd name="T62" fmla="*/ 271 w 368"/>
              <a:gd name="T63" fmla="*/ 4 h 328"/>
              <a:gd name="T64" fmla="*/ 282 w 368"/>
              <a:gd name="T65" fmla="*/ 0 h 328"/>
              <a:gd name="T66" fmla="*/ 292 w 368"/>
              <a:gd name="T67" fmla="*/ 4 h 328"/>
              <a:gd name="T68" fmla="*/ 297 w 368"/>
              <a:gd name="T69" fmla="*/ 14 h 328"/>
              <a:gd name="T70" fmla="*/ 288 w 368"/>
              <a:gd name="T71" fmla="*/ 31 h 328"/>
              <a:gd name="T72" fmla="*/ 368 w 368"/>
              <a:gd name="T73" fmla="*/ 238 h 328"/>
              <a:gd name="T74" fmla="*/ 349 w 368"/>
              <a:gd name="T75" fmla="*/ 299 h 328"/>
              <a:gd name="T76" fmla="*/ 298 w 368"/>
              <a:gd name="T77" fmla="*/ 319 h 328"/>
              <a:gd name="T78" fmla="*/ 262 w 368"/>
              <a:gd name="T79" fmla="*/ 310 h 328"/>
              <a:gd name="T80" fmla="*/ 237 w 368"/>
              <a:gd name="T81" fmla="*/ 284 h 328"/>
              <a:gd name="T82" fmla="*/ 228 w 368"/>
              <a:gd name="T83" fmla="*/ 240 h 328"/>
              <a:gd name="T84" fmla="*/ 244 w 368"/>
              <a:gd name="T85" fmla="*/ 178 h 328"/>
              <a:gd name="T86" fmla="*/ 297 w 368"/>
              <a:gd name="T87" fmla="*/ 157 h 328"/>
              <a:gd name="T88" fmla="*/ 327 w 368"/>
              <a:gd name="T89" fmla="*/ 162 h 328"/>
              <a:gd name="T90" fmla="*/ 350 w 368"/>
              <a:gd name="T91" fmla="*/ 177 h 328"/>
              <a:gd name="T92" fmla="*/ 363 w 368"/>
              <a:gd name="T93" fmla="*/ 203 h 328"/>
              <a:gd name="T94" fmla="*/ 368 w 368"/>
              <a:gd name="T95" fmla="*/ 238 h 328"/>
              <a:gd name="T96" fmla="*/ 326 w 368"/>
              <a:gd name="T97" fmla="*/ 236 h 328"/>
              <a:gd name="T98" fmla="*/ 320 w 368"/>
              <a:gd name="T99" fmla="*/ 196 h 328"/>
              <a:gd name="T100" fmla="*/ 298 w 368"/>
              <a:gd name="T101" fmla="*/ 183 h 328"/>
              <a:gd name="T102" fmla="*/ 281 w 368"/>
              <a:gd name="T103" fmla="*/ 189 h 328"/>
              <a:gd name="T104" fmla="*/ 272 w 368"/>
              <a:gd name="T105" fmla="*/ 207 h 328"/>
              <a:gd name="T106" fmla="*/ 269 w 368"/>
              <a:gd name="T107" fmla="*/ 237 h 328"/>
              <a:gd name="T108" fmla="*/ 276 w 368"/>
              <a:gd name="T109" fmla="*/ 279 h 328"/>
              <a:gd name="T110" fmla="*/ 298 w 368"/>
              <a:gd name="T111" fmla="*/ 292 h 328"/>
              <a:gd name="T112" fmla="*/ 320 w 368"/>
              <a:gd name="T113" fmla="*/ 278 h 328"/>
              <a:gd name="T114" fmla="*/ 326 w 368"/>
              <a:gd name="T115" fmla="*/ 236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" h="328">
                <a:moveTo>
                  <a:pt x="140" y="85"/>
                </a:moveTo>
                <a:cubicBezTo>
                  <a:pt x="140" y="112"/>
                  <a:pt x="134" y="132"/>
                  <a:pt x="121" y="145"/>
                </a:cubicBezTo>
                <a:cubicBezTo>
                  <a:pt x="109" y="158"/>
                  <a:pt x="92" y="165"/>
                  <a:pt x="70" y="165"/>
                </a:cubicBezTo>
                <a:cubicBezTo>
                  <a:pt x="57" y="165"/>
                  <a:pt x="45" y="162"/>
                  <a:pt x="34" y="156"/>
                </a:cubicBezTo>
                <a:cubicBezTo>
                  <a:pt x="23" y="151"/>
                  <a:pt x="15" y="142"/>
                  <a:pt x="9" y="130"/>
                </a:cubicBezTo>
                <a:cubicBezTo>
                  <a:pt x="3" y="118"/>
                  <a:pt x="0" y="104"/>
                  <a:pt x="0" y="86"/>
                </a:cubicBezTo>
                <a:cubicBezTo>
                  <a:pt x="0" y="68"/>
                  <a:pt x="3" y="53"/>
                  <a:pt x="7" y="40"/>
                </a:cubicBezTo>
                <a:cubicBezTo>
                  <a:pt x="12" y="28"/>
                  <a:pt x="19" y="19"/>
                  <a:pt x="30" y="12"/>
                </a:cubicBezTo>
                <a:cubicBezTo>
                  <a:pt x="40" y="6"/>
                  <a:pt x="53" y="3"/>
                  <a:pt x="69" y="3"/>
                </a:cubicBezTo>
                <a:cubicBezTo>
                  <a:pt x="81" y="3"/>
                  <a:pt x="91" y="4"/>
                  <a:pt x="100" y="8"/>
                </a:cubicBezTo>
                <a:cubicBezTo>
                  <a:pt x="108" y="11"/>
                  <a:pt x="116" y="16"/>
                  <a:pt x="122" y="23"/>
                </a:cubicBezTo>
                <a:cubicBezTo>
                  <a:pt x="128" y="30"/>
                  <a:pt x="132" y="39"/>
                  <a:pt x="135" y="49"/>
                </a:cubicBezTo>
                <a:cubicBezTo>
                  <a:pt x="138" y="59"/>
                  <a:pt x="140" y="71"/>
                  <a:pt x="140" y="85"/>
                </a:cubicBezTo>
                <a:close/>
                <a:moveTo>
                  <a:pt x="98" y="82"/>
                </a:moveTo>
                <a:cubicBezTo>
                  <a:pt x="98" y="64"/>
                  <a:pt x="96" y="50"/>
                  <a:pt x="92" y="42"/>
                </a:cubicBezTo>
                <a:cubicBezTo>
                  <a:pt x="88" y="33"/>
                  <a:pt x="81" y="29"/>
                  <a:pt x="70" y="29"/>
                </a:cubicBezTo>
                <a:cubicBezTo>
                  <a:pt x="63" y="29"/>
                  <a:pt x="57" y="31"/>
                  <a:pt x="53" y="35"/>
                </a:cubicBezTo>
                <a:cubicBezTo>
                  <a:pt x="49" y="39"/>
                  <a:pt x="46" y="45"/>
                  <a:pt x="44" y="53"/>
                </a:cubicBezTo>
                <a:cubicBezTo>
                  <a:pt x="43" y="61"/>
                  <a:pt x="42" y="71"/>
                  <a:pt x="42" y="83"/>
                </a:cubicBezTo>
                <a:cubicBezTo>
                  <a:pt x="42" y="96"/>
                  <a:pt x="43" y="106"/>
                  <a:pt x="44" y="114"/>
                </a:cubicBezTo>
                <a:cubicBezTo>
                  <a:pt x="46" y="122"/>
                  <a:pt x="49" y="128"/>
                  <a:pt x="53" y="132"/>
                </a:cubicBezTo>
                <a:cubicBezTo>
                  <a:pt x="57" y="136"/>
                  <a:pt x="63" y="138"/>
                  <a:pt x="70" y="138"/>
                </a:cubicBezTo>
                <a:cubicBezTo>
                  <a:pt x="81" y="138"/>
                  <a:pt x="88" y="134"/>
                  <a:pt x="92" y="125"/>
                </a:cubicBezTo>
                <a:cubicBezTo>
                  <a:pt x="96" y="116"/>
                  <a:pt x="98" y="102"/>
                  <a:pt x="98" y="82"/>
                </a:cubicBezTo>
                <a:close/>
                <a:moveTo>
                  <a:pt x="288" y="31"/>
                </a:moveTo>
                <a:cubicBezTo>
                  <a:pt x="103" y="316"/>
                  <a:pt x="103" y="316"/>
                  <a:pt x="103" y="316"/>
                </a:cubicBezTo>
                <a:cubicBezTo>
                  <a:pt x="98" y="324"/>
                  <a:pt x="93" y="328"/>
                  <a:pt x="87" y="328"/>
                </a:cubicBezTo>
                <a:cubicBezTo>
                  <a:pt x="84" y="328"/>
                  <a:pt x="80" y="327"/>
                  <a:pt x="77" y="324"/>
                </a:cubicBezTo>
                <a:cubicBezTo>
                  <a:pt x="73" y="322"/>
                  <a:pt x="72" y="319"/>
                  <a:pt x="72" y="315"/>
                </a:cubicBezTo>
                <a:cubicBezTo>
                  <a:pt x="72" y="312"/>
                  <a:pt x="73" y="308"/>
                  <a:pt x="76" y="304"/>
                </a:cubicBezTo>
                <a:cubicBezTo>
                  <a:pt x="263" y="16"/>
                  <a:pt x="263" y="16"/>
                  <a:pt x="263" y="16"/>
                </a:cubicBezTo>
                <a:cubicBezTo>
                  <a:pt x="266" y="11"/>
                  <a:pt x="269" y="7"/>
                  <a:pt x="271" y="4"/>
                </a:cubicBezTo>
                <a:cubicBezTo>
                  <a:pt x="274" y="1"/>
                  <a:pt x="277" y="0"/>
                  <a:pt x="282" y="0"/>
                </a:cubicBezTo>
                <a:cubicBezTo>
                  <a:pt x="286" y="0"/>
                  <a:pt x="290" y="1"/>
                  <a:pt x="292" y="4"/>
                </a:cubicBezTo>
                <a:cubicBezTo>
                  <a:pt x="295" y="6"/>
                  <a:pt x="297" y="10"/>
                  <a:pt x="297" y="14"/>
                </a:cubicBezTo>
                <a:cubicBezTo>
                  <a:pt x="297" y="17"/>
                  <a:pt x="294" y="22"/>
                  <a:pt x="288" y="31"/>
                </a:cubicBezTo>
                <a:close/>
                <a:moveTo>
                  <a:pt x="368" y="238"/>
                </a:moveTo>
                <a:cubicBezTo>
                  <a:pt x="368" y="265"/>
                  <a:pt x="362" y="286"/>
                  <a:pt x="349" y="299"/>
                </a:cubicBezTo>
                <a:cubicBezTo>
                  <a:pt x="337" y="312"/>
                  <a:pt x="320" y="319"/>
                  <a:pt x="298" y="319"/>
                </a:cubicBezTo>
                <a:cubicBezTo>
                  <a:pt x="284" y="319"/>
                  <a:pt x="272" y="316"/>
                  <a:pt x="262" y="310"/>
                </a:cubicBezTo>
                <a:cubicBezTo>
                  <a:pt x="251" y="304"/>
                  <a:pt x="243" y="296"/>
                  <a:pt x="237" y="284"/>
                </a:cubicBezTo>
                <a:cubicBezTo>
                  <a:pt x="231" y="272"/>
                  <a:pt x="228" y="258"/>
                  <a:pt x="228" y="240"/>
                </a:cubicBezTo>
                <a:cubicBezTo>
                  <a:pt x="228" y="213"/>
                  <a:pt x="233" y="192"/>
                  <a:pt x="244" y="178"/>
                </a:cubicBezTo>
                <a:cubicBezTo>
                  <a:pt x="255" y="164"/>
                  <a:pt x="273" y="157"/>
                  <a:pt x="297" y="157"/>
                </a:cubicBezTo>
                <a:cubicBezTo>
                  <a:pt x="309" y="157"/>
                  <a:pt x="319" y="159"/>
                  <a:pt x="327" y="162"/>
                </a:cubicBezTo>
                <a:cubicBezTo>
                  <a:pt x="336" y="165"/>
                  <a:pt x="344" y="170"/>
                  <a:pt x="350" y="177"/>
                </a:cubicBezTo>
                <a:cubicBezTo>
                  <a:pt x="356" y="184"/>
                  <a:pt x="360" y="193"/>
                  <a:pt x="363" y="203"/>
                </a:cubicBezTo>
                <a:cubicBezTo>
                  <a:pt x="366" y="213"/>
                  <a:pt x="368" y="225"/>
                  <a:pt x="368" y="238"/>
                </a:cubicBezTo>
                <a:close/>
                <a:moveTo>
                  <a:pt x="326" y="236"/>
                </a:moveTo>
                <a:cubicBezTo>
                  <a:pt x="326" y="218"/>
                  <a:pt x="324" y="205"/>
                  <a:pt x="320" y="196"/>
                </a:cubicBezTo>
                <a:cubicBezTo>
                  <a:pt x="316" y="188"/>
                  <a:pt x="308" y="183"/>
                  <a:pt x="298" y="183"/>
                </a:cubicBezTo>
                <a:cubicBezTo>
                  <a:pt x="290" y="183"/>
                  <a:pt x="285" y="185"/>
                  <a:pt x="281" y="189"/>
                </a:cubicBezTo>
                <a:cubicBezTo>
                  <a:pt x="276" y="193"/>
                  <a:pt x="273" y="199"/>
                  <a:pt x="272" y="207"/>
                </a:cubicBezTo>
                <a:cubicBezTo>
                  <a:pt x="270" y="215"/>
                  <a:pt x="269" y="225"/>
                  <a:pt x="269" y="237"/>
                </a:cubicBezTo>
                <a:cubicBezTo>
                  <a:pt x="269" y="256"/>
                  <a:pt x="271" y="270"/>
                  <a:pt x="276" y="279"/>
                </a:cubicBezTo>
                <a:cubicBezTo>
                  <a:pt x="280" y="288"/>
                  <a:pt x="287" y="292"/>
                  <a:pt x="298" y="292"/>
                </a:cubicBezTo>
                <a:cubicBezTo>
                  <a:pt x="309" y="292"/>
                  <a:pt x="316" y="287"/>
                  <a:pt x="320" y="278"/>
                </a:cubicBezTo>
                <a:cubicBezTo>
                  <a:pt x="324" y="269"/>
                  <a:pt x="326" y="255"/>
                  <a:pt x="326" y="2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73177" y="3761745"/>
            <a:ext cx="6480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176120" y="160709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大大的广告位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7176120" y="2125216"/>
            <a:ext cx="4125883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如果大家能看到这个模板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我已经很开心了。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想大家也明白，模板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不能完全满足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大家的需求。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只有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多练习，多接触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才能掌握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的更多诀窍。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我愿意和大家一起分享点滴：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 我的微信      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新浪微博：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注龙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新浪微博：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我爱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PPT   @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秋叶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254276" y="2068764"/>
            <a:ext cx="26642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334" y="3379839"/>
            <a:ext cx="1005763" cy="9982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430" y="3368636"/>
            <a:ext cx="1005763" cy="10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50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52474" y="6506997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0226" y="6506997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988840"/>
            <a:ext cx="5040560" cy="28310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38329" y="2463794"/>
            <a:ext cx="5082889" cy="10933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38329" y="3684264"/>
            <a:ext cx="5082889" cy="1093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023992" y="19453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721627"/>
            <a:ext cx="610050" cy="610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3942097"/>
            <a:ext cx="590681" cy="5906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04112" y="2636912"/>
            <a:ext cx="374441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人超好的大毛版主和我一起建了厦门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爱好者群：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241382273</a:t>
            </a:r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（欢迎加入，仅限福建的朋友）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104112" y="3885516"/>
            <a:ext cx="3744416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无论做什么</a:t>
            </a:r>
            <a:r>
              <a:rPr lang="en-US" altLang="zh-CN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都一定记得：</a:t>
            </a:r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最重要的角色不是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，是你 </a:t>
            </a:r>
          </a:p>
        </p:txBody>
      </p:sp>
      <p:sp>
        <p:nvSpPr>
          <p:cNvPr id="27" name="矩形 26"/>
          <p:cNvSpPr/>
          <p:nvPr/>
        </p:nvSpPr>
        <p:spPr>
          <a:xfrm>
            <a:off x="7320136" y="2014716"/>
            <a:ext cx="1512168" cy="3219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981169" y="2010556"/>
            <a:ext cx="1512168" cy="32194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349814" y="2056379"/>
            <a:ext cx="1482490" cy="27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 G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 B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24000" y="2046631"/>
            <a:ext cx="178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 G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 B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070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62" y="116632"/>
            <a:ext cx="4791075" cy="5295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990603"/>
            <a:ext cx="11153775" cy="41148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21686" y="5213078"/>
            <a:ext cx="6984776" cy="1253308"/>
            <a:chOff x="3035732" y="4451833"/>
            <a:chExt cx="7056784" cy="1266228"/>
          </a:xfrm>
        </p:grpSpPr>
        <p:sp>
          <p:nvSpPr>
            <p:cNvPr id="8" name="文本框 7"/>
            <p:cNvSpPr txBox="1"/>
            <p:nvPr/>
          </p:nvSpPr>
          <p:spPr>
            <a:xfrm>
              <a:off x="3035732" y="4451833"/>
              <a:ext cx="7056784" cy="93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dirty="0">
                  <a:ln w="19050">
                    <a:noFill/>
                  </a:ln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圣诞节快乐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11796" y="5313826"/>
              <a:ext cx="5904656" cy="40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亲们这一页也可以做封面哦！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096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847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42" y="2148454"/>
            <a:ext cx="3609285" cy="360928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9192344" y="4427580"/>
            <a:ext cx="4310612" cy="3843533"/>
            <a:chOff x="6551495" y="3863936"/>
            <a:chExt cx="4310612" cy="384353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676" b="9521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53477">
              <a:off x="7249988" y="3863936"/>
              <a:ext cx="3612119" cy="243042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676" b="9521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21"/>
            <a:stretch/>
          </p:blipFill>
          <p:spPr>
            <a:xfrm rot="19253477">
              <a:off x="6551495" y="5277049"/>
              <a:ext cx="1491064" cy="2430420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4717309" y="2323473"/>
            <a:ext cx="4922097" cy="551423"/>
            <a:chOff x="460128" y="312440"/>
            <a:chExt cx="5580684" cy="625205"/>
          </a:xfrm>
        </p:grpSpPr>
        <p:sp>
          <p:nvSpPr>
            <p:cNvPr id="27" name="矩形 26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</p:sp>
        <p:sp>
          <p:nvSpPr>
            <p:cNvPr id="28" name="矩形 27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0" name="组合 29"/>
          <p:cNvGrpSpPr/>
          <p:nvPr/>
        </p:nvGrpSpPr>
        <p:grpSpPr>
          <a:xfrm>
            <a:off x="5075753" y="3026952"/>
            <a:ext cx="4922097" cy="551423"/>
            <a:chOff x="460128" y="312440"/>
            <a:chExt cx="5580684" cy="625205"/>
          </a:xfrm>
        </p:grpSpPr>
        <p:sp>
          <p:nvSpPr>
            <p:cNvPr id="31" name="矩形 30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32" name="矩形 31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4" name="组合 33"/>
          <p:cNvGrpSpPr/>
          <p:nvPr/>
        </p:nvGrpSpPr>
        <p:grpSpPr>
          <a:xfrm>
            <a:off x="5075753" y="4433908"/>
            <a:ext cx="4922097" cy="551423"/>
            <a:chOff x="460128" y="312440"/>
            <a:chExt cx="5580684" cy="625205"/>
          </a:xfrm>
        </p:grpSpPr>
        <p:sp>
          <p:nvSpPr>
            <p:cNvPr id="35" name="矩形 34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36" name="矩形 35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38" name="组合 37"/>
          <p:cNvGrpSpPr/>
          <p:nvPr/>
        </p:nvGrpSpPr>
        <p:grpSpPr>
          <a:xfrm>
            <a:off x="4717309" y="5137387"/>
            <a:ext cx="4922097" cy="551423"/>
            <a:chOff x="460128" y="312440"/>
            <a:chExt cx="5580684" cy="625205"/>
          </a:xfrm>
        </p:grpSpPr>
        <p:sp>
          <p:nvSpPr>
            <p:cNvPr id="39" name="矩形 38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40" name="矩形 39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42" name="组合 41"/>
          <p:cNvGrpSpPr/>
          <p:nvPr/>
        </p:nvGrpSpPr>
        <p:grpSpPr>
          <a:xfrm>
            <a:off x="5253184" y="3730430"/>
            <a:ext cx="4922097" cy="551423"/>
            <a:chOff x="460128" y="312440"/>
            <a:chExt cx="5580684" cy="625205"/>
          </a:xfrm>
        </p:grpSpPr>
        <p:sp>
          <p:nvSpPr>
            <p:cNvPr id="43" name="矩形 42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44" name="矩形 43"/>
            <p:cNvSpPr/>
            <p:nvPr/>
          </p:nvSpPr>
          <p:spPr>
            <a:xfrm>
              <a:off x="460128" y="312440"/>
              <a:ext cx="5580684" cy="6252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spcFirstLastPara="0" vert="horz" wrap="square" lIns="496257" tIns="60960" rIns="60960" bIns="60960" numCol="1" spcCol="1270" anchor="ctr" anchorCtr="0">
              <a:noAutofit/>
            </a:bodyPr>
            <a:lstStyle/>
            <a:p>
              <a:pPr marL="0" marR="0" lvl="0" indent="0" algn="l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rPr>
                <a:t>单击此处添加文字内容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03540" y="341314"/>
              <a:ext cx="5505450" cy="5607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</p:grpSp>
      <p:grpSp>
        <p:nvGrpSpPr>
          <p:cNvPr id="46" name="组合 45"/>
          <p:cNvGrpSpPr/>
          <p:nvPr/>
        </p:nvGrpSpPr>
        <p:grpSpPr>
          <a:xfrm>
            <a:off x="4372669" y="2254545"/>
            <a:ext cx="689280" cy="689280"/>
            <a:chOff x="1537511" y="1631288"/>
            <a:chExt cx="781507" cy="781507"/>
          </a:xfrm>
        </p:grpSpPr>
        <p:sp>
          <p:nvSpPr>
            <p:cNvPr id="47" name="椭圆 46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48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31113" y="2958024"/>
            <a:ext cx="689280" cy="689280"/>
            <a:chOff x="1537511" y="1631288"/>
            <a:chExt cx="781507" cy="781507"/>
          </a:xfrm>
        </p:grpSpPr>
        <p:sp>
          <p:nvSpPr>
            <p:cNvPr id="50" name="椭圆 49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1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31113" y="4364980"/>
            <a:ext cx="689280" cy="689280"/>
            <a:chOff x="1537511" y="1631288"/>
            <a:chExt cx="781507" cy="781507"/>
          </a:xfrm>
        </p:grpSpPr>
        <p:sp>
          <p:nvSpPr>
            <p:cNvPr id="53" name="椭圆 52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4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4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372669" y="5068459"/>
            <a:ext cx="689280" cy="689280"/>
            <a:chOff x="1537511" y="1631288"/>
            <a:chExt cx="781507" cy="781507"/>
          </a:xfrm>
        </p:grpSpPr>
        <p:sp>
          <p:nvSpPr>
            <p:cNvPr id="56" name="椭圆 55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5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57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908544" y="3661502"/>
            <a:ext cx="689280" cy="689280"/>
            <a:chOff x="1537511" y="1631288"/>
            <a:chExt cx="781507" cy="781507"/>
          </a:xfrm>
        </p:grpSpPr>
        <p:sp>
          <p:nvSpPr>
            <p:cNvPr id="59" name="椭圆 58"/>
            <p:cNvSpPr/>
            <p:nvPr/>
          </p:nvSpPr>
          <p:spPr>
            <a:xfrm>
              <a:off x="1537511" y="1631288"/>
              <a:ext cx="781507" cy="78150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  <p:sp>
          <p:nvSpPr>
            <p:cNvPr id="60" name="未知"/>
            <p:cNvSpPr>
              <a:spLocks/>
            </p:cNvSpPr>
            <p:nvPr/>
          </p:nvSpPr>
          <p:spPr bwMode="auto">
            <a:xfrm>
              <a:off x="1616373" y="1646528"/>
              <a:ext cx="615192" cy="300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5147032" y="2393834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5489948" y="3088265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3" name="矩形 62"/>
          <p:cNvSpPr/>
          <p:nvPr/>
        </p:nvSpPr>
        <p:spPr>
          <a:xfrm>
            <a:off x="5653413" y="3788473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4" name="矩形 63"/>
          <p:cNvSpPr/>
          <p:nvPr/>
        </p:nvSpPr>
        <p:spPr>
          <a:xfrm>
            <a:off x="5509397" y="4510800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65" name="矩形 64"/>
          <p:cNvSpPr/>
          <p:nvPr/>
        </p:nvSpPr>
        <p:spPr>
          <a:xfrm>
            <a:off x="5077349" y="5215415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</a:p>
        </p:txBody>
      </p:sp>
      <p:sp>
        <p:nvSpPr>
          <p:cNvPr id="17" name="文本框 16"/>
          <p:cNvSpPr txBox="1"/>
          <p:nvPr/>
        </p:nvSpPr>
        <p:spPr>
          <a:xfrm rot="19128751">
            <a:off x="11041174" y="4132925"/>
            <a:ext cx="1415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4746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30" y="1271218"/>
            <a:ext cx="3528393" cy="252445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970" y="1251695"/>
            <a:ext cx="3535034" cy="254397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75" y="1271688"/>
            <a:ext cx="3520009" cy="25119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sp>
        <p:nvSpPr>
          <p:cNvPr id="11" name="矩形 10"/>
          <p:cNvSpPr/>
          <p:nvPr/>
        </p:nvSpPr>
        <p:spPr>
          <a:xfrm>
            <a:off x="406276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335995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260431" y="4011699"/>
            <a:ext cx="437332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43286" y="4060008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781761" y="4034544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8697763" y="4182787"/>
            <a:ext cx="4001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此处单击此处添加标题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82490" y="4736530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06275" y="4659771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4232958" y="4744368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356743" y="4667609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8181194" y="4725144"/>
            <a:ext cx="4514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304979" y="4658516"/>
            <a:ext cx="3520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79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639616" y="476672"/>
            <a:ext cx="0" cy="19442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639616" y="3933056"/>
            <a:ext cx="3549" cy="25854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787" y="2132856"/>
            <a:ext cx="2319658" cy="2403227"/>
          </a:xfrm>
          <a:prstGeom prst="diamond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970006" y="162367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4970006" y="2085338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92810" y="286893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992810" y="3330600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47962" y="430525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947962" y="4766915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40074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4340865" y="1830294"/>
            <a:ext cx="1723680" cy="21602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9365330" y="1808602"/>
            <a:ext cx="1688232" cy="280715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959557" y="2524566"/>
            <a:ext cx="1800200" cy="26642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759757" y="2524566"/>
            <a:ext cx="1591714" cy="144016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050161" y="1804486"/>
            <a:ext cx="742044" cy="30243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6792205" y="3510310"/>
            <a:ext cx="826210" cy="13045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618415" y="3507510"/>
            <a:ext cx="1744114" cy="110825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635408" y="1664796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215680" y="4029549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963235" y="1144806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5715568" y="4884473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531347" y="2668707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284711" y="4908372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14" y="2052600"/>
            <a:ext cx="942028" cy="942028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226" y="2065826"/>
            <a:ext cx="942028" cy="94202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47" y="1481748"/>
            <a:ext cx="942028" cy="94202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655" y="2996276"/>
            <a:ext cx="942028" cy="9420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492" y="3277687"/>
            <a:ext cx="891002" cy="89100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17" y="4126389"/>
            <a:ext cx="891002" cy="8910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15" y="5395182"/>
            <a:ext cx="1006084" cy="1006084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1437733" y="533589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1437733" y="5797556"/>
            <a:ext cx="59185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367754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8027525" y="3212976"/>
            <a:ext cx="3158067" cy="2387600"/>
            <a:chOff x="6163662" y="3061907"/>
            <a:chExt cx="2368778" cy="1791614"/>
          </a:xfrm>
        </p:grpSpPr>
        <p:sp>
          <p:nvSpPr>
            <p:cNvPr id="5" name="椭圆 10"/>
            <p:cNvSpPr>
              <a:spLocks noChangeArrowheads="1"/>
            </p:cNvSpPr>
            <p:nvPr/>
          </p:nvSpPr>
          <p:spPr bwMode="auto">
            <a:xfrm flipH="1" flipV="1">
              <a:off x="6163662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6" name="组合 77"/>
            <p:cNvGrpSpPr>
              <a:grpSpLocks/>
            </p:cNvGrpSpPr>
            <p:nvPr/>
          </p:nvGrpSpPr>
          <p:grpSpPr bwMode="auto">
            <a:xfrm>
              <a:off x="6720762" y="3061907"/>
              <a:ext cx="1261273" cy="1268083"/>
              <a:chOff x="6720762" y="3061907"/>
              <a:chExt cx="1261273" cy="1268083"/>
            </a:xfrm>
          </p:grpSpPr>
          <p:grpSp>
            <p:nvGrpSpPr>
              <p:cNvPr id="7" name="组合 12"/>
              <p:cNvGrpSpPr/>
              <p:nvPr/>
            </p:nvGrpSpPr>
            <p:grpSpPr>
              <a:xfrm>
                <a:off x="6720762" y="3061907"/>
                <a:ext cx="1261273" cy="1268083"/>
                <a:chOff x="3212441" y="1928276"/>
                <a:chExt cx="2547790" cy="2561547"/>
              </a:xfrm>
              <a:effectLst>
                <a:reflection blurRad="6350" stA="22000" endPos="16000" dir="5400000" sy="-100000" algn="bl" rotWithShape="0"/>
              </a:effectLst>
            </p:grpSpPr>
            <p:sp>
              <p:nvSpPr>
                <p:cNvPr id="9" name="椭圆 8"/>
                <p:cNvSpPr/>
                <p:nvPr/>
              </p:nvSpPr>
              <p:spPr>
                <a:xfrm>
                  <a:off x="3212441" y="1928276"/>
                  <a:ext cx="2542753" cy="2542756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3212879" y="1940997"/>
                  <a:ext cx="2542753" cy="2542756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954077" y="2021041"/>
                  <a:ext cx="1059481" cy="525241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椭圆 29"/>
                <p:cNvSpPr/>
                <p:nvPr/>
              </p:nvSpPr>
              <p:spPr>
                <a:xfrm>
                  <a:off x="3217477" y="3195306"/>
                  <a:ext cx="2542754" cy="12945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2754" h="1294517">
                      <a:moveTo>
                        <a:pt x="2541586" y="0"/>
                      </a:moveTo>
                      <a:cubicBezTo>
                        <a:pt x="2542685" y="7685"/>
                        <a:pt x="2542754" y="15404"/>
                        <a:pt x="2542754" y="23139"/>
                      </a:cubicBezTo>
                      <a:cubicBezTo>
                        <a:pt x="2542754" y="725302"/>
                        <a:pt x="1973539" y="1294517"/>
                        <a:pt x="1271377" y="1294517"/>
                      </a:cubicBezTo>
                      <a:cubicBezTo>
                        <a:pt x="569215" y="1294517"/>
                        <a:pt x="0" y="725302"/>
                        <a:pt x="0" y="23139"/>
                      </a:cubicBezTo>
                      <a:lnTo>
                        <a:pt x="1169" y="1"/>
                      </a:lnTo>
                      <a:cubicBezTo>
                        <a:pt x="380089" y="94499"/>
                        <a:pt x="812439" y="147691"/>
                        <a:pt x="1271376" y="147691"/>
                      </a:cubicBezTo>
                      <a:cubicBezTo>
                        <a:pt x="1730315" y="147691"/>
                        <a:pt x="2162665" y="94499"/>
                        <a:pt x="254158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rgbClr val="6C0000"/>
                    </a:gs>
                    <a:gs pos="60000">
                      <a:srgbClr val="C00000"/>
                    </a:gs>
                    <a:gs pos="87000">
                      <a:srgbClr val="FF0000"/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3215941" y="2956449"/>
                  <a:ext cx="2544290" cy="433327"/>
                </a:xfrm>
                <a:prstGeom prst="ellipse">
                  <a:avLst/>
                </a:prstGeom>
                <a:gradFill flip="none" rotWithShape="1">
                  <a:gsLst>
                    <a:gs pos="35000">
                      <a:srgbClr val="6C0000"/>
                    </a:gs>
                    <a:gs pos="60000">
                      <a:srgbClr val="C00000"/>
                    </a:gs>
                    <a:gs pos="87000">
                      <a:srgbClr val="FF0000"/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8" name="TextBox 12"/>
              <p:cNvSpPr txBox="1">
                <a:spLocks noChangeArrowheads="1"/>
              </p:cNvSpPr>
              <p:nvPr/>
            </p:nvSpPr>
            <p:spPr bwMode="auto">
              <a:xfrm>
                <a:off x="7043472" y="3883109"/>
                <a:ext cx="615853" cy="346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192375" y="3212976"/>
            <a:ext cx="3158067" cy="2387600"/>
            <a:chOff x="4787683" y="3061907"/>
            <a:chExt cx="2368778" cy="1791614"/>
          </a:xfrm>
        </p:grpSpPr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 flipH="1" flipV="1">
              <a:off x="4787683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16" name="组合 76"/>
            <p:cNvGrpSpPr>
              <a:grpSpLocks/>
            </p:cNvGrpSpPr>
            <p:nvPr/>
          </p:nvGrpSpPr>
          <p:grpSpPr bwMode="auto">
            <a:xfrm>
              <a:off x="5345043" y="3061907"/>
              <a:ext cx="1258997" cy="1266717"/>
              <a:chOff x="5345043" y="3061907"/>
              <a:chExt cx="1258997" cy="1266717"/>
            </a:xfrm>
          </p:grpSpPr>
          <p:grpSp>
            <p:nvGrpSpPr>
              <p:cNvPr id="17" name="组合 68"/>
              <p:cNvGrpSpPr/>
              <p:nvPr/>
            </p:nvGrpSpPr>
            <p:grpSpPr>
              <a:xfrm>
                <a:off x="5345043" y="3061907"/>
                <a:ext cx="1258997" cy="1266717"/>
                <a:chOff x="5531378" y="2852936"/>
                <a:chExt cx="1560265" cy="1569832"/>
              </a:xfrm>
              <a:effectLst>
                <a:reflection blurRad="6350" stA="20000" endPos="18000" dir="5400000" sy="-100000" algn="bl" rotWithShape="0"/>
              </a:effectLst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5531378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5531647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5986377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椭圆 65"/>
                <p:cNvSpPr/>
                <p:nvPr/>
              </p:nvSpPr>
              <p:spPr>
                <a:xfrm>
                  <a:off x="5532867" y="3725059"/>
                  <a:ext cx="1551167" cy="697709"/>
                </a:xfrm>
                <a:custGeom>
                  <a:avLst/>
                  <a:gdLst>
                    <a:gd name="connsiteX0" fmla="*/ 0 w 1551167"/>
                    <a:gd name="connsiteY0" fmla="*/ 0 h 697709"/>
                    <a:gd name="connsiteX1" fmla="*/ 775583 w 1551167"/>
                    <a:gd name="connsiteY1" fmla="*/ 108850 h 697709"/>
                    <a:gd name="connsiteX2" fmla="*/ 1551167 w 1551167"/>
                    <a:gd name="connsiteY2" fmla="*/ 0 h 697709"/>
                    <a:gd name="connsiteX3" fmla="*/ 775583 w 1551167"/>
                    <a:gd name="connsiteY3" fmla="*/ 697709 h 697709"/>
                    <a:gd name="connsiteX4" fmla="*/ 0 w 1551167"/>
                    <a:gd name="connsiteY4" fmla="*/ 0 h 697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1167" h="697709">
                      <a:moveTo>
                        <a:pt x="0" y="0"/>
                      </a:moveTo>
                      <a:cubicBezTo>
                        <a:pt x="218912" y="88301"/>
                        <a:pt x="486598" y="108850"/>
                        <a:pt x="775583" y="108850"/>
                      </a:cubicBezTo>
                      <a:cubicBezTo>
                        <a:pt x="1064569" y="108850"/>
                        <a:pt x="1332255" y="88301"/>
                        <a:pt x="1551167" y="0"/>
                      </a:cubicBezTo>
                      <a:cubicBezTo>
                        <a:pt x="1510172" y="392107"/>
                        <a:pt x="1178566" y="697709"/>
                        <a:pt x="775583" y="697709"/>
                      </a:cubicBezTo>
                      <a:cubicBezTo>
                        <a:pt x="372600" y="697709"/>
                        <a:pt x="40994" y="392107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5533760" y="3600258"/>
                  <a:ext cx="1552656" cy="250223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" name="TextBox 38"/>
              <p:cNvSpPr txBox="1">
                <a:spLocks noChangeArrowheads="1"/>
              </p:cNvSpPr>
              <p:nvPr/>
            </p:nvSpPr>
            <p:spPr bwMode="auto">
              <a:xfrm>
                <a:off x="5666614" y="3933468"/>
                <a:ext cx="615854" cy="346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367808" y="3212976"/>
            <a:ext cx="3158067" cy="2387600"/>
            <a:chOff x="3419572" y="3061907"/>
            <a:chExt cx="2368778" cy="1791614"/>
          </a:xfrm>
        </p:grpSpPr>
        <p:sp>
          <p:nvSpPr>
            <p:cNvPr id="25" name="椭圆 10"/>
            <p:cNvSpPr>
              <a:spLocks noChangeArrowheads="1"/>
            </p:cNvSpPr>
            <p:nvPr/>
          </p:nvSpPr>
          <p:spPr bwMode="auto">
            <a:xfrm flipH="1" flipV="1">
              <a:off x="3419572" y="3991573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26" name="组合 75"/>
            <p:cNvGrpSpPr>
              <a:grpSpLocks/>
            </p:cNvGrpSpPr>
            <p:nvPr/>
          </p:nvGrpSpPr>
          <p:grpSpPr bwMode="auto">
            <a:xfrm>
              <a:off x="3969325" y="3061907"/>
              <a:ext cx="1258997" cy="1266467"/>
              <a:chOff x="3969325" y="3061907"/>
              <a:chExt cx="1258997" cy="1266467"/>
            </a:xfrm>
          </p:grpSpPr>
          <p:grpSp>
            <p:nvGrpSpPr>
              <p:cNvPr id="27" name="组合 69"/>
              <p:cNvGrpSpPr/>
              <p:nvPr/>
            </p:nvGrpSpPr>
            <p:grpSpPr>
              <a:xfrm>
                <a:off x="3969325" y="3061907"/>
                <a:ext cx="1258997" cy="1266467"/>
                <a:chOff x="3826461" y="2852936"/>
                <a:chExt cx="1560265" cy="1569523"/>
              </a:xfrm>
              <a:effectLst>
                <a:reflection blurRad="6350" stA="20000" endPos="14000" dir="5400000" sy="-100000" algn="bl" rotWithShape="0"/>
              </a:effectLst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3826461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3826730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4281460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椭圆 61"/>
                <p:cNvSpPr/>
                <p:nvPr/>
              </p:nvSpPr>
              <p:spPr>
                <a:xfrm>
                  <a:off x="3857769" y="3851963"/>
                  <a:ext cx="1497380" cy="570496"/>
                </a:xfrm>
                <a:custGeom>
                  <a:avLst/>
                  <a:gdLst>
                    <a:gd name="connsiteX0" fmla="*/ 0 w 1497380"/>
                    <a:gd name="connsiteY0" fmla="*/ 1877 h 570496"/>
                    <a:gd name="connsiteX1" fmla="*/ 807345 w 1497380"/>
                    <a:gd name="connsiteY1" fmla="*/ 74830 h 570496"/>
                    <a:gd name="connsiteX2" fmla="*/ 1497380 w 1497380"/>
                    <a:gd name="connsiteY2" fmla="*/ 0 h 570496"/>
                    <a:gd name="connsiteX3" fmla="*/ 747332 w 1497380"/>
                    <a:gd name="connsiteY3" fmla="*/ 570496 h 570496"/>
                    <a:gd name="connsiteX4" fmla="*/ 0 w 1497380"/>
                    <a:gd name="connsiteY4" fmla="*/ 1877 h 57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7380" h="570496">
                      <a:moveTo>
                        <a:pt x="0" y="1877"/>
                      </a:moveTo>
                      <a:cubicBezTo>
                        <a:pt x="240300" y="48459"/>
                        <a:pt x="557782" y="75143"/>
                        <a:pt x="807345" y="74830"/>
                      </a:cubicBezTo>
                      <a:cubicBezTo>
                        <a:pt x="1056908" y="74517"/>
                        <a:pt x="1288961" y="32928"/>
                        <a:pt x="1497380" y="0"/>
                      </a:cubicBezTo>
                      <a:cubicBezTo>
                        <a:pt x="1401471" y="317359"/>
                        <a:pt x="1096420" y="570496"/>
                        <a:pt x="747332" y="570496"/>
                      </a:cubicBezTo>
                      <a:cubicBezTo>
                        <a:pt x="390159" y="570496"/>
                        <a:pt x="89057" y="330424"/>
                        <a:pt x="0" y="18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857768" y="3777705"/>
                  <a:ext cx="1495282" cy="156121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" name="TextBox 39"/>
              <p:cNvSpPr txBox="1">
                <a:spLocks noChangeArrowheads="1"/>
              </p:cNvSpPr>
              <p:nvPr/>
            </p:nvSpPr>
            <p:spPr bwMode="auto">
              <a:xfrm>
                <a:off x="4303597" y="3980263"/>
                <a:ext cx="615854" cy="346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458575" y="3212976"/>
            <a:ext cx="3160184" cy="2438400"/>
            <a:chOff x="1988150" y="3061907"/>
            <a:chExt cx="2368778" cy="1829175"/>
          </a:xfrm>
        </p:grpSpPr>
        <p:sp>
          <p:nvSpPr>
            <p:cNvPr id="35" name="椭圆 10"/>
            <p:cNvSpPr>
              <a:spLocks noChangeArrowheads="1"/>
            </p:cNvSpPr>
            <p:nvPr/>
          </p:nvSpPr>
          <p:spPr bwMode="auto">
            <a:xfrm flipH="1" flipV="1">
              <a:off x="1988150" y="4029134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36" name="组合 74"/>
            <p:cNvGrpSpPr>
              <a:grpSpLocks/>
            </p:cNvGrpSpPr>
            <p:nvPr/>
          </p:nvGrpSpPr>
          <p:grpSpPr bwMode="auto">
            <a:xfrm>
              <a:off x="2593607" y="3061907"/>
              <a:ext cx="1258997" cy="1298897"/>
              <a:chOff x="2593607" y="3061907"/>
              <a:chExt cx="1258997" cy="1298897"/>
            </a:xfrm>
          </p:grpSpPr>
          <p:grpSp>
            <p:nvGrpSpPr>
              <p:cNvPr id="37" name="组合 70"/>
              <p:cNvGrpSpPr/>
              <p:nvPr/>
            </p:nvGrpSpPr>
            <p:grpSpPr>
              <a:xfrm>
                <a:off x="2593607" y="3061907"/>
                <a:ext cx="1258997" cy="1265079"/>
                <a:chOff x="2121544" y="2852936"/>
                <a:chExt cx="1560265" cy="1567802"/>
              </a:xfrm>
              <a:effectLst>
                <a:reflection blurRad="6350" stA="19000" endPos="17000" dir="5400000" sy="-100000" algn="bl" rotWithShape="0"/>
              </a:effectLst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2121544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2121813" y="2860740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2576543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42" name="组合 57"/>
                <p:cNvGrpSpPr/>
                <p:nvPr/>
              </p:nvGrpSpPr>
              <p:grpSpPr>
                <a:xfrm>
                  <a:off x="2230589" y="3971925"/>
                  <a:ext cx="1340333" cy="446212"/>
                  <a:chOff x="4095396" y="1578694"/>
                  <a:chExt cx="2128640" cy="691105"/>
                </a:xfrm>
              </p:grpSpPr>
              <p:sp>
                <p:nvSpPr>
                  <p:cNvPr id="43" name="椭圆 20"/>
                  <p:cNvSpPr/>
                  <p:nvPr/>
                </p:nvSpPr>
                <p:spPr>
                  <a:xfrm>
                    <a:off x="4097777" y="1700808"/>
                    <a:ext cx="2118762" cy="5689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762" h="568991">
                        <a:moveTo>
                          <a:pt x="2118762" y="0"/>
                        </a:moveTo>
                        <a:cubicBezTo>
                          <a:pt x="1891393" y="343038"/>
                          <a:pt x="1501774" y="568991"/>
                          <a:pt x="1059381" y="568991"/>
                        </a:cubicBezTo>
                        <a:cubicBezTo>
                          <a:pt x="616988" y="568991"/>
                          <a:pt x="227370" y="343038"/>
                          <a:pt x="0" y="0"/>
                        </a:cubicBezTo>
                        <a:cubicBezTo>
                          <a:pt x="325651" y="60548"/>
                          <a:pt x="683632" y="94012"/>
                          <a:pt x="1059380" y="94012"/>
                        </a:cubicBezTo>
                        <a:cubicBezTo>
                          <a:pt x="1435129" y="94012"/>
                          <a:pt x="1793111" y="60548"/>
                          <a:pt x="2118762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500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67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10800000" scaled="1"/>
                    <a:tileRect/>
                  </a:gradFill>
                  <a:ln w="3175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4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" name="椭圆 43"/>
                  <p:cNvSpPr/>
                  <p:nvPr/>
                </p:nvSpPr>
                <p:spPr>
                  <a:xfrm>
                    <a:off x="4095396" y="1578694"/>
                    <a:ext cx="2128640" cy="222126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  <a:gs pos="67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  <a:tileRect/>
                  </a:gradFill>
                  <a:ln w="3175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2400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38" name="TextBox 40"/>
              <p:cNvSpPr txBox="1">
                <a:spLocks noChangeArrowheads="1"/>
              </p:cNvSpPr>
              <p:nvPr/>
            </p:nvSpPr>
            <p:spPr bwMode="auto">
              <a:xfrm>
                <a:off x="2928085" y="4014484"/>
                <a:ext cx="615441" cy="346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08608" y="3212976"/>
            <a:ext cx="3158067" cy="2438400"/>
            <a:chOff x="600266" y="3061907"/>
            <a:chExt cx="2368778" cy="1829175"/>
          </a:xfrm>
        </p:grpSpPr>
        <p:sp>
          <p:nvSpPr>
            <p:cNvPr id="46" name="椭圆 10"/>
            <p:cNvSpPr>
              <a:spLocks noChangeArrowheads="1"/>
            </p:cNvSpPr>
            <p:nvPr/>
          </p:nvSpPr>
          <p:spPr bwMode="auto">
            <a:xfrm flipH="1" flipV="1">
              <a:off x="600266" y="4029134"/>
              <a:ext cx="2368778" cy="86194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122767" tIns="61384" rIns="122767" bIns="61384" anchor="ctr"/>
            <a:lstStyle/>
            <a:p>
              <a:pPr algn="ctr">
                <a:defRPr/>
              </a:pPr>
              <a:endParaRPr lang="zh-CN" altLang="zh-CN" sz="2400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47" name="组合 73"/>
            <p:cNvGrpSpPr>
              <a:grpSpLocks/>
            </p:cNvGrpSpPr>
            <p:nvPr/>
          </p:nvGrpSpPr>
          <p:grpSpPr bwMode="auto">
            <a:xfrm>
              <a:off x="1217889" y="3061907"/>
              <a:ext cx="1258997" cy="1275102"/>
              <a:chOff x="1217889" y="3061907"/>
              <a:chExt cx="1258997" cy="1275102"/>
            </a:xfrm>
          </p:grpSpPr>
          <p:grpSp>
            <p:nvGrpSpPr>
              <p:cNvPr id="48" name="组合 71"/>
              <p:cNvGrpSpPr/>
              <p:nvPr/>
            </p:nvGrpSpPr>
            <p:grpSpPr>
              <a:xfrm>
                <a:off x="1217889" y="3061907"/>
                <a:ext cx="1258997" cy="1265078"/>
                <a:chOff x="416626" y="2852936"/>
                <a:chExt cx="1560265" cy="1567801"/>
              </a:xfrm>
              <a:effectLst>
                <a:reflection blurRad="6350" stA="14000" endPos="15000" dir="5400000" sy="-100000" algn="bl" rotWithShape="0"/>
              </a:effectLst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416626" y="2852936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10000">
                      <a:schemeClr val="bg1"/>
                    </a:gs>
                    <a:gs pos="34000">
                      <a:schemeClr val="bg1">
                        <a:lumMod val="85000"/>
                      </a:schemeClr>
                    </a:gs>
                    <a:gs pos="66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416895" y="2860739"/>
                  <a:ext cx="1559996" cy="1559998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chemeClr val="bg1">
                        <a:lumMod val="75000"/>
                      </a:schemeClr>
                    </a:gs>
                    <a:gs pos="80000">
                      <a:schemeClr val="bg1">
                        <a:alpha val="0"/>
                      </a:schemeClr>
                    </a:gs>
                    <a:gs pos="52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871625" y="2909848"/>
                  <a:ext cx="649999" cy="322239"/>
                </a:xfrm>
                <a:prstGeom prst="ellipse">
                  <a:avLst/>
                </a:prstGeom>
                <a:gradFill flip="none" rotWithShape="1">
                  <a:gsLst>
                    <a:gs pos="84000">
                      <a:schemeClr val="bg1">
                        <a:alpha val="0"/>
                      </a:schemeClr>
                    </a:gs>
                    <a:gs pos="12000">
                      <a:schemeClr val="bg1">
                        <a:alpha val="6000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椭圆 58"/>
                <p:cNvSpPr/>
                <p:nvPr/>
              </p:nvSpPr>
              <p:spPr>
                <a:xfrm>
                  <a:off x="622612" y="4164857"/>
                  <a:ext cx="1144060" cy="253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4060" h="253364">
                      <a:moveTo>
                        <a:pt x="0" y="0"/>
                      </a:moveTo>
                      <a:cubicBezTo>
                        <a:pt x="175507" y="36042"/>
                        <a:pt x="369036" y="55884"/>
                        <a:pt x="572361" y="55884"/>
                      </a:cubicBezTo>
                      <a:cubicBezTo>
                        <a:pt x="775429" y="55884"/>
                        <a:pt x="968726" y="36092"/>
                        <a:pt x="1144060" y="151"/>
                      </a:cubicBezTo>
                      <a:cubicBezTo>
                        <a:pt x="1003299" y="156464"/>
                        <a:pt x="799012" y="253364"/>
                        <a:pt x="572092" y="253364"/>
                      </a:cubicBezTo>
                      <a:cubicBezTo>
                        <a:pt x="345102" y="253364"/>
                        <a:pt x="140758" y="156403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617849" y="4100512"/>
                  <a:ext cx="1151419" cy="119860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67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9" name="TextBox 41"/>
              <p:cNvSpPr txBox="1">
                <a:spLocks noChangeArrowheads="1"/>
              </p:cNvSpPr>
              <p:nvPr/>
            </p:nvSpPr>
            <p:spPr bwMode="auto">
              <a:xfrm>
                <a:off x="1552160" y="3990689"/>
                <a:ext cx="615854" cy="346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10%</a:t>
                </a:r>
                <a:endParaRPr lang="zh-CN" altLang="en-US" sz="24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55" name="直接连接符 54"/>
          <p:cNvCxnSpPr/>
          <p:nvPr/>
        </p:nvCxnSpPr>
        <p:spPr>
          <a:xfrm>
            <a:off x="2272308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11"/>
          <p:cNvSpPr txBox="1">
            <a:spLocks noChangeArrowheads="1"/>
          </p:cNvSpPr>
          <p:nvPr/>
        </p:nvSpPr>
        <p:spPr bwMode="auto">
          <a:xfrm flipH="1">
            <a:off x="1391775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105341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11"/>
          <p:cNvSpPr txBox="1">
            <a:spLocks noChangeArrowheads="1"/>
          </p:cNvSpPr>
          <p:nvPr/>
        </p:nvSpPr>
        <p:spPr bwMode="auto">
          <a:xfrm flipH="1">
            <a:off x="3226926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940492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1"/>
          <p:cNvSpPr txBox="1">
            <a:spLocks noChangeArrowheads="1"/>
          </p:cNvSpPr>
          <p:nvPr/>
        </p:nvSpPr>
        <p:spPr bwMode="auto">
          <a:xfrm flipH="1">
            <a:off x="5059959" y="1962026"/>
            <a:ext cx="1953683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7773525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6895109" y="1962026"/>
            <a:ext cx="1951567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9610792" y="2529292"/>
            <a:ext cx="0" cy="745067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1"/>
          <p:cNvSpPr txBox="1">
            <a:spLocks noChangeArrowheads="1"/>
          </p:cNvSpPr>
          <p:nvPr/>
        </p:nvSpPr>
        <p:spPr bwMode="auto">
          <a:xfrm flipH="1">
            <a:off x="8730259" y="1962026"/>
            <a:ext cx="1953683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defRPr/>
            </a:pPr>
            <a:r>
              <a:rPr lang="zh-CN" altLang="en-US" sz="16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6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平行四边形 6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3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8" grpId="0"/>
      <p:bldP spid="60" grpId="0"/>
      <p:bldP spid="62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428212" y="2132856"/>
            <a:ext cx="2882187" cy="2872142"/>
            <a:chOff x="3131708" y="1925084"/>
            <a:chExt cx="2882187" cy="287214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" name="新月形 4"/>
            <p:cNvSpPr/>
            <p:nvPr/>
          </p:nvSpPr>
          <p:spPr>
            <a:xfrm rot="20751297">
              <a:off x="3131708" y="2126690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7000">
                  <a:srgbClr val="00B0F0">
                    <a:shade val="30000"/>
                    <a:satMod val="115000"/>
                  </a:srgbClr>
                </a:gs>
                <a:gs pos="56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新月形 5"/>
            <p:cNvSpPr/>
            <p:nvPr/>
          </p:nvSpPr>
          <p:spPr>
            <a:xfrm rot="4551297">
              <a:off x="3813700" y="1259257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新月形 6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新月形 7"/>
            <p:cNvSpPr/>
            <p:nvPr/>
          </p:nvSpPr>
          <p:spPr>
            <a:xfrm rot="15351297">
              <a:off x="4011669" y="2799744"/>
              <a:ext cx="1331655" cy="2663310"/>
            </a:xfrm>
            <a:prstGeom prst="moon">
              <a:avLst>
                <a:gd name="adj" fmla="val 15190"/>
              </a:avLst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620000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11"/>
          <p:cNvSpPr txBox="1">
            <a:spLocks noChangeArrowheads="1"/>
          </p:cNvSpPr>
          <p:nvPr/>
        </p:nvSpPr>
        <p:spPr bwMode="auto">
          <a:xfrm flipH="1">
            <a:off x="5140211" y="329815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点击添加标题    </a:t>
            </a:r>
            <a:endParaRPr lang="en-US" altLang="zh-CN" sz="16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12434" y="2110414"/>
            <a:ext cx="2290355" cy="880268"/>
            <a:chOff x="2540062" y="2439789"/>
            <a:chExt cx="2290355" cy="880268"/>
          </a:xfrm>
        </p:grpSpPr>
        <p:grpSp>
          <p:nvGrpSpPr>
            <p:cNvPr id="11" name="组合 44"/>
            <p:cNvGrpSpPr>
              <a:grpSpLocks/>
            </p:cNvGrpSpPr>
            <p:nvPr/>
          </p:nvGrpSpPr>
          <p:grpSpPr bwMode="auto">
            <a:xfrm flipH="1">
              <a:off x="2540062" y="2856507"/>
              <a:ext cx="2184400" cy="463550"/>
              <a:chOff x="-362770" y="3102960"/>
              <a:chExt cx="2183514" cy="463550"/>
            </a:xfrm>
          </p:grpSpPr>
          <p:sp>
            <p:nvSpPr>
              <p:cNvPr id="14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 flipH="1">
              <a:off x="2562417" y="2439789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2562417" y="3320057"/>
              <a:ext cx="2268000" cy="0"/>
            </a:xfrm>
            <a:prstGeom prst="line">
              <a:avLst/>
            </a:prstGeom>
            <a:ln w="12700">
              <a:solidFill>
                <a:srgbClr val="005DDF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288050" y="3761093"/>
            <a:ext cx="2692740" cy="880268"/>
            <a:chOff x="2515678" y="4090468"/>
            <a:chExt cx="2692740" cy="880268"/>
          </a:xfrm>
        </p:grpSpPr>
        <p:grpSp>
          <p:nvGrpSpPr>
            <p:cNvPr id="17" name="组合 44"/>
            <p:cNvGrpSpPr>
              <a:grpSpLocks/>
            </p:cNvGrpSpPr>
            <p:nvPr/>
          </p:nvGrpSpPr>
          <p:grpSpPr bwMode="auto">
            <a:xfrm flipH="1">
              <a:off x="2515678" y="4507186"/>
              <a:ext cx="2184400" cy="463550"/>
              <a:chOff x="-362770" y="3102960"/>
              <a:chExt cx="2183514" cy="463550"/>
            </a:xfrm>
          </p:grpSpPr>
          <p:sp>
            <p:nvSpPr>
              <p:cNvPr id="20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 flipH="1">
              <a:off x="2538033" y="4090468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2562418" y="4970736"/>
              <a:ext cx="2646000" cy="0"/>
            </a:xfrm>
            <a:prstGeom prst="line">
              <a:avLst/>
            </a:prstGeom>
            <a:ln w="12700">
              <a:solidFill>
                <a:srgbClr val="119707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7072590" y="2043835"/>
            <a:ext cx="2840418" cy="880268"/>
            <a:chOff x="6960227" y="1889806"/>
            <a:chExt cx="2840418" cy="880268"/>
          </a:xfrm>
        </p:grpSpPr>
        <p:grpSp>
          <p:nvGrpSpPr>
            <p:cNvPr id="23" name="组合 44"/>
            <p:cNvGrpSpPr>
              <a:grpSpLocks/>
            </p:cNvGrpSpPr>
            <p:nvPr/>
          </p:nvGrpSpPr>
          <p:grpSpPr bwMode="auto">
            <a:xfrm flipH="1">
              <a:off x="7524324" y="2306524"/>
              <a:ext cx="2184400" cy="463550"/>
              <a:chOff x="-362770" y="3102960"/>
              <a:chExt cx="2183514" cy="463550"/>
            </a:xfrm>
          </p:grpSpPr>
          <p:sp>
            <p:nvSpPr>
              <p:cNvPr id="26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 flipH="1">
              <a:off x="7546679" y="1889806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6960227" y="2770074"/>
              <a:ext cx="2840418" cy="0"/>
            </a:xfrm>
            <a:prstGeom prst="line">
              <a:avLst/>
            </a:prstGeom>
            <a:ln w="12700">
              <a:solidFill>
                <a:srgbClr val="BE1247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7072591" y="3596679"/>
            <a:ext cx="2840417" cy="887442"/>
            <a:chOff x="7334973" y="3661556"/>
            <a:chExt cx="2840417" cy="887442"/>
          </a:xfrm>
        </p:grpSpPr>
        <p:grpSp>
          <p:nvGrpSpPr>
            <p:cNvPr id="29" name="组合 44"/>
            <p:cNvGrpSpPr>
              <a:grpSpLocks/>
            </p:cNvGrpSpPr>
            <p:nvPr/>
          </p:nvGrpSpPr>
          <p:grpSpPr bwMode="auto">
            <a:xfrm flipH="1">
              <a:off x="7650999" y="4078274"/>
              <a:ext cx="2184400" cy="463550"/>
              <a:chOff x="-362770" y="3102960"/>
              <a:chExt cx="2183514" cy="463550"/>
            </a:xfrm>
          </p:grpSpPr>
          <p:sp>
            <p:nvSpPr>
              <p:cNvPr id="32" name="TextBox 11"/>
              <p:cNvSpPr txBox="1">
                <a:spLocks noChangeArrowheads="1"/>
              </p:cNvSpPr>
              <p:nvPr/>
            </p:nvSpPr>
            <p:spPr bwMode="auto">
              <a:xfrm>
                <a:off x="675034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TextBox 11"/>
              <p:cNvSpPr txBox="1">
                <a:spLocks noChangeArrowheads="1"/>
              </p:cNvSpPr>
              <p:nvPr/>
            </p:nvSpPr>
            <p:spPr bwMode="auto">
              <a:xfrm>
                <a:off x="-362770" y="3102960"/>
                <a:ext cx="1145710" cy="46355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>
                  <a:defRPr/>
                </a:pPr>
                <a:r>
                  <a:rPr lang="zh-CN" altLang="en-US" sz="1200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altLang="zh-CN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7673354" y="3661556"/>
              <a:ext cx="1456585" cy="3385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6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 flipH="1">
              <a:off x="7334973" y="4541824"/>
              <a:ext cx="2840417" cy="7174"/>
            </a:xfrm>
            <a:prstGeom prst="line">
              <a:avLst/>
            </a:prstGeom>
            <a:ln w="12700">
              <a:solidFill>
                <a:srgbClr val="C73E01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38680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328" y="651849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6001736" y="2728138"/>
            <a:ext cx="1001713" cy="992188"/>
          </a:xfrm>
          <a:custGeom>
            <a:avLst/>
            <a:gdLst>
              <a:gd name="T0" fmla="*/ 201 w 203"/>
              <a:gd name="T1" fmla="*/ 83 h 201"/>
              <a:gd name="T2" fmla="*/ 201 w 203"/>
              <a:gd name="T3" fmla="*/ 118 h 201"/>
              <a:gd name="T4" fmla="*/ 173 w 203"/>
              <a:gd name="T5" fmla="*/ 130 h 201"/>
              <a:gd name="T6" fmla="*/ 187 w 203"/>
              <a:gd name="T7" fmla="*/ 158 h 201"/>
              <a:gd name="T8" fmla="*/ 158 w 203"/>
              <a:gd name="T9" fmla="*/ 186 h 201"/>
              <a:gd name="T10" fmla="*/ 131 w 203"/>
              <a:gd name="T11" fmla="*/ 172 h 201"/>
              <a:gd name="T12" fmla="*/ 120 w 203"/>
              <a:gd name="T13" fmla="*/ 201 h 201"/>
              <a:gd name="T14" fmla="*/ 82 w 203"/>
              <a:gd name="T15" fmla="*/ 201 h 201"/>
              <a:gd name="T16" fmla="*/ 71 w 203"/>
              <a:gd name="T17" fmla="*/ 171 h 201"/>
              <a:gd name="T18" fmla="*/ 44 w 203"/>
              <a:gd name="T19" fmla="*/ 186 h 201"/>
              <a:gd name="T20" fmla="*/ 15 w 203"/>
              <a:gd name="T21" fmla="*/ 155 h 201"/>
              <a:gd name="T22" fmla="*/ 28 w 203"/>
              <a:gd name="T23" fmla="*/ 138 h 201"/>
              <a:gd name="T24" fmla="*/ 28 w 203"/>
              <a:gd name="T25" fmla="*/ 138 h 201"/>
              <a:gd name="T26" fmla="*/ 28 w 203"/>
              <a:gd name="T27" fmla="*/ 128 h 201"/>
              <a:gd name="T28" fmla="*/ 25 w 203"/>
              <a:gd name="T29" fmla="*/ 123 h 201"/>
              <a:gd name="T30" fmla="*/ 20 w 203"/>
              <a:gd name="T31" fmla="*/ 110 h 201"/>
              <a:gd name="T32" fmla="*/ 0 w 203"/>
              <a:gd name="T33" fmla="*/ 110 h 201"/>
              <a:gd name="T34" fmla="*/ 0 w 203"/>
              <a:gd name="T35" fmla="*/ 83 h 201"/>
              <a:gd name="T36" fmla="*/ 28 w 203"/>
              <a:gd name="T37" fmla="*/ 72 h 201"/>
              <a:gd name="T38" fmla="*/ 18 w 203"/>
              <a:gd name="T39" fmla="*/ 42 h 201"/>
              <a:gd name="T40" fmla="*/ 42 w 203"/>
              <a:gd name="T41" fmla="*/ 17 h 201"/>
              <a:gd name="T42" fmla="*/ 72 w 203"/>
              <a:gd name="T43" fmla="*/ 28 h 201"/>
              <a:gd name="T44" fmla="*/ 82 w 203"/>
              <a:gd name="T45" fmla="*/ 0 h 201"/>
              <a:gd name="T46" fmla="*/ 117 w 203"/>
              <a:gd name="T47" fmla="*/ 0 h 201"/>
              <a:gd name="T48" fmla="*/ 130 w 203"/>
              <a:gd name="T49" fmla="*/ 29 h 201"/>
              <a:gd name="T50" fmla="*/ 159 w 203"/>
              <a:gd name="T51" fmla="*/ 17 h 201"/>
              <a:gd name="T52" fmla="*/ 184 w 203"/>
              <a:gd name="T53" fmla="*/ 43 h 201"/>
              <a:gd name="T54" fmla="*/ 172 w 203"/>
              <a:gd name="T55" fmla="*/ 72 h 201"/>
              <a:gd name="T56" fmla="*/ 201 w 203"/>
              <a:gd name="T57" fmla="*/ 83 h 201"/>
              <a:gd name="T58" fmla="*/ 101 w 203"/>
              <a:gd name="T59" fmla="*/ 145 h 201"/>
              <a:gd name="T60" fmla="*/ 145 w 203"/>
              <a:gd name="T61" fmla="*/ 100 h 201"/>
              <a:gd name="T62" fmla="*/ 101 w 203"/>
              <a:gd name="T63" fmla="*/ 56 h 201"/>
              <a:gd name="T64" fmla="*/ 56 w 203"/>
              <a:gd name="T65" fmla="*/ 100 h 201"/>
              <a:gd name="T66" fmla="*/ 101 w 203"/>
              <a:gd name="T67" fmla="*/ 14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3" h="201">
                <a:moveTo>
                  <a:pt x="201" y="83"/>
                </a:moveTo>
                <a:cubicBezTo>
                  <a:pt x="203" y="82"/>
                  <a:pt x="201" y="118"/>
                  <a:pt x="201" y="118"/>
                </a:cubicBezTo>
                <a:cubicBezTo>
                  <a:pt x="201" y="118"/>
                  <a:pt x="176" y="114"/>
                  <a:pt x="173" y="130"/>
                </a:cubicBezTo>
                <a:cubicBezTo>
                  <a:pt x="171" y="146"/>
                  <a:pt x="187" y="158"/>
                  <a:pt x="187" y="158"/>
                </a:cubicBezTo>
                <a:cubicBezTo>
                  <a:pt x="158" y="186"/>
                  <a:pt x="158" y="186"/>
                  <a:pt x="158" y="186"/>
                </a:cubicBezTo>
                <a:cubicBezTo>
                  <a:pt x="158" y="186"/>
                  <a:pt x="144" y="167"/>
                  <a:pt x="131" y="172"/>
                </a:cubicBezTo>
                <a:cubicBezTo>
                  <a:pt x="116" y="178"/>
                  <a:pt x="120" y="201"/>
                  <a:pt x="120" y="201"/>
                </a:cubicBezTo>
                <a:cubicBezTo>
                  <a:pt x="82" y="201"/>
                  <a:pt x="82" y="201"/>
                  <a:pt x="82" y="201"/>
                </a:cubicBezTo>
                <a:cubicBezTo>
                  <a:pt x="82" y="201"/>
                  <a:pt x="85" y="176"/>
                  <a:pt x="71" y="171"/>
                </a:cubicBezTo>
                <a:cubicBezTo>
                  <a:pt x="56" y="166"/>
                  <a:pt x="44" y="186"/>
                  <a:pt x="44" y="186"/>
                </a:cubicBezTo>
                <a:cubicBezTo>
                  <a:pt x="15" y="155"/>
                  <a:pt x="15" y="155"/>
                  <a:pt x="15" y="155"/>
                </a:cubicBezTo>
                <a:cubicBezTo>
                  <a:pt x="15" y="155"/>
                  <a:pt x="25" y="148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9" y="135"/>
                  <a:pt x="29" y="131"/>
                  <a:pt x="28" y="128"/>
                </a:cubicBezTo>
                <a:cubicBezTo>
                  <a:pt x="27" y="126"/>
                  <a:pt x="26" y="125"/>
                  <a:pt x="25" y="123"/>
                </a:cubicBezTo>
                <a:cubicBezTo>
                  <a:pt x="23" y="116"/>
                  <a:pt x="21" y="109"/>
                  <a:pt x="20" y="110"/>
                </a:cubicBezTo>
                <a:cubicBezTo>
                  <a:pt x="19" y="110"/>
                  <a:pt x="9" y="113"/>
                  <a:pt x="0" y="1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20" y="83"/>
                  <a:pt x="28" y="72"/>
                </a:cubicBezTo>
                <a:cubicBezTo>
                  <a:pt x="37" y="62"/>
                  <a:pt x="18" y="42"/>
                  <a:pt x="18" y="42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55" y="33"/>
                  <a:pt x="72" y="28"/>
                </a:cubicBezTo>
                <a:cubicBezTo>
                  <a:pt x="89" y="23"/>
                  <a:pt x="82" y="0"/>
                  <a:pt x="82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25"/>
                  <a:pt x="130" y="29"/>
                </a:cubicBezTo>
                <a:cubicBezTo>
                  <a:pt x="143" y="33"/>
                  <a:pt x="159" y="17"/>
                  <a:pt x="159" y="17"/>
                </a:cubicBezTo>
                <a:cubicBezTo>
                  <a:pt x="184" y="43"/>
                  <a:pt x="184" y="43"/>
                  <a:pt x="184" y="43"/>
                </a:cubicBezTo>
                <a:cubicBezTo>
                  <a:pt x="184" y="43"/>
                  <a:pt x="162" y="61"/>
                  <a:pt x="172" y="72"/>
                </a:cubicBezTo>
                <a:cubicBezTo>
                  <a:pt x="182" y="84"/>
                  <a:pt x="199" y="83"/>
                  <a:pt x="201" y="83"/>
                </a:cubicBezTo>
                <a:close/>
                <a:moveTo>
                  <a:pt x="101" y="145"/>
                </a:moveTo>
                <a:cubicBezTo>
                  <a:pt x="125" y="145"/>
                  <a:pt x="145" y="125"/>
                  <a:pt x="145" y="100"/>
                </a:cubicBezTo>
                <a:cubicBezTo>
                  <a:pt x="145" y="76"/>
                  <a:pt x="125" y="56"/>
                  <a:pt x="101" y="56"/>
                </a:cubicBezTo>
                <a:cubicBezTo>
                  <a:pt x="76" y="56"/>
                  <a:pt x="56" y="76"/>
                  <a:pt x="56" y="100"/>
                </a:cubicBezTo>
                <a:cubicBezTo>
                  <a:pt x="56" y="125"/>
                  <a:pt x="76" y="145"/>
                  <a:pt x="101" y="1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6317649" y="3044051"/>
            <a:ext cx="365125" cy="360363"/>
          </a:xfrm>
          <a:custGeom>
            <a:avLst/>
            <a:gdLst>
              <a:gd name="T0" fmla="*/ 10 w 74"/>
              <a:gd name="T1" fmla="*/ 50 h 73"/>
              <a:gd name="T2" fmla="*/ 10 w 74"/>
              <a:gd name="T3" fmla="*/ 50 h 73"/>
              <a:gd name="T4" fmla="*/ 10 w 74"/>
              <a:gd name="T5" fmla="*/ 47 h 73"/>
              <a:gd name="T6" fmla="*/ 9 w 74"/>
              <a:gd name="T7" fmla="*/ 45 h 73"/>
              <a:gd name="T8" fmla="*/ 7 w 74"/>
              <a:gd name="T9" fmla="*/ 40 h 73"/>
              <a:gd name="T10" fmla="*/ 0 w 74"/>
              <a:gd name="T11" fmla="*/ 40 h 73"/>
              <a:gd name="T12" fmla="*/ 0 w 74"/>
              <a:gd name="T13" fmla="*/ 30 h 73"/>
              <a:gd name="T14" fmla="*/ 10 w 74"/>
              <a:gd name="T15" fmla="*/ 26 h 73"/>
              <a:gd name="T16" fmla="*/ 7 w 74"/>
              <a:gd name="T17" fmla="*/ 15 h 73"/>
              <a:gd name="T18" fmla="*/ 15 w 74"/>
              <a:gd name="T19" fmla="*/ 6 h 73"/>
              <a:gd name="T20" fmla="*/ 26 w 74"/>
              <a:gd name="T21" fmla="*/ 10 h 73"/>
              <a:gd name="T22" fmla="*/ 30 w 74"/>
              <a:gd name="T23" fmla="*/ 0 h 73"/>
              <a:gd name="T24" fmla="*/ 43 w 74"/>
              <a:gd name="T25" fmla="*/ 0 h 73"/>
              <a:gd name="T26" fmla="*/ 48 w 74"/>
              <a:gd name="T27" fmla="*/ 10 h 73"/>
              <a:gd name="T28" fmla="*/ 58 w 74"/>
              <a:gd name="T29" fmla="*/ 6 h 73"/>
              <a:gd name="T30" fmla="*/ 67 w 74"/>
              <a:gd name="T31" fmla="*/ 15 h 73"/>
              <a:gd name="T32" fmla="*/ 63 w 74"/>
              <a:gd name="T33" fmla="*/ 26 h 73"/>
              <a:gd name="T34" fmla="*/ 73 w 74"/>
              <a:gd name="T35" fmla="*/ 30 h 73"/>
              <a:gd name="T36" fmla="*/ 73 w 74"/>
              <a:gd name="T37" fmla="*/ 43 h 73"/>
              <a:gd name="T38" fmla="*/ 63 w 74"/>
              <a:gd name="T39" fmla="*/ 47 h 73"/>
              <a:gd name="T40" fmla="*/ 68 w 74"/>
              <a:gd name="T41" fmla="*/ 57 h 73"/>
              <a:gd name="T42" fmla="*/ 58 w 74"/>
              <a:gd name="T43" fmla="*/ 68 h 73"/>
              <a:gd name="T44" fmla="*/ 48 w 74"/>
              <a:gd name="T45" fmla="*/ 63 h 73"/>
              <a:gd name="T46" fmla="*/ 44 w 74"/>
              <a:gd name="T47" fmla="*/ 73 h 73"/>
              <a:gd name="T48" fmla="*/ 30 w 74"/>
              <a:gd name="T49" fmla="*/ 73 h 73"/>
              <a:gd name="T50" fmla="*/ 26 w 74"/>
              <a:gd name="T51" fmla="*/ 62 h 73"/>
              <a:gd name="T52" fmla="*/ 16 w 74"/>
              <a:gd name="T53" fmla="*/ 68 h 73"/>
              <a:gd name="T54" fmla="*/ 5 w 74"/>
              <a:gd name="T55" fmla="*/ 56 h 73"/>
              <a:gd name="T56" fmla="*/ 10 w 74"/>
              <a:gd name="T57" fmla="*/ 50 h 73"/>
              <a:gd name="T58" fmla="*/ 53 w 74"/>
              <a:gd name="T59" fmla="*/ 36 h 73"/>
              <a:gd name="T60" fmla="*/ 37 w 74"/>
              <a:gd name="T61" fmla="*/ 20 h 73"/>
              <a:gd name="T62" fmla="*/ 21 w 74"/>
              <a:gd name="T63" fmla="*/ 36 h 73"/>
              <a:gd name="T64" fmla="*/ 37 w 74"/>
              <a:gd name="T65" fmla="*/ 53 h 73"/>
              <a:gd name="T66" fmla="*/ 53 w 74"/>
              <a:gd name="T67" fmla="*/ 3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" h="73">
                <a:moveTo>
                  <a:pt x="10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10" y="49"/>
                  <a:pt x="10" y="48"/>
                  <a:pt x="10" y="47"/>
                </a:cubicBezTo>
                <a:cubicBezTo>
                  <a:pt x="10" y="46"/>
                  <a:pt x="9" y="45"/>
                  <a:pt x="9" y="45"/>
                </a:cubicBezTo>
                <a:cubicBezTo>
                  <a:pt x="8" y="42"/>
                  <a:pt x="8" y="40"/>
                  <a:pt x="7" y="40"/>
                </a:cubicBezTo>
                <a:cubicBezTo>
                  <a:pt x="7" y="40"/>
                  <a:pt x="3" y="41"/>
                  <a:pt x="0" y="4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7" y="30"/>
                  <a:pt x="10" y="26"/>
                </a:cubicBezTo>
                <a:cubicBezTo>
                  <a:pt x="13" y="22"/>
                  <a:pt x="7" y="15"/>
                  <a:pt x="7" y="15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20" y="12"/>
                  <a:pt x="26" y="10"/>
                </a:cubicBezTo>
                <a:cubicBezTo>
                  <a:pt x="32" y="8"/>
                  <a:pt x="30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9"/>
                  <a:pt x="48" y="10"/>
                </a:cubicBezTo>
                <a:cubicBezTo>
                  <a:pt x="52" y="12"/>
                  <a:pt x="58" y="6"/>
                  <a:pt x="58" y="6"/>
                </a:cubicBezTo>
                <a:cubicBezTo>
                  <a:pt x="67" y="15"/>
                  <a:pt x="67" y="15"/>
                  <a:pt x="67" y="15"/>
                </a:cubicBezTo>
                <a:cubicBezTo>
                  <a:pt x="67" y="15"/>
                  <a:pt x="59" y="22"/>
                  <a:pt x="63" y="26"/>
                </a:cubicBezTo>
                <a:cubicBezTo>
                  <a:pt x="66" y="30"/>
                  <a:pt x="73" y="30"/>
                  <a:pt x="73" y="30"/>
                </a:cubicBezTo>
                <a:cubicBezTo>
                  <a:pt x="74" y="30"/>
                  <a:pt x="73" y="43"/>
                  <a:pt x="73" y="43"/>
                </a:cubicBezTo>
                <a:cubicBezTo>
                  <a:pt x="73" y="43"/>
                  <a:pt x="64" y="41"/>
                  <a:pt x="63" y="47"/>
                </a:cubicBezTo>
                <a:cubicBezTo>
                  <a:pt x="62" y="53"/>
                  <a:pt x="68" y="57"/>
                  <a:pt x="68" y="57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3" y="61"/>
                  <a:pt x="48" y="63"/>
                </a:cubicBezTo>
                <a:cubicBezTo>
                  <a:pt x="42" y="65"/>
                  <a:pt x="44" y="73"/>
                  <a:pt x="44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3"/>
                  <a:pt x="31" y="64"/>
                  <a:pt x="26" y="62"/>
                </a:cubicBezTo>
                <a:cubicBezTo>
                  <a:pt x="21" y="60"/>
                  <a:pt x="16" y="68"/>
                  <a:pt x="16" y="68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6"/>
                  <a:pt x="9" y="54"/>
                  <a:pt x="10" y="50"/>
                </a:cubicBezTo>
                <a:close/>
                <a:moveTo>
                  <a:pt x="53" y="36"/>
                </a:moveTo>
                <a:cubicBezTo>
                  <a:pt x="53" y="27"/>
                  <a:pt x="46" y="20"/>
                  <a:pt x="37" y="20"/>
                </a:cubicBezTo>
                <a:cubicBezTo>
                  <a:pt x="28" y="20"/>
                  <a:pt x="21" y="27"/>
                  <a:pt x="21" y="36"/>
                </a:cubicBezTo>
                <a:cubicBezTo>
                  <a:pt x="21" y="45"/>
                  <a:pt x="28" y="53"/>
                  <a:pt x="37" y="53"/>
                </a:cubicBezTo>
                <a:cubicBezTo>
                  <a:pt x="46" y="53"/>
                  <a:pt x="53" y="45"/>
                  <a:pt x="53" y="3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9"/>
          <p:cNvSpPr>
            <a:spLocks noEditPoints="1"/>
          </p:cNvSpPr>
          <p:nvPr/>
        </p:nvSpPr>
        <p:spPr bwMode="auto">
          <a:xfrm>
            <a:off x="5319111" y="3528238"/>
            <a:ext cx="1003300" cy="987425"/>
          </a:xfrm>
          <a:custGeom>
            <a:avLst/>
            <a:gdLst>
              <a:gd name="T0" fmla="*/ 201 w 203"/>
              <a:gd name="T1" fmla="*/ 82 h 200"/>
              <a:gd name="T2" fmla="*/ 201 w 203"/>
              <a:gd name="T3" fmla="*/ 118 h 200"/>
              <a:gd name="T4" fmla="*/ 174 w 203"/>
              <a:gd name="T5" fmla="*/ 130 h 200"/>
              <a:gd name="T6" fmla="*/ 187 w 203"/>
              <a:gd name="T7" fmla="*/ 158 h 200"/>
              <a:gd name="T8" fmla="*/ 159 w 203"/>
              <a:gd name="T9" fmla="*/ 185 h 200"/>
              <a:gd name="T10" fmla="*/ 131 w 203"/>
              <a:gd name="T11" fmla="*/ 172 h 200"/>
              <a:gd name="T12" fmla="*/ 121 w 203"/>
              <a:gd name="T13" fmla="*/ 200 h 200"/>
              <a:gd name="T14" fmla="*/ 83 w 203"/>
              <a:gd name="T15" fmla="*/ 200 h 200"/>
              <a:gd name="T16" fmla="*/ 71 w 203"/>
              <a:gd name="T17" fmla="*/ 171 h 200"/>
              <a:gd name="T18" fmla="*/ 44 w 203"/>
              <a:gd name="T19" fmla="*/ 185 h 200"/>
              <a:gd name="T20" fmla="*/ 15 w 203"/>
              <a:gd name="T21" fmla="*/ 155 h 200"/>
              <a:gd name="T22" fmla="*/ 28 w 203"/>
              <a:gd name="T23" fmla="*/ 138 h 200"/>
              <a:gd name="T24" fmla="*/ 28 w 203"/>
              <a:gd name="T25" fmla="*/ 138 h 200"/>
              <a:gd name="T26" fmla="*/ 28 w 203"/>
              <a:gd name="T27" fmla="*/ 137 h 200"/>
              <a:gd name="T28" fmla="*/ 28 w 203"/>
              <a:gd name="T29" fmla="*/ 128 h 200"/>
              <a:gd name="T30" fmla="*/ 25 w 203"/>
              <a:gd name="T31" fmla="*/ 123 h 200"/>
              <a:gd name="T32" fmla="*/ 20 w 203"/>
              <a:gd name="T33" fmla="*/ 109 h 200"/>
              <a:gd name="T34" fmla="*/ 0 w 203"/>
              <a:gd name="T35" fmla="*/ 110 h 200"/>
              <a:gd name="T36" fmla="*/ 0 w 203"/>
              <a:gd name="T37" fmla="*/ 82 h 200"/>
              <a:gd name="T38" fmla="*/ 28 w 203"/>
              <a:gd name="T39" fmla="*/ 72 h 200"/>
              <a:gd name="T40" fmla="*/ 19 w 203"/>
              <a:gd name="T41" fmla="*/ 41 h 200"/>
              <a:gd name="T42" fmla="*/ 42 w 203"/>
              <a:gd name="T43" fmla="*/ 17 h 200"/>
              <a:gd name="T44" fmla="*/ 72 w 203"/>
              <a:gd name="T45" fmla="*/ 28 h 200"/>
              <a:gd name="T46" fmla="*/ 83 w 203"/>
              <a:gd name="T47" fmla="*/ 0 h 200"/>
              <a:gd name="T48" fmla="*/ 117 w 203"/>
              <a:gd name="T49" fmla="*/ 0 h 200"/>
              <a:gd name="T50" fmla="*/ 130 w 203"/>
              <a:gd name="T51" fmla="*/ 28 h 200"/>
              <a:gd name="T52" fmla="*/ 159 w 203"/>
              <a:gd name="T53" fmla="*/ 17 h 200"/>
              <a:gd name="T54" fmla="*/ 185 w 203"/>
              <a:gd name="T55" fmla="*/ 43 h 200"/>
              <a:gd name="T56" fmla="*/ 172 w 203"/>
              <a:gd name="T57" fmla="*/ 72 h 200"/>
              <a:gd name="T58" fmla="*/ 201 w 203"/>
              <a:gd name="T59" fmla="*/ 82 h 200"/>
              <a:gd name="T60" fmla="*/ 138 w 203"/>
              <a:gd name="T61" fmla="*/ 125 h 200"/>
              <a:gd name="T62" fmla="*/ 146 w 203"/>
              <a:gd name="T63" fmla="*/ 100 h 200"/>
              <a:gd name="T64" fmla="*/ 101 w 203"/>
              <a:gd name="T65" fmla="*/ 56 h 200"/>
              <a:gd name="T66" fmla="*/ 57 w 203"/>
              <a:gd name="T67" fmla="*/ 93 h 200"/>
              <a:gd name="T68" fmla="*/ 57 w 203"/>
              <a:gd name="T69" fmla="*/ 100 h 200"/>
              <a:gd name="T70" fmla="*/ 101 w 203"/>
              <a:gd name="T71" fmla="*/ 145 h 200"/>
              <a:gd name="T72" fmla="*/ 138 w 203"/>
              <a:gd name="T73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3" h="200">
                <a:moveTo>
                  <a:pt x="201" y="82"/>
                </a:moveTo>
                <a:cubicBezTo>
                  <a:pt x="203" y="82"/>
                  <a:pt x="201" y="118"/>
                  <a:pt x="201" y="118"/>
                </a:cubicBezTo>
                <a:cubicBezTo>
                  <a:pt x="201" y="118"/>
                  <a:pt x="176" y="114"/>
                  <a:pt x="174" y="130"/>
                </a:cubicBezTo>
                <a:cubicBezTo>
                  <a:pt x="171" y="145"/>
                  <a:pt x="187" y="158"/>
                  <a:pt x="187" y="158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59" y="185"/>
                  <a:pt x="144" y="166"/>
                  <a:pt x="131" y="172"/>
                </a:cubicBezTo>
                <a:cubicBezTo>
                  <a:pt x="116" y="177"/>
                  <a:pt x="121" y="200"/>
                  <a:pt x="121" y="200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200"/>
                  <a:pt x="85" y="176"/>
                  <a:pt x="71" y="171"/>
                </a:cubicBezTo>
                <a:cubicBezTo>
                  <a:pt x="57" y="166"/>
                  <a:pt x="44" y="185"/>
                  <a:pt x="44" y="185"/>
                </a:cubicBezTo>
                <a:cubicBezTo>
                  <a:pt x="15" y="155"/>
                  <a:pt x="15" y="155"/>
                  <a:pt x="15" y="155"/>
                </a:cubicBezTo>
                <a:cubicBezTo>
                  <a:pt x="15" y="155"/>
                  <a:pt x="25" y="147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8" y="138"/>
                  <a:pt x="28" y="137"/>
                  <a:pt x="28" y="137"/>
                </a:cubicBezTo>
                <a:cubicBezTo>
                  <a:pt x="29" y="134"/>
                  <a:pt x="29" y="131"/>
                  <a:pt x="28" y="128"/>
                </a:cubicBezTo>
                <a:cubicBezTo>
                  <a:pt x="27" y="126"/>
                  <a:pt x="26" y="124"/>
                  <a:pt x="25" y="123"/>
                </a:cubicBezTo>
                <a:cubicBezTo>
                  <a:pt x="23" y="116"/>
                  <a:pt x="21" y="109"/>
                  <a:pt x="20" y="109"/>
                </a:cubicBezTo>
                <a:cubicBezTo>
                  <a:pt x="19" y="110"/>
                  <a:pt x="9" y="113"/>
                  <a:pt x="0" y="11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20" y="83"/>
                  <a:pt x="28" y="72"/>
                </a:cubicBezTo>
                <a:cubicBezTo>
                  <a:pt x="37" y="61"/>
                  <a:pt x="19" y="41"/>
                  <a:pt x="19" y="4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55" y="32"/>
                  <a:pt x="72" y="28"/>
                </a:cubicBezTo>
                <a:cubicBezTo>
                  <a:pt x="89" y="23"/>
                  <a:pt x="83" y="0"/>
                  <a:pt x="83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24"/>
                  <a:pt x="130" y="28"/>
                </a:cubicBezTo>
                <a:cubicBezTo>
                  <a:pt x="144" y="32"/>
                  <a:pt x="159" y="17"/>
                  <a:pt x="159" y="17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43"/>
                  <a:pt x="162" y="60"/>
                  <a:pt x="172" y="72"/>
                </a:cubicBezTo>
                <a:cubicBezTo>
                  <a:pt x="182" y="83"/>
                  <a:pt x="199" y="82"/>
                  <a:pt x="201" y="82"/>
                </a:cubicBezTo>
                <a:close/>
                <a:moveTo>
                  <a:pt x="138" y="125"/>
                </a:moveTo>
                <a:cubicBezTo>
                  <a:pt x="143" y="118"/>
                  <a:pt x="146" y="109"/>
                  <a:pt x="146" y="100"/>
                </a:cubicBezTo>
                <a:cubicBezTo>
                  <a:pt x="146" y="75"/>
                  <a:pt x="126" y="56"/>
                  <a:pt x="101" y="56"/>
                </a:cubicBezTo>
                <a:cubicBezTo>
                  <a:pt x="79" y="56"/>
                  <a:pt x="60" y="72"/>
                  <a:pt x="57" y="93"/>
                </a:cubicBezTo>
                <a:cubicBezTo>
                  <a:pt x="57" y="95"/>
                  <a:pt x="57" y="98"/>
                  <a:pt x="57" y="100"/>
                </a:cubicBezTo>
                <a:cubicBezTo>
                  <a:pt x="57" y="125"/>
                  <a:pt x="77" y="145"/>
                  <a:pt x="101" y="145"/>
                </a:cubicBezTo>
                <a:cubicBezTo>
                  <a:pt x="117" y="145"/>
                  <a:pt x="130" y="137"/>
                  <a:pt x="138" y="1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3887186" y="1607363"/>
            <a:ext cx="2198688" cy="2178050"/>
          </a:xfrm>
          <a:custGeom>
            <a:avLst/>
            <a:gdLst>
              <a:gd name="T0" fmla="*/ 441 w 445"/>
              <a:gd name="T1" fmla="*/ 181 h 441"/>
              <a:gd name="T2" fmla="*/ 441 w 445"/>
              <a:gd name="T3" fmla="*/ 260 h 441"/>
              <a:gd name="T4" fmla="*/ 380 w 445"/>
              <a:gd name="T5" fmla="*/ 286 h 441"/>
              <a:gd name="T6" fmla="*/ 411 w 445"/>
              <a:gd name="T7" fmla="*/ 347 h 441"/>
              <a:gd name="T8" fmla="*/ 347 w 445"/>
              <a:gd name="T9" fmla="*/ 408 h 441"/>
              <a:gd name="T10" fmla="*/ 287 w 445"/>
              <a:gd name="T11" fmla="*/ 377 h 441"/>
              <a:gd name="T12" fmla="*/ 264 w 445"/>
              <a:gd name="T13" fmla="*/ 441 h 441"/>
              <a:gd name="T14" fmla="*/ 181 w 445"/>
              <a:gd name="T15" fmla="*/ 441 h 441"/>
              <a:gd name="T16" fmla="*/ 155 w 445"/>
              <a:gd name="T17" fmla="*/ 376 h 441"/>
              <a:gd name="T18" fmla="*/ 96 w 445"/>
              <a:gd name="T19" fmla="*/ 408 h 441"/>
              <a:gd name="T20" fmla="*/ 72 w 445"/>
              <a:gd name="T21" fmla="*/ 383 h 441"/>
              <a:gd name="T22" fmla="*/ 72 w 445"/>
              <a:gd name="T23" fmla="*/ 378 h 441"/>
              <a:gd name="T24" fmla="*/ 68 w 445"/>
              <a:gd name="T25" fmla="*/ 378 h 441"/>
              <a:gd name="T26" fmla="*/ 33 w 445"/>
              <a:gd name="T27" fmla="*/ 341 h 441"/>
              <a:gd name="T28" fmla="*/ 61 w 445"/>
              <a:gd name="T29" fmla="*/ 303 h 441"/>
              <a:gd name="T30" fmla="*/ 61 w 445"/>
              <a:gd name="T31" fmla="*/ 303 h 441"/>
              <a:gd name="T32" fmla="*/ 61 w 445"/>
              <a:gd name="T33" fmla="*/ 303 h 441"/>
              <a:gd name="T34" fmla="*/ 60 w 445"/>
              <a:gd name="T35" fmla="*/ 281 h 441"/>
              <a:gd name="T36" fmla="*/ 54 w 445"/>
              <a:gd name="T37" fmla="*/ 271 h 441"/>
              <a:gd name="T38" fmla="*/ 44 w 445"/>
              <a:gd name="T39" fmla="*/ 241 h 441"/>
              <a:gd name="T40" fmla="*/ 0 w 445"/>
              <a:gd name="T41" fmla="*/ 242 h 441"/>
              <a:gd name="T42" fmla="*/ 0 w 445"/>
              <a:gd name="T43" fmla="*/ 181 h 441"/>
              <a:gd name="T44" fmla="*/ 62 w 445"/>
              <a:gd name="T45" fmla="*/ 159 h 441"/>
              <a:gd name="T46" fmla="*/ 40 w 445"/>
              <a:gd name="T47" fmla="*/ 92 h 441"/>
              <a:gd name="T48" fmla="*/ 92 w 445"/>
              <a:gd name="T49" fmla="*/ 38 h 441"/>
              <a:gd name="T50" fmla="*/ 158 w 445"/>
              <a:gd name="T51" fmla="*/ 62 h 441"/>
              <a:gd name="T52" fmla="*/ 181 w 445"/>
              <a:gd name="T53" fmla="*/ 0 h 441"/>
              <a:gd name="T54" fmla="*/ 257 w 445"/>
              <a:gd name="T55" fmla="*/ 0 h 441"/>
              <a:gd name="T56" fmla="*/ 286 w 445"/>
              <a:gd name="T57" fmla="*/ 63 h 441"/>
              <a:gd name="T58" fmla="*/ 349 w 445"/>
              <a:gd name="T59" fmla="*/ 38 h 441"/>
              <a:gd name="T60" fmla="*/ 405 w 445"/>
              <a:gd name="T61" fmla="*/ 95 h 441"/>
              <a:gd name="T62" fmla="*/ 377 w 445"/>
              <a:gd name="T63" fmla="*/ 159 h 441"/>
              <a:gd name="T64" fmla="*/ 441 w 445"/>
              <a:gd name="T65" fmla="*/ 181 h 441"/>
              <a:gd name="T66" fmla="*/ 319 w 445"/>
              <a:gd name="T67" fmla="*/ 221 h 441"/>
              <a:gd name="T68" fmla="*/ 221 w 445"/>
              <a:gd name="T69" fmla="*/ 123 h 441"/>
              <a:gd name="T70" fmla="*/ 123 w 445"/>
              <a:gd name="T71" fmla="*/ 221 h 441"/>
              <a:gd name="T72" fmla="*/ 221 w 445"/>
              <a:gd name="T73" fmla="*/ 318 h 441"/>
              <a:gd name="T74" fmla="*/ 319 w 445"/>
              <a:gd name="T75" fmla="*/ 22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45" h="441">
                <a:moveTo>
                  <a:pt x="441" y="181"/>
                </a:moveTo>
                <a:cubicBezTo>
                  <a:pt x="445" y="181"/>
                  <a:pt x="441" y="260"/>
                  <a:pt x="441" y="260"/>
                </a:cubicBezTo>
                <a:cubicBezTo>
                  <a:pt x="441" y="260"/>
                  <a:pt x="386" y="251"/>
                  <a:pt x="380" y="286"/>
                </a:cubicBezTo>
                <a:cubicBezTo>
                  <a:pt x="375" y="320"/>
                  <a:pt x="411" y="347"/>
                  <a:pt x="411" y="347"/>
                </a:cubicBezTo>
                <a:cubicBezTo>
                  <a:pt x="347" y="408"/>
                  <a:pt x="347" y="408"/>
                  <a:pt x="347" y="408"/>
                </a:cubicBezTo>
                <a:cubicBezTo>
                  <a:pt x="347" y="408"/>
                  <a:pt x="316" y="366"/>
                  <a:pt x="287" y="377"/>
                </a:cubicBezTo>
                <a:cubicBezTo>
                  <a:pt x="254" y="390"/>
                  <a:pt x="264" y="441"/>
                  <a:pt x="264" y="441"/>
                </a:cubicBezTo>
                <a:cubicBezTo>
                  <a:pt x="181" y="441"/>
                  <a:pt x="181" y="441"/>
                  <a:pt x="181" y="441"/>
                </a:cubicBezTo>
                <a:cubicBezTo>
                  <a:pt x="181" y="441"/>
                  <a:pt x="187" y="387"/>
                  <a:pt x="155" y="376"/>
                </a:cubicBezTo>
                <a:cubicBezTo>
                  <a:pt x="123" y="365"/>
                  <a:pt x="96" y="408"/>
                  <a:pt x="96" y="408"/>
                </a:cubicBezTo>
                <a:cubicBezTo>
                  <a:pt x="72" y="383"/>
                  <a:pt x="72" y="383"/>
                  <a:pt x="72" y="383"/>
                </a:cubicBezTo>
                <a:cubicBezTo>
                  <a:pt x="72" y="380"/>
                  <a:pt x="72" y="378"/>
                  <a:pt x="72" y="378"/>
                </a:cubicBezTo>
                <a:cubicBezTo>
                  <a:pt x="68" y="378"/>
                  <a:pt x="68" y="378"/>
                  <a:pt x="68" y="378"/>
                </a:cubicBezTo>
                <a:cubicBezTo>
                  <a:pt x="33" y="341"/>
                  <a:pt x="33" y="341"/>
                  <a:pt x="33" y="341"/>
                </a:cubicBezTo>
                <a:cubicBezTo>
                  <a:pt x="33" y="341"/>
                  <a:pt x="55" y="324"/>
                  <a:pt x="61" y="303"/>
                </a:cubicBezTo>
                <a:cubicBezTo>
                  <a:pt x="61" y="303"/>
                  <a:pt x="61" y="303"/>
                  <a:pt x="61" y="303"/>
                </a:cubicBezTo>
                <a:cubicBezTo>
                  <a:pt x="61" y="303"/>
                  <a:pt x="61" y="303"/>
                  <a:pt x="61" y="303"/>
                </a:cubicBezTo>
                <a:cubicBezTo>
                  <a:pt x="63" y="296"/>
                  <a:pt x="63" y="288"/>
                  <a:pt x="60" y="281"/>
                </a:cubicBezTo>
                <a:cubicBezTo>
                  <a:pt x="59" y="277"/>
                  <a:pt x="56" y="274"/>
                  <a:pt x="54" y="271"/>
                </a:cubicBezTo>
                <a:cubicBezTo>
                  <a:pt x="50" y="255"/>
                  <a:pt x="46" y="240"/>
                  <a:pt x="44" y="241"/>
                </a:cubicBezTo>
                <a:cubicBezTo>
                  <a:pt x="41" y="242"/>
                  <a:pt x="20" y="249"/>
                  <a:pt x="0" y="24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1"/>
                  <a:pt x="43" y="182"/>
                  <a:pt x="62" y="159"/>
                </a:cubicBezTo>
                <a:cubicBezTo>
                  <a:pt x="80" y="135"/>
                  <a:pt x="40" y="92"/>
                  <a:pt x="40" y="92"/>
                </a:cubicBezTo>
                <a:cubicBezTo>
                  <a:pt x="92" y="38"/>
                  <a:pt x="92" y="38"/>
                  <a:pt x="92" y="38"/>
                </a:cubicBezTo>
                <a:cubicBezTo>
                  <a:pt x="92" y="38"/>
                  <a:pt x="120" y="72"/>
                  <a:pt x="158" y="62"/>
                </a:cubicBezTo>
                <a:cubicBezTo>
                  <a:pt x="195" y="52"/>
                  <a:pt x="181" y="0"/>
                  <a:pt x="181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54"/>
                  <a:pt x="286" y="63"/>
                </a:cubicBezTo>
                <a:cubicBezTo>
                  <a:pt x="314" y="72"/>
                  <a:pt x="349" y="38"/>
                  <a:pt x="349" y="38"/>
                </a:cubicBezTo>
                <a:cubicBezTo>
                  <a:pt x="405" y="95"/>
                  <a:pt x="405" y="95"/>
                  <a:pt x="405" y="95"/>
                </a:cubicBezTo>
                <a:cubicBezTo>
                  <a:pt x="405" y="95"/>
                  <a:pt x="356" y="134"/>
                  <a:pt x="377" y="159"/>
                </a:cubicBezTo>
                <a:cubicBezTo>
                  <a:pt x="399" y="184"/>
                  <a:pt x="436" y="182"/>
                  <a:pt x="441" y="181"/>
                </a:cubicBezTo>
                <a:close/>
                <a:moveTo>
                  <a:pt x="319" y="221"/>
                </a:moveTo>
                <a:cubicBezTo>
                  <a:pt x="319" y="166"/>
                  <a:pt x="275" y="123"/>
                  <a:pt x="221" y="123"/>
                </a:cubicBezTo>
                <a:cubicBezTo>
                  <a:pt x="167" y="123"/>
                  <a:pt x="123" y="166"/>
                  <a:pt x="123" y="221"/>
                </a:cubicBezTo>
                <a:cubicBezTo>
                  <a:pt x="123" y="275"/>
                  <a:pt x="167" y="318"/>
                  <a:pt x="221" y="318"/>
                </a:cubicBezTo>
                <a:cubicBezTo>
                  <a:pt x="275" y="318"/>
                  <a:pt x="319" y="275"/>
                  <a:pt x="319" y="2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5636611" y="3839388"/>
            <a:ext cx="365125" cy="365125"/>
          </a:xfrm>
          <a:custGeom>
            <a:avLst/>
            <a:gdLst>
              <a:gd name="T0" fmla="*/ 74 w 74"/>
              <a:gd name="T1" fmla="*/ 30 h 74"/>
              <a:gd name="T2" fmla="*/ 74 w 74"/>
              <a:gd name="T3" fmla="*/ 44 h 74"/>
              <a:gd name="T4" fmla="*/ 64 w 74"/>
              <a:gd name="T5" fmla="*/ 48 h 74"/>
              <a:gd name="T6" fmla="*/ 69 w 74"/>
              <a:gd name="T7" fmla="*/ 58 h 74"/>
              <a:gd name="T8" fmla="*/ 58 w 74"/>
              <a:gd name="T9" fmla="*/ 68 h 74"/>
              <a:gd name="T10" fmla="*/ 48 w 74"/>
              <a:gd name="T11" fmla="*/ 63 h 74"/>
              <a:gd name="T12" fmla="*/ 44 w 74"/>
              <a:gd name="T13" fmla="*/ 74 h 74"/>
              <a:gd name="T14" fmla="*/ 30 w 74"/>
              <a:gd name="T15" fmla="*/ 74 h 74"/>
              <a:gd name="T16" fmla="*/ 26 w 74"/>
              <a:gd name="T17" fmla="*/ 63 h 74"/>
              <a:gd name="T18" fmla="*/ 16 w 74"/>
              <a:gd name="T19" fmla="*/ 68 h 74"/>
              <a:gd name="T20" fmla="*/ 6 w 74"/>
              <a:gd name="T21" fmla="*/ 57 h 74"/>
              <a:gd name="T22" fmla="*/ 10 w 74"/>
              <a:gd name="T23" fmla="*/ 51 h 74"/>
              <a:gd name="T24" fmla="*/ 10 w 74"/>
              <a:gd name="T25" fmla="*/ 51 h 74"/>
              <a:gd name="T26" fmla="*/ 10 w 74"/>
              <a:gd name="T27" fmla="*/ 51 h 74"/>
              <a:gd name="T28" fmla="*/ 10 w 74"/>
              <a:gd name="T29" fmla="*/ 47 h 74"/>
              <a:gd name="T30" fmla="*/ 9 w 74"/>
              <a:gd name="T31" fmla="*/ 45 h 74"/>
              <a:gd name="T32" fmla="*/ 8 w 74"/>
              <a:gd name="T33" fmla="*/ 40 h 74"/>
              <a:gd name="T34" fmla="*/ 0 w 74"/>
              <a:gd name="T35" fmla="*/ 41 h 74"/>
              <a:gd name="T36" fmla="*/ 0 w 74"/>
              <a:gd name="T37" fmla="*/ 30 h 74"/>
              <a:gd name="T38" fmla="*/ 11 w 74"/>
              <a:gd name="T39" fmla="*/ 27 h 74"/>
              <a:gd name="T40" fmla="*/ 7 w 74"/>
              <a:gd name="T41" fmla="*/ 15 h 74"/>
              <a:gd name="T42" fmla="*/ 16 w 74"/>
              <a:gd name="T43" fmla="*/ 7 h 74"/>
              <a:gd name="T44" fmla="*/ 27 w 74"/>
              <a:gd name="T45" fmla="*/ 10 h 74"/>
              <a:gd name="T46" fmla="*/ 30 w 74"/>
              <a:gd name="T47" fmla="*/ 0 h 74"/>
              <a:gd name="T48" fmla="*/ 43 w 74"/>
              <a:gd name="T49" fmla="*/ 0 h 74"/>
              <a:gd name="T50" fmla="*/ 48 w 74"/>
              <a:gd name="T51" fmla="*/ 11 h 74"/>
              <a:gd name="T52" fmla="*/ 58 w 74"/>
              <a:gd name="T53" fmla="*/ 7 h 74"/>
              <a:gd name="T54" fmla="*/ 68 w 74"/>
              <a:gd name="T55" fmla="*/ 16 h 74"/>
              <a:gd name="T56" fmla="*/ 63 w 74"/>
              <a:gd name="T57" fmla="*/ 27 h 74"/>
              <a:gd name="T58" fmla="*/ 74 w 74"/>
              <a:gd name="T59" fmla="*/ 30 h 74"/>
              <a:gd name="T60" fmla="*/ 53 w 74"/>
              <a:gd name="T61" fmla="*/ 37 h 74"/>
              <a:gd name="T62" fmla="*/ 37 w 74"/>
              <a:gd name="T63" fmla="*/ 21 h 74"/>
              <a:gd name="T64" fmla="*/ 21 w 74"/>
              <a:gd name="T65" fmla="*/ 37 h 74"/>
              <a:gd name="T66" fmla="*/ 37 w 74"/>
              <a:gd name="T67" fmla="*/ 53 h 74"/>
              <a:gd name="T68" fmla="*/ 53 w 74"/>
              <a:gd name="T69" fmla="*/ 3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4" h="74">
                <a:moveTo>
                  <a:pt x="74" y="30"/>
                </a:moveTo>
                <a:cubicBezTo>
                  <a:pt x="74" y="30"/>
                  <a:pt x="74" y="44"/>
                  <a:pt x="74" y="44"/>
                </a:cubicBezTo>
                <a:cubicBezTo>
                  <a:pt x="74" y="44"/>
                  <a:pt x="65" y="42"/>
                  <a:pt x="64" y="48"/>
                </a:cubicBezTo>
                <a:cubicBezTo>
                  <a:pt x="63" y="54"/>
                  <a:pt x="69" y="58"/>
                  <a:pt x="69" y="5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3" y="61"/>
                  <a:pt x="48" y="63"/>
                </a:cubicBezTo>
                <a:cubicBezTo>
                  <a:pt x="43" y="65"/>
                  <a:pt x="44" y="74"/>
                  <a:pt x="44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0" y="74"/>
                  <a:pt x="31" y="65"/>
                  <a:pt x="26" y="63"/>
                </a:cubicBezTo>
                <a:cubicBezTo>
                  <a:pt x="21" y="61"/>
                  <a:pt x="16" y="68"/>
                  <a:pt x="16" y="68"/>
                </a:cubicBezTo>
                <a:cubicBezTo>
                  <a:pt x="6" y="57"/>
                  <a:pt x="6" y="57"/>
                  <a:pt x="6" y="57"/>
                </a:cubicBezTo>
                <a:cubicBezTo>
                  <a:pt x="6" y="57"/>
                  <a:pt x="9" y="54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49"/>
                  <a:pt x="11" y="48"/>
                  <a:pt x="10" y="47"/>
                </a:cubicBezTo>
                <a:cubicBezTo>
                  <a:pt x="10" y="46"/>
                  <a:pt x="10" y="46"/>
                  <a:pt x="9" y="45"/>
                </a:cubicBezTo>
                <a:cubicBezTo>
                  <a:pt x="9" y="43"/>
                  <a:pt x="8" y="40"/>
                  <a:pt x="8" y="40"/>
                </a:cubicBezTo>
                <a:cubicBezTo>
                  <a:pt x="7" y="41"/>
                  <a:pt x="4" y="42"/>
                  <a:pt x="0" y="4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7" y="31"/>
                  <a:pt x="11" y="27"/>
                </a:cubicBezTo>
                <a:cubicBezTo>
                  <a:pt x="14" y="23"/>
                  <a:pt x="7" y="15"/>
                  <a:pt x="7" y="15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20" y="12"/>
                  <a:pt x="27" y="10"/>
                </a:cubicBezTo>
                <a:cubicBezTo>
                  <a:pt x="33" y="9"/>
                  <a:pt x="30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9"/>
                  <a:pt x="48" y="11"/>
                </a:cubicBezTo>
                <a:cubicBezTo>
                  <a:pt x="53" y="12"/>
                  <a:pt x="58" y="7"/>
                  <a:pt x="58" y="7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0" y="22"/>
                  <a:pt x="63" y="27"/>
                </a:cubicBezTo>
                <a:cubicBezTo>
                  <a:pt x="67" y="31"/>
                  <a:pt x="73" y="31"/>
                  <a:pt x="74" y="30"/>
                </a:cubicBezTo>
                <a:close/>
                <a:moveTo>
                  <a:pt x="53" y="37"/>
                </a:moveTo>
                <a:cubicBezTo>
                  <a:pt x="53" y="28"/>
                  <a:pt x="46" y="21"/>
                  <a:pt x="37" y="21"/>
                </a:cubicBezTo>
                <a:cubicBezTo>
                  <a:pt x="28" y="21"/>
                  <a:pt x="21" y="28"/>
                  <a:pt x="21" y="37"/>
                </a:cubicBezTo>
                <a:cubicBezTo>
                  <a:pt x="21" y="46"/>
                  <a:pt x="28" y="53"/>
                  <a:pt x="37" y="53"/>
                </a:cubicBezTo>
                <a:cubicBezTo>
                  <a:pt x="46" y="53"/>
                  <a:pt x="53" y="46"/>
                  <a:pt x="53" y="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2"/>
          <p:cNvSpPr>
            <a:spLocks noEditPoints="1"/>
          </p:cNvSpPr>
          <p:nvPr/>
        </p:nvSpPr>
        <p:spPr bwMode="auto">
          <a:xfrm>
            <a:off x="4579336" y="2297926"/>
            <a:ext cx="804863" cy="795338"/>
          </a:xfrm>
          <a:custGeom>
            <a:avLst/>
            <a:gdLst>
              <a:gd name="T0" fmla="*/ 162 w 163"/>
              <a:gd name="T1" fmla="*/ 66 h 161"/>
              <a:gd name="T2" fmla="*/ 162 w 163"/>
              <a:gd name="T3" fmla="*/ 95 h 161"/>
              <a:gd name="T4" fmla="*/ 139 w 163"/>
              <a:gd name="T5" fmla="*/ 104 h 161"/>
              <a:gd name="T6" fmla="*/ 150 w 163"/>
              <a:gd name="T7" fmla="*/ 127 h 161"/>
              <a:gd name="T8" fmla="*/ 127 w 163"/>
              <a:gd name="T9" fmla="*/ 149 h 161"/>
              <a:gd name="T10" fmla="*/ 105 w 163"/>
              <a:gd name="T11" fmla="*/ 138 h 161"/>
              <a:gd name="T12" fmla="*/ 97 w 163"/>
              <a:gd name="T13" fmla="*/ 161 h 161"/>
              <a:gd name="T14" fmla="*/ 66 w 163"/>
              <a:gd name="T15" fmla="*/ 161 h 161"/>
              <a:gd name="T16" fmla="*/ 57 w 163"/>
              <a:gd name="T17" fmla="*/ 137 h 161"/>
              <a:gd name="T18" fmla="*/ 35 w 163"/>
              <a:gd name="T19" fmla="*/ 149 h 161"/>
              <a:gd name="T20" fmla="*/ 12 w 163"/>
              <a:gd name="T21" fmla="*/ 124 h 161"/>
              <a:gd name="T22" fmla="*/ 23 w 163"/>
              <a:gd name="T23" fmla="*/ 110 h 161"/>
              <a:gd name="T24" fmla="*/ 23 w 163"/>
              <a:gd name="T25" fmla="*/ 110 h 161"/>
              <a:gd name="T26" fmla="*/ 23 w 163"/>
              <a:gd name="T27" fmla="*/ 110 h 161"/>
              <a:gd name="T28" fmla="*/ 22 w 163"/>
              <a:gd name="T29" fmla="*/ 103 h 161"/>
              <a:gd name="T30" fmla="*/ 20 w 163"/>
              <a:gd name="T31" fmla="*/ 99 h 161"/>
              <a:gd name="T32" fmla="*/ 16 w 163"/>
              <a:gd name="T33" fmla="*/ 88 h 161"/>
              <a:gd name="T34" fmla="*/ 0 w 163"/>
              <a:gd name="T35" fmla="*/ 88 h 161"/>
              <a:gd name="T36" fmla="*/ 0 w 163"/>
              <a:gd name="T37" fmla="*/ 66 h 161"/>
              <a:gd name="T38" fmla="*/ 23 w 163"/>
              <a:gd name="T39" fmla="*/ 58 h 161"/>
              <a:gd name="T40" fmla="*/ 15 w 163"/>
              <a:gd name="T41" fmla="*/ 33 h 161"/>
              <a:gd name="T42" fmla="*/ 34 w 163"/>
              <a:gd name="T43" fmla="*/ 13 h 161"/>
              <a:gd name="T44" fmla="*/ 58 w 163"/>
              <a:gd name="T45" fmla="*/ 22 h 161"/>
              <a:gd name="T46" fmla="*/ 66 w 163"/>
              <a:gd name="T47" fmla="*/ 0 h 161"/>
              <a:gd name="T48" fmla="*/ 94 w 163"/>
              <a:gd name="T49" fmla="*/ 0 h 161"/>
              <a:gd name="T50" fmla="*/ 105 w 163"/>
              <a:gd name="T51" fmla="*/ 23 h 161"/>
              <a:gd name="T52" fmla="*/ 128 w 163"/>
              <a:gd name="T53" fmla="*/ 13 h 161"/>
              <a:gd name="T54" fmla="*/ 148 w 163"/>
              <a:gd name="T55" fmla="*/ 34 h 161"/>
              <a:gd name="T56" fmla="*/ 138 w 163"/>
              <a:gd name="T57" fmla="*/ 58 h 161"/>
              <a:gd name="T58" fmla="*/ 162 w 163"/>
              <a:gd name="T59" fmla="*/ 66 h 161"/>
              <a:gd name="T60" fmla="*/ 117 w 163"/>
              <a:gd name="T61" fmla="*/ 80 h 161"/>
              <a:gd name="T62" fmla="*/ 81 w 163"/>
              <a:gd name="T63" fmla="*/ 45 h 161"/>
              <a:gd name="T64" fmla="*/ 45 w 163"/>
              <a:gd name="T65" fmla="*/ 80 h 161"/>
              <a:gd name="T66" fmla="*/ 81 w 163"/>
              <a:gd name="T67" fmla="*/ 116 h 161"/>
              <a:gd name="T68" fmla="*/ 117 w 163"/>
              <a:gd name="T69" fmla="*/ 8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" h="161">
                <a:moveTo>
                  <a:pt x="162" y="66"/>
                </a:moveTo>
                <a:cubicBezTo>
                  <a:pt x="163" y="66"/>
                  <a:pt x="162" y="95"/>
                  <a:pt x="162" y="95"/>
                </a:cubicBezTo>
                <a:cubicBezTo>
                  <a:pt x="162" y="95"/>
                  <a:pt x="142" y="92"/>
                  <a:pt x="139" y="104"/>
                </a:cubicBezTo>
                <a:cubicBezTo>
                  <a:pt x="137" y="117"/>
                  <a:pt x="150" y="127"/>
                  <a:pt x="150" y="127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27" y="149"/>
                  <a:pt x="116" y="134"/>
                  <a:pt x="105" y="138"/>
                </a:cubicBezTo>
                <a:cubicBezTo>
                  <a:pt x="93" y="143"/>
                  <a:pt x="97" y="161"/>
                  <a:pt x="97" y="161"/>
                </a:cubicBezTo>
                <a:cubicBezTo>
                  <a:pt x="66" y="161"/>
                  <a:pt x="66" y="161"/>
                  <a:pt x="66" y="161"/>
                </a:cubicBezTo>
                <a:cubicBezTo>
                  <a:pt x="66" y="161"/>
                  <a:pt x="69" y="141"/>
                  <a:pt x="57" y="137"/>
                </a:cubicBezTo>
                <a:cubicBezTo>
                  <a:pt x="45" y="133"/>
                  <a:pt x="35" y="149"/>
                  <a:pt x="35" y="149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2" y="124"/>
                  <a:pt x="20" y="118"/>
                  <a:pt x="23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08"/>
                  <a:pt x="23" y="105"/>
                  <a:pt x="22" y="103"/>
                </a:cubicBezTo>
                <a:cubicBezTo>
                  <a:pt x="22" y="101"/>
                  <a:pt x="21" y="100"/>
                  <a:pt x="20" y="99"/>
                </a:cubicBezTo>
                <a:cubicBezTo>
                  <a:pt x="18" y="93"/>
                  <a:pt x="17" y="87"/>
                  <a:pt x="16" y="88"/>
                </a:cubicBezTo>
                <a:cubicBezTo>
                  <a:pt x="15" y="88"/>
                  <a:pt x="8" y="91"/>
                  <a:pt x="0" y="8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16" y="66"/>
                  <a:pt x="23" y="58"/>
                </a:cubicBezTo>
                <a:cubicBezTo>
                  <a:pt x="30" y="49"/>
                  <a:pt x="15" y="33"/>
                  <a:pt x="15" y="3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44" y="26"/>
                  <a:pt x="58" y="22"/>
                </a:cubicBezTo>
                <a:cubicBezTo>
                  <a:pt x="72" y="18"/>
                  <a:pt x="66" y="0"/>
                  <a:pt x="66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20"/>
                  <a:pt x="105" y="23"/>
                </a:cubicBezTo>
                <a:cubicBezTo>
                  <a:pt x="115" y="26"/>
                  <a:pt x="128" y="13"/>
                  <a:pt x="128" y="1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34"/>
                  <a:pt x="131" y="49"/>
                  <a:pt x="138" y="58"/>
                </a:cubicBezTo>
                <a:cubicBezTo>
                  <a:pt x="146" y="67"/>
                  <a:pt x="160" y="66"/>
                  <a:pt x="162" y="66"/>
                </a:cubicBezTo>
                <a:close/>
                <a:moveTo>
                  <a:pt x="117" y="80"/>
                </a:moveTo>
                <a:cubicBezTo>
                  <a:pt x="117" y="61"/>
                  <a:pt x="101" y="45"/>
                  <a:pt x="81" y="45"/>
                </a:cubicBezTo>
                <a:cubicBezTo>
                  <a:pt x="61" y="45"/>
                  <a:pt x="45" y="61"/>
                  <a:pt x="45" y="80"/>
                </a:cubicBezTo>
                <a:cubicBezTo>
                  <a:pt x="45" y="100"/>
                  <a:pt x="61" y="116"/>
                  <a:pt x="81" y="116"/>
                </a:cubicBezTo>
                <a:cubicBezTo>
                  <a:pt x="101" y="116"/>
                  <a:pt x="117" y="100"/>
                  <a:pt x="117" y="8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3388711" y="3474263"/>
            <a:ext cx="1481138" cy="1465263"/>
          </a:xfrm>
          <a:custGeom>
            <a:avLst/>
            <a:gdLst>
              <a:gd name="T0" fmla="*/ 297 w 300"/>
              <a:gd name="T1" fmla="*/ 123 h 297"/>
              <a:gd name="T2" fmla="*/ 297 w 300"/>
              <a:gd name="T3" fmla="*/ 176 h 297"/>
              <a:gd name="T4" fmla="*/ 256 w 300"/>
              <a:gd name="T5" fmla="*/ 193 h 297"/>
              <a:gd name="T6" fmla="*/ 277 w 300"/>
              <a:gd name="T7" fmla="*/ 234 h 297"/>
              <a:gd name="T8" fmla="*/ 234 w 300"/>
              <a:gd name="T9" fmla="*/ 275 h 297"/>
              <a:gd name="T10" fmla="*/ 194 w 300"/>
              <a:gd name="T11" fmla="*/ 255 h 297"/>
              <a:gd name="T12" fmla="*/ 178 w 300"/>
              <a:gd name="T13" fmla="*/ 297 h 297"/>
              <a:gd name="T14" fmla="*/ 122 w 300"/>
              <a:gd name="T15" fmla="*/ 297 h 297"/>
              <a:gd name="T16" fmla="*/ 105 w 300"/>
              <a:gd name="T17" fmla="*/ 254 h 297"/>
              <a:gd name="T18" fmla="*/ 65 w 300"/>
              <a:gd name="T19" fmla="*/ 275 h 297"/>
              <a:gd name="T20" fmla="*/ 22 w 300"/>
              <a:gd name="T21" fmla="*/ 230 h 297"/>
              <a:gd name="T22" fmla="*/ 41 w 300"/>
              <a:gd name="T23" fmla="*/ 204 h 297"/>
              <a:gd name="T24" fmla="*/ 41 w 300"/>
              <a:gd name="T25" fmla="*/ 204 h 297"/>
              <a:gd name="T26" fmla="*/ 41 w 300"/>
              <a:gd name="T27" fmla="*/ 204 h 297"/>
              <a:gd name="T28" fmla="*/ 41 w 300"/>
              <a:gd name="T29" fmla="*/ 190 h 297"/>
              <a:gd name="T30" fmla="*/ 36 w 300"/>
              <a:gd name="T31" fmla="*/ 183 h 297"/>
              <a:gd name="T32" fmla="*/ 30 w 300"/>
              <a:gd name="T33" fmla="*/ 163 h 297"/>
              <a:gd name="T34" fmla="*/ 0 w 300"/>
              <a:gd name="T35" fmla="*/ 163 h 297"/>
              <a:gd name="T36" fmla="*/ 0 w 300"/>
              <a:gd name="T37" fmla="*/ 123 h 297"/>
              <a:gd name="T38" fmla="*/ 42 w 300"/>
              <a:gd name="T39" fmla="*/ 107 h 297"/>
              <a:gd name="T40" fmla="*/ 27 w 300"/>
              <a:gd name="T41" fmla="*/ 62 h 297"/>
              <a:gd name="T42" fmla="*/ 62 w 300"/>
              <a:gd name="T43" fmla="*/ 26 h 297"/>
              <a:gd name="T44" fmla="*/ 106 w 300"/>
              <a:gd name="T45" fmla="*/ 42 h 297"/>
              <a:gd name="T46" fmla="*/ 122 w 300"/>
              <a:gd name="T47" fmla="*/ 0 h 297"/>
              <a:gd name="T48" fmla="*/ 169 w 300"/>
              <a:gd name="T49" fmla="*/ 0 h 297"/>
              <a:gd name="T50" fmla="*/ 173 w 300"/>
              <a:gd name="T51" fmla="*/ 5 h 297"/>
              <a:gd name="T52" fmla="*/ 193 w 300"/>
              <a:gd name="T53" fmla="*/ 43 h 297"/>
              <a:gd name="T54" fmla="*/ 235 w 300"/>
              <a:gd name="T55" fmla="*/ 26 h 297"/>
              <a:gd name="T56" fmla="*/ 273 w 300"/>
              <a:gd name="T57" fmla="*/ 64 h 297"/>
              <a:gd name="T58" fmla="*/ 255 w 300"/>
              <a:gd name="T59" fmla="*/ 107 h 297"/>
              <a:gd name="T60" fmla="*/ 297 w 300"/>
              <a:gd name="T61" fmla="*/ 123 h 297"/>
              <a:gd name="T62" fmla="*/ 215 w 300"/>
              <a:gd name="T63" fmla="*/ 149 h 297"/>
              <a:gd name="T64" fmla="*/ 149 w 300"/>
              <a:gd name="T65" fmla="*/ 83 h 297"/>
              <a:gd name="T66" fmla="*/ 83 w 300"/>
              <a:gd name="T67" fmla="*/ 149 h 297"/>
              <a:gd name="T68" fmla="*/ 149 w 300"/>
              <a:gd name="T69" fmla="*/ 215 h 297"/>
              <a:gd name="T70" fmla="*/ 215 w 300"/>
              <a:gd name="T71" fmla="*/ 14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0" h="297">
                <a:moveTo>
                  <a:pt x="297" y="123"/>
                </a:moveTo>
                <a:cubicBezTo>
                  <a:pt x="300" y="122"/>
                  <a:pt x="297" y="176"/>
                  <a:pt x="297" y="176"/>
                </a:cubicBezTo>
                <a:cubicBezTo>
                  <a:pt x="297" y="176"/>
                  <a:pt x="260" y="170"/>
                  <a:pt x="256" y="193"/>
                </a:cubicBezTo>
                <a:cubicBezTo>
                  <a:pt x="253" y="216"/>
                  <a:pt x="277" y="234"/>
                  <a:pt x="277" y="234"/>
                </a:cubicBezTo>
                <a:cubicBezTo>
                  <a:pt x="234" y="275"/>
                  <a:pt x="234" y="275"/>
                  <a:pt x="234" y="275"/>
                </a:cubicBezTo>
                <a:cubicBezTo>
                  <a:pt x="234" y="275"/>
                  <a:pt x="213" y="247"/>
                  <a:pt x="194" y="255"/>
                </a:cubicBezTo>
                <a:cubicBezTo>
                  <a:pt x="171" y="263"/>
                  <a:pt x="178" y="297"/>
                  <a:pt x="178" y="297"/>
                </a:cubicBezTo>
                <a:cubicBezTo>
                  <a:pt x="122" y="297"/>
                  <a:pt x="122" y="297"/>
                  <a:pt x="122" y="297"/>
                </a:cubicBezTo>
                <a:cubicBezTo>
                  <a:pt x="122" y="297"/>
                  <a:pt x="126" y="261"/>
                  <a:pt x="105" y="254"/>
                </a:cubicBezTo>
                <a:cubicBezTo>
                  <a:pt x="83" y="246"/>
                  <a:pt x="65" y="275"/>
                  <a:pt x="65" y="275"/>
                </a:cubicBezTo>
                <a:cubicBezTo>
                  <a:pt x="22" y="230"/>
                  <a:pt x="22" y="230"/>
                  <a:pt x="22" y="230"/>
                </a:cubicBezTo>
                <a:cubicBezTo>
                  <a:pt x="22" y="230"/>
                  <a:pt x="37" y="219"/>
                  <a:pt x="41" y="204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2" y="200"/>
                  <a:pt x="43" y="195"/>
                  <a:pt x="41" y="190"/>
                </a:cubicBezTo>
                <a:cubicBezTo>
                  <a:pt x="40" y="187"/>
                  <a:pt x="38" y="185"/>
                  <a:pt x="36" y="183"/>
                </a:cubicBezTo>
                <a:cubicBezTo>
                  <a:pt x="34" y="172"/>
                  <a:pt x="31" y="162"/>
                  <a:pt x="30" y="163"/>
                </a:cubicBezTo>
                <a:cubicBezTo>
                  <a:pt x="28" y="163"/>
                  <a:pt x="14" y="168"/>
                  <a:pt x="0" y="16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29" y="123"/>
                  <a:pt x="42" y="107"/>
                </a:cubicBezTo>
                <a:cubicBezTo>
                  <a:pt x="54" y="91"/>
                  <a:pt x="27" y="62"/>
                  <a:pt x="27" y="62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81" y="49"/>
                  <a:pt x="106" y="42"/>
                </a:cubicBezTo>
                <a:cubicBezTo>
                  <a:pt x="132" y="35"/>
                  <a:pt x="122" y="0"/>
                  <a:pt x="12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3" y="5"/>
                  <a:pt x="173" y="5"/>
                  <a:pt x="173" y="5"/>
                </a:cubicBezTo>
                <a:cubicBezTo>
                  <a:pt x="174" y="15"/>
                  <a:pt x="178" y="38"/>
                  <a:pt x="193" y="43"/>
                </a:cubicBezTo>
                <a:cubicBezTo>
                  <a:pt x="212" y="49"/>
                  <a:pt x="235" y="26"/>
                  <a:pt x="235" y="26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3" y="64"/>
                  <a:pt x="240" y="90"/>
                  <a:pt x="255" y="107"/>
                </a:cubicBezTo>
                <a:cubicBezTo>
                  <a:pt x="269" y="124"/>
                  <a:pt x="294" y="123"/>
                  <a:pt x="297" y="123"/>
                </a:cubicBezTo>
                <a:close/>
                <a:moveTo>
                  <a:pt x="215" y="149"/>
                </a:moveTo>
                <a:cubicBezTo>
                  <a:pt x="215" y="113"/>
                  <a:pt x="186" y="83"/>
                  <a:pt x="149" y="83"/>
                </a:cubicBezTo>
                <a:cubicBezTo>
                  <a:pt x="113" y="83"/>
                  <a:pt x="83" y="113"/>
                  <a:pt x="83" y="149"/>
                </a:cubicBezTo>
                <a:cubicBezTo>
                  <a:pt x="83" y="185"/>
                  <a:pt x="113" y="215"/>
                  <a:pt x="149" y="215"/>
                </a:cubicBezTo>
                <a:cubicBezTo>
                  <a:pt x="186" y="215"/>
                  <a:pt x="215" y="185"/>
                  <a:pt x="215" y="1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3858611" y="3937813"/>
            <a:ext cx="538163" cy="538163"/>
          </a:xfrm>
          <a:custGeom>
            <a:avLst/>
            <a:gdLst>
              <a:gd name="T0" fmla="*/ 108 w 109"/>
              <a:gd name="T1" fmla="*/ 45 h 109"/>
              <a:gd name="T2" fmla="*/ 108 w 109"/>
              <a:gd name="T3" fmla="*/ 65 h 109"/>
              <a:gd name="T4" fmla="*/ 93 w 109"/>
              <a:gd name="T5" fmla="*/ 71 h 109"/>
              <a:gd name="T6" fmla="*/ 101 w 109"/>
              <a:gd name="T7" fmla="*/ 86 h 109"/>
              <a:gd name="T8" fmla="*/ 85 w 109"/>
              <a:gd name="T9" fmla="*/ 101 h 109"/>
              <a:gd name="T10" fmla="*/ 70 w 109"/>
              <a:gd name="T11" fmla="*/ 94 h 109"/>
              <a:gd name="T12" fmla="*/ 65 w 109"/>
              <a:gd name="T13" fmla="*/ 109 h 109"/>
              <a:gd name="T14" fmla="*/ 44 w 109"/>
              <a:gd name="T15" fmla="*/ 109 h 109"/>
              <a:gd name="T16" fmla="*/ 38 w 109"/>
              <a:gd name="T17" fmla="*/ 93 h 109"/>
              <a:gd name="T18" fmla="*/ 23 w 109"/>
              <a:gd name="T19" fmla="*/ 101 h 109"/>
              <a:gd name="T20" fmla="*/ 8 w 109"/>
              <a:gd name="T21" fmla="*/ 85 h 109"/>
              <a:gd name="T22" fmla="*/ 15 w 109"/>
              <a:gd name="T23" fmla="*/ 75 h 109"/>
              <a:gd name="T24" fmla="*/ 15 w 109"/>
              <a:gd name="T25" fmla="*/ 75 h 109"/>
              <a:gd name="T26" fmla="*/ 15 w 109"/>
              <a:gd name="T27" fmla="*/ 75 h 109"/>
              <a:gd name="T28" fmla="*/ 14 w 109"/>
              <a:gd name="T29" fmla="*/ 70 h 109"/>
              <a:gd name="T30" fmla="*/ 13 w 109"/>
              <a:gd name="T31" fmla="*/ 67 h 109"/>
              <a:gd name="T32" fmla="*/ 10 w 109"/>
              <a:gd name="T33" fmla="*/ 60 h 109"/>
              <a:gd name="T34" fmla="*/ 0 w 109"/>
              <a:gd name="T35" fmla="*/ 60 h 109"/>
              <a:gd name="T36" fmla="*/ 0 w 109"/>
              <a:gd name="T37" fmla="*/ 45 h 109"/>
              <a:gd name="T38" fmla="*/ 15 w 109"/>
              <a:gd name="T39" fmla="*/ 40 h 109"/>
              <a:gd name="T40" fmla="*/ 10 w 109"/>
              <a:gd name="T41" fmla="*/ 23 h 109"/>
              <a:gd name="T42" fmla="*/ 22 w 109"/>
              <a:gd name="T43" fmla="*/ 10 h 109"/>
              <a:gd name="T44" fmla="*/ 39 w 109"/>
              <a:gd name="T45" fmla="*/ 16 h 109"/>
              <a:gd name="T46" fmla="*/ 44 w 109"/>
              <a:gd name="T47" fmla="*/ 0 h 109"/>
              <a:gd name="T48" fmla="*/ 63 w 109"/>
              <a:gd name="T49" fmla="*/ 0 h 109"/>
              <a:gd name="T50" fmla="*/ 70 w 109"/>
              <a:gd name="T51" fmla="*/ 16 h 109"/>
              <a:gd name="T52" fmla="*/ 86 w 109"/>
              <a:gd name="T53" fmla="*/ 10 h 109"/>
              <a:gd name="T54" fmla="*/ 99 w 109"/>
              <a:gd name="T55" fmla="*/ 24 h 109"/>
              <a:gd name="T56" fmla="*/ 93 w 109"/>
              <a:gd name="T57" fmla="*/ 40 h 109"/>
              <a:gd name="T58" fmla="*/ 108 w 109"/>
              <a:gd name="T59" fmla="*/ 45 h 109"/>
              <a:gd name="T60" fmla="*/ 78 w 109"/>
              <a:gd name="T61" fmla="*/ 55 h 109"/>
              <a:gd name="T62" fmla="*/ 54 w 109"/>
              <a:gd name="T63" fmla="*/ 31 h 109"/>
              <a:gd name="T64" fmla="*/ 30 w 109"/>
              <a:gd name="T65" fmla="*/ 55 h 109"/>
              <a:gd name="T66" fmla="*/ 54 w 109"/>
              <a:gd name="T67" fmla="*/ 79 h 109"/>
              <a:gd name="T68" fmla="*/ 78 w 109"/>
              <a:gd name="T69" fmla="*/ 5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9" h="109">
                <a:moveTo>
                  <a:pt x="108" y="45"/>
                </a:moveTo>
                <a:cubicBezTo>
                  <a:pt x="109" y="45"/>
                  <a:pt x="108" y="65"/>
                  <a:pt x="108" y="65"/>
                </a:cubicBezTo>
                <a:cubicBezTo>
                  <a:pt x="108" y="65"/>
                  <a:pt x="95" y="62"/>
                  <a:pt x="93" y="71"/>
                </a:cubicBezTo>
                <a:cubicBezTo>
                  <a:pt x="92" y="79"/>
                  <a:pt x="101" y="86"/>
                  <a:pt x="101" y="86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85" y="101"/>
                  <a:pt x="78" y="91"/>
                  <a:pt x="70" y="94"/>
                </a:cubicBezTo>
                <a:cubicBezTo>
                  <a:pt x="62" y="97"/>
                  <a:pt x="65" y="109"/>
                  <a:pt x="6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09"/>
                  <a:pt x="46" y="96"/>
                  <a:pt x="38" y="93"/>
                </a:cubicBezTo>
                <a:cubicBezTo>
                  <a:pt x="30" y="90"/>
                  <a:pt x="23" y="101"/>
                  <a:pt x="23" y="101"/>
                </a:cubicBezTo>
                <a:cubicBezTo>
                  <a:pt x="8" y="85"/>
                  <a:pt x="8" y="85"/>
                  <a:pt x="8" y="85"/>
                </a:cubicBezTo>
                <a:cubicBezTo>
                  <a:pt x="8" y="85"/>
                  <a:pt x="13" y="80"/>
                  <a:pt x="15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3"/>
                  <a:pt x="15" y="72"/>
                  <a:pt x="14" y="70"/>
                </a:cubicBezTo>
                <a:cubicBezTo>
                  <a:pt x="14" y="69"/>
                  <a:pt x="14" y="68"/>
                  <a:pt x="13" y="67"/>
                </a:cubicBezTo>
                <a:cubicBezTo>
                  <a:pt x="12" y="63"/>
                  <a:pt x="11" y="60"/>
                  <a:pt x="10" y="60"/>
                </a:cubicBezTo>
                <a:cubicBezTo>
                  <a:pt x="10" y="60"/>
                  <a:pt x="5" y="62"/>
                  <a:pt x="0" y="6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10" y="45"/>
                  <a:pt x="15" y="40"/>
                </a:cubicBezTo>
                <a:cubicBezTo>
                  <a:pt x="19" y="34"/>
                  <a:pt x="10" y="23"/>
                  <a:pt x="10" y="23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9" y="18"/>
                  <a:pt x="39" y="16"/>
                </a:cubicBezTo>
                <a:cubicBezTo>
                  <a:pt x="48" y="13"/>
                  <a:pt x="44" y="0"/>
                  <a:pt x="44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3" y="14"/>
                  <a:pt x="70" y="16"/>
                </a:cubicBezTo>
                <a:cubicBezTo>
                  <a:pt x="77" y="18"/>
                  <a:pt x="86" y="10"/>
                  <a:pt x="86" y="10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87" y="33"/>
                  <a:pt x="93" y="40"/>
                </a:cubicBezTo>
                <a:cubicBezTo>
                  <a:pt x="98" y="46"/>
                  <a:pt x="107" y="45"/>
                  <a:pt x="108" y="45"/>
                </a:cubicBezTo>
                <a:close/>
                <a:moveTo>
                  <a:pt x="78" y="55"/>
                </a:moveTo>
                <a:cubicBezTo>
                  <a:pt x="78" y="41"/>
                  <a:pt x="68" y="31"/>
                  <a:pt x="54" y="31"/>
                </a:cubicBezTo>
                <a:cubicBezTo>
                  <a:pt x="41" y="31"/>
                  <a:pt x="30" y="41"/>
                  <a:pt x="30" y="55"/>
                </a:cubicBezTo>
                <a:cubicBezTo>
                  <a:pt x="30" y="68"/>
                  <a:pt x="41" y="79"/>
                  <a:pt x="54" y="79"/>
                </a:cubicBezTo>
                <a:cubicBezTo>
                  <a:pt x="68" y="79"/>
                  <a:pt x="78" y="68"/>
                  <a:pt x="78" y="5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8" name="Freeform 15"/>
          <p:cNvSpPr>
            <a:spLocks/>
          </p:cNvSpPr>
          <p:nvPr/>
        </p:nvSpPr>
        <p:spPr bwMode="auto">
          <a:xfrm>
            <a:off x="4223736" y="3474263"/>
            <a:ext cx="19050" cy="23813"/>
          </a:xfrm>
          <a:custGeom>
            <a:avLst/>
            <a:gdLst>
              <a:gd name="T0" fmla="*/ 4 w 4"/>
              <a:gd name="T1" fmla="*/ 5 h 5"/>
              <a:gd name="T2" fmla="*/ 0 w 4"/>
              <a:gd name="T3" fmla="*/ 0 h 5"/>
              <a:gd name="T4" fmla="*/ 4 w 4"/>
              <a:gd name="T5" fmla="*/ 0 h 5"/>
              <a:gd name="T6" fmla="*/ 4 w 4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4" y="5"/>
                </a:move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2"/>
                  <a:pt x="4" y="5"/>
                </a:cubicBezTo>
                <a:close/>
              </a:path>
            </a:pathLst>
          </a:custGeom>
          <a:solidFill>
            <a:srgbClr val="718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9"/>
          <p:cNvSpPr>
            <a:spLocks/>
          </p:cNvSpPr>
          <p:nvPr/>
        </p:nvSpPr>
        <p:spPr bwMode="auto">
          <a:xfrm>
            <a:off x="2658461" y="2555101"/>
            <a:ext cx="1214438" cy="1219200"/>
          </a:xfrm>
          <a:custGeom>
            <a:avLst/>
            <a:gdLst>
              <a:gd name="T0" fmla="*/ 123 w 246"/>
              <a:gd name="T1" fmla="*/ 120 h 247"/>
              <a:gd name="T2" fmla="*/ 123 w 246"/>
              <a:gd name="T3" fmla="*/ 120 h 247"/>
              <a:gd name="T4" fmla="*/ 183 w 246"/>
              <a:gd name="T5" fmla="*/ 140 h 247"/>
              <a:gd name="T6" fmla="*/ 232 w 246"/>
              <a:gd name="T7" fmla="*/ 81 h 247"/>
              <a:gd name="T8" fmla="*/ 232 w 246"/>
              <a:gd name="T9" fmla="*/ 81 h 247"/>
              <a:gd name="T10" fmla="*/ 213 w 246"/>
              <a:gd name="T11" fmla="*/ 193 h 247"/>
              <a:gd name="T12" fmla="*/ 75 w 246"/>
              <a:gd name="T13" fmla="*/ 225 h 247"/>
              <a:gd name="T14" fmla="*/ 92 w 246"/>
              <a:gd name="T15" fmla="*/ 204 h 247"/>
              <a:gd name="T16" fmla="*/ 89 w 246"/>
              <a:gd name="T17" fmla="*/ 182 h 247"/>
              <a:gd name="T18" fmla="*/ 55 w 246"/>
              <a:gd name="T19" fmla="*/ 154 h 247"/>
              <a:gd name="T20" fmla="*/ 33 w 246"/>
              <a:gd name="T21" fmla="*/ 156 h 247"/>
              <a:gd name="T22" fmla="*/ 20 w 246"/>
              <a:gd name="T23" fmla="*/ 172 h 247"/>
              <a:gd name="T24" fmla="*/ 34 w 246"/>
              <a:gd name="T25" fmla="*/ 46 h 247"/>
              <a:gd name="T26" fmla="*/ 140 w 246"/>
              <a:gd name="T27" fmla="*/ 5 h 247"/>
              <a:gd name="T28" fmla="*/ 91 w 246"/>
              <a:gd name="T29" fmla="*/ 64 h 247"/>
              <a:gd name="T30" fmla="*/ 123 w 246"/>
              <a:gd name="T31" fmla="*/ 12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" h="247">
                <a:moveTo>
                  <a:pt x="123" y="120"/>
                </a:moveTo>
                <a:cubicBezTo>
                  <a:pt x="123" y="120"/>
                  <a:pt x="123" y="120"/>
                  <a:pt x="123" y="120"/>
                </a:cubicBezTo>
                <a:cubicBezTo>
                  <a:pt x="158" y="148"/>
                  <a:pt x="183" y="140"/>
                  <a:pt x="183" y="140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46" y="118"/>
                  <a:pt x="240" y="161"/>
                  <a:pt x="213" y="193"/>
                </a:cubicBezTo>
                <a:cubicBezTo>
                  <a:pt x="179" y="235"/>
                  <a:pt x="121" y="247"/>
                  <a:pt x="75" y="225"/>
                </a:cubicBezTo>
                <a:cubicBezTo>
                  <a:pt x="92" y="204"/>
                  <a:pt x="92" y="204"/>
                  <a:pt x="92" y="204"/>
                </a:cubicBezTo>
                <a:cubicBezTo>
                  <a:pt x="97" y="197"/>
                  <a:pt x="96" y="187"/>
                  <a:pt x="89" y="182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49" y="148"/>
                  <a:pt x="38" y="149"/>
                  <a:pt x="33" y="156"/>
                </a:cubicBezTo>
                <a:cubicBezTo>
                  <a:pt x="20" y="172"/>
                  <a:pt x="20" y="172"/>
                  <a:pt x="20" y="172"/>
                </a:cubicBezTo>
                <a:cubicBezTo>
                  <a:pt x="0" y="132"/>
                  <a:pt x="4" y="83"/>
                  <a:pt x="34" y="46"/>
                </a:cubicBezTo>
                <a:cubicBezTo>
                  <a:pt x="60" y="14"/>
                  <a:pt x="101" y="0"/>
                  <a:pt x="140" y="5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88" y="91"/>
                  <a:pt x="123" y="1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1"/>
          <p:cNvSpPr>
            <a:spLocks/>
          </p:cNvSpPr>
          <p:nvPr/>
        </p:nvSpPr>
        <p:spPr bwMode="auto">
          <a:xfrm>
            <a:off x="2756886" y="3285351"/>
            <a:ext cx="379413" cy="381000"/>
          </a:xfrm>
          <a:custGeom>
            <a:avLst/>
            <a:gdLst>
              <a:gd name="T0" fmla="*/ 69 w 77"/>
              <a:gd name="T1" fmla="*/ 34 h 77"/>
              <a:gd name="T2" fmla="*/ 72 w 77"/>
              <a:gd name="T3" fmla="*/ 56 h 77"/>
              <a:gd name="T4" fmla="*/ 55 w 77"/>
              <a:gd name="T5" fmla="*/ 77 h 77"/>
              <a:gd name="T6" fmla="*/ 47 w 77"/>
              <a:gd name="T7" fmla="*/ 73 h 77"/>
              <a:gd name="T8" fmla="*/ 59 w 77"/>
              <a:gd name="T9" fmla="*/ 58 h 77"/>
              <a:gd name="T10" fmla="*/ 59 w 77"/>
              <a:gd name="T11" fmla="*/ 39 h 77"/>
              <a:gd name="T12" fmla="*/ 33 w 77"/>
              <a:gd name="T13" fmla="*/ 17 h 77"/>
              <a:gd name="T14" fmla="*/ 13 w 77"/>
              <a:gd name="T15" fmla="*/ 20 h 77"/>
              <a:gd name="T16" fmla="*/ 4 w 77"/>
              <a:gd name="T17" fmla="*/ 32 h 77"/>
              <a:gd name="T18" fmla="*/ 0 w 77"/>
              <a:gd name="T19" fmla="*/ 24 h 77"/>
              <a:gd name="T20" fmla="*/ 13 w 77"/>
              <a:gd name="T21" fmla="*/ 8 h 77"/>
              <a:gd name="T22" fmla="*/ 35 w 77"/>
              <a:gd name="T23" fmla="*/ 6 h 77"/>
              <a:gd name="T24" fmla="*/ 69 w 77"/>
              <a:gd name="T25" fmla="*/ 3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7">
                <a:moveTo>
                  <a:pt x="69" y="34"/>
                </a:moveTo>
                <a:cubicBezTo>
                  <a:pt x="76" y="39"/>
                  <a:pt x="77" y="49"/>
                  <a:pt x="72" y="56"/>
                </a:cubicBezTo>
                <a:cubicBezTo>
                  <a:pt x="55" y="77"/>
                  <a:pt x="55" y="77"/>
                  <a:pt x="55" y="77"/>
                </a:cubicBezTo>
                <a:cubicBezTo>
                  <a:pt x="52" y="76"/>
                  <a:pt x="50" y="75"/>
                  <a:pt x="47" y="73"/>
                </a:cubicBezTo>
                <a:cubicBezTo>
                  <a:pt x="59" y="58"/>
                  <a:pt x="59" y="58"/>
                  <a:pt x="59" y="58"/>
                </a:cubicBezTo>
                <a:cubicBezTo>
                  <a:pt x="64" y="52"/>
                  <a:pt x="64" y="43"/>
                  <a:pt x="59" y="39"/>
                </a:cubicBezTo>
                <a:cubicBezTo>
                  <a:pt x="33" y="17"/>
                  <a:pt x="33" y="17"/>
                  <a:pt x="33" y="17"/>
                </a:cubicBezTo>
                <a:cubicBezTo>
                  <a:pt x="27" y="13"/>
                  <a:pt x="18" y="14"/>
                  <a:pt x="13" y="20"/>
                </a:cubicBezTo>
                <a:cubicBezTo>
                  <a:pt x="4" y="32"/>
                  <a:pt x="4" y="32"/>
                  <a:pt x="4" y="32"/>
                </a:cubicBezTo>
                <a:cubicBezTo>
                  <a:pt x="3" y="29"/>
                  <a:pt x="1" y="26"/>
                  <a:pt x="0" y="24"/>
                </a:cubicBezTo>
                <a:cubicBezTo>
                  <a:pt x="13" y="8"/>
                  <a:pt x="13" y="8"/>
                  <a:pt x="13" y="8"/>
                </a:cubicBezTo>
                <a:cubicBezTo>
                  <a:pt x="18" y="1"/>
                  <a:pt x="29" y="0"/>
                  <a:pt x="35" y="6"/>
                </a:cubicBezTo>
                <a:lnTo>
                  <a:pt x="69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2"/>
          <p:cNvSpPr>
            <a:spLocks/>
          </p:cNvSpPr>
          <p:nvPr/>
        </p:nvSpPr>
        <p:spPr bwMode="auto">
          <a:xfrm>
            <a:off x="2775936" y="3350438"/>
            <a:ext cx="296863" cy="296863"/>
          </a:xfrm>
          <a:custGeom>
            <a:avLst/>
            <a:gdLst>
              <a:gd name="T0" fmla="*/ 55 w 60"/>
              <a:gd name="T1" fmla="*/ 26 h 60"/>
              <a:gd name="T2" fmla="*/ 55 w 60"/>
              <a:gd name="T3" fmla="*/ 45 h 60"/>
              <a:gd name="T4" fmla="*/ 43 w 60"/>
              <a:gd name="T5" fmla="*/ 60 h 60"/>
              <a:gd name="T6" fmla="*/ 26 w 60"/>
              <a:gd name="T7" fmla="*/ 48 h 60"/>
              <a:gd name="T8" fmla="*/ 0 w 60"/>
              <a:gd name="T9" fmla="*/ 19 h 60"/>
              <a:gd name="T10" fmla="*/ 9 w 60"/>
              <a:gd name="T11" fmla="*/ 7 h 60"/>
              <a:gd name="T12" fmla="*/ 29 w 60"/>
              <a:gd name="T13" fmla="*/ 4 h 60"/>
              <a:gd name="T14" fmla="*/ 55 w 60"/>
              <a:gd name="T15" fmla="*/ 2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0">
                <a:moveTo>
                  <a:pt x="55" y="26"/>
                </a:moveTo>
                <a:cubicBezTo>
                  <a:pt x="60" y="30"/>
                  <a:pt x="60" y="39"/>
                  <a:pt x="55" y="45"/>
                </a:cubicBezTo>
                <a:cubicBezTo>
                  <a:pt x="43" y="60"/>
                  <a:pt x="43" y="60"/>
                  <a:pt x="43" y="60"/>
                </a:cubicBezTo>
                <a:cubicBezTo>
                  <a:pt x="37" y="57"/>
                  <a:pt x="31" y="53"/>
                  <a:pt x="26" y="48"/>
                </a:cubicBezTo>
                <a:cubicBezTo>
                  <a:pt x="15" y="40"/>
                  <a:pt x="7" y="30"/>
                  <a:pt x="0" y="19"/>
                </a:cubicBezTo>
                <a:cubicBezTo>
                  <a:pt x="9" y="7"/>
                  <a:pt x="9" y="7"/>
                  <a:pt x="9" y="7"/>
                </a:cubicBezTo>
                <a:cubicBezTo>
                  <a:pt x="14" y="1"/>
                  <a:pt x="23" y="0"/>
                  <a:pt x="29" y="4"/>
                </a:cubicBezTo>
                <a:lnTo>
                  <a:pt x="55" y="2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4"/>
          <p:cNvSpPr>
            <a:spLocks/>
          </p:cNvSpPr>
          <p:nvPr/>
        </p:nvSpPr>
        <p:spPr bwMode="auto">
          <a:xfrm>
            <a:off x="2731486" y="3444101"/>
            <a:ext cx="257175" cy="257175"/>
          </a:xfrm>
          <a:custGeom>
            <a:avLst/>
            <a:gdLst>
              <a:gd name="T0" fmla="*/ 52 w 52"/>
              <a:gd name="T1" fmla="*/ 41 h 52"/>
              <a:gd name="T2" fmla="*/ 43 w 52"/>
              <a:gd name="T3" fmla="*/ 52 h 52"/>
              <a:gd name="T4" fmla="*/ 26 w 52"/>
              <a:gd name="T5" fmla="*/ 40 h 52"/>
              <a:gd name="T6" fmla="*/ 0 w 52"/>
              <a:gd name="T7" fmla="*/ 11 h 52"/>
              <a:gd name="T8" fmla="*/ 9 w 52"/>
              <a:gd name="T9" fmla="*/ 0 h 52"/>
              <a:gd name="T10" fmla="*/ 35 w 52"/>
              <a:gd name="T11" fmla="*/ 29 h 52"/>
              <a:gd name="T12" fmla="*/ 52 w 52"/>
              <a:gd name="T13" fmla="*/ 4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52">
                <a:moveTo>
                  <a:pt x="52" y="41"/>
                </a:moveTo>
                <a:cubicBezTo>
                  <a:pt x="43" y="52"/>
                  <a:pt x="43" y="52"/>
                  <a:pt x="43" y="52"/>
                </a:cubicBezTo>
                <a:cubicBezTo>
                  <a:pt x="38" y="48"/>
                  <a:pt x="32" y="44"/>
                  <a:pt x="26" y="40"/>
                </a:cubicBezTo>
                <a:cubicBezTo>
                  <a:pt x="16" y="31"/>
                  <a:pt x="7" y="21"/>
                  <a:pt x="0" y="11"/>
                </a:cubicBezTo>
                <a:cubicBezTo>
                  <a:pt x="9" y="0"/>
                  <a:pt x="9" y="0"/>
                  <a:pt x="9" y="0"/>
                </a:cubicBezTo>
                <a:cubicBezTo>
                  <a:pt x="16" y="11"/>
                  <a:pt x="24" y="21"/>
                  <a:pt x="35" y="29"/>
                </a:cubicBezTo>
                <a:cubicBezTo>
                  <a:pt x="40" y="34"/>
                  <a:pt x="46" y="38"/>
                  <a:pt x="52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5"/>
          <p:cNvSpPr>
            <a:spLocks/>
          </p:cNvSpPr>
          <p:nvPr/>
        </p:nvSpPr>
        <p:spPr bwMode="auto">
          <a:xfrm>
            <a:off x="2302861" y="3498076"/>
            <a:ext cx="641350" cy="849313"/>
          </a:xfrm>
          <a:custGeom>
            <a:avLst/>
            <a:gdLst>
              <a:gd name="T0" fmla="*/ 130 w 130"/>
              <a:gd name="T1" fmla="*/ 41 h 172"/>
              <a:gd name="T2" fmla="*/ 26 w 130"/>
              <a:gd name="T3" fmla="*/ 167 h 172"/>
              <a:gd name="T4" fmla="*/ 20 w 130"/>
              <a:gd name="T5" fmla="*/ 172 h 172"/>
              <a:gd name="T6" fmla="*/ 20 w 130"/>
              <a:gd name="T7" fmla="*/ 106 h 172"/>
              <a:gd name="T8" fmla="*/ 0 w 130"/>
              <a:gd name="T9" fmla="*/ 106 h 172"/>
              <a:gd name="T10" fmla="*/ 87 w 130"/>
              <a:gd name="T11" fmla="*/ 0 h 172"/>
              <a:gd name="T12" fmla="*/ 113 w 130"/>
              <a:gd name="T13" fmla="*/ 29 h 172"/>
              <a:gd name="T14" fmla="*/ 130 w 130"/>
              <a:gd name="T15" fmla="*/ 4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172">
                <a:moveTo>
                  <a:pt x="130" y="41"/>
                </a:moveTo>
                <a:cubicBezTo>
                  <a:pt x="26" y="167"/>
                  <a:pt x="26" y="167"/>
                  <a:pt x="26" y="167"/>
                </a:cubicBezTo>
                <a:cubicBezTo>
                  <a:pt x="24" y="170"/>
                  <a:pt x="22" y="171"/>
                  <a:pt x="20" y="172"/>
                </a:cubicBezTo>
                <a:cubicBezTo>
                  <a:pt x="20" y="120"/>
                  <a:pt x="20" y="106"/>
                  <a:pt x="2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87" y="0"/>
                  <a:pt x="87" y="0"/>
                  <a:pt x="87" y="0"/>
                </a:cubicBezTo>
                <a:cubicBezTo>
                  <a:pt x="94" y="10"/>
                  <a:pt x="103" y="20"/>
                  <a:pt x="113" y="29"/>
                </a:cubicBezTo>
                <a:cubicBezTo>
                  <a:pt x="119" y="33"/>
                  <a:pt x="125" y="37"/>
                  <a:pt x="130" y="4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3663116"/>
            <a:ext cx="2438740" cy="24387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333" y="3340399"/>
            <a:ext cx="3158272" cy="3158272"/>
          </a:xfrm>
          <a:prstGeom prst="rect">
            <a:avLst/>
          </a:prstGeom>
        </p:spPr>
      </p:pic>
      <p:sp>
        <p:nvSpPr>
          <p:cNvPr id="72" name="文本框 71"/>
          <p:cNvSpPr txBox="1"/>
          <p:nvPr/>
        </p:nvSpPr>
        <p:spPr>
          <a:xfrm>
            <a:off x="8760296" y="139986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73" name="Text Box 4"/>
          <p:cNvSpPr txBox="1">
            <a:spLocks noChangeArrowheads="1"/>
          </p:cNvSpPr>
          <p:nvPr/>
        </p:nvSpPr>
        <p:spPr bwMode="auto">
          <a:xfrm>
            <a:off x="9120336" y="1830034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6682774" y="2060848"/>
            <a:ext cx="421338" cy="6672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V="1">
            <a:off x="7076470" y="1612592"/>
            <a:ext cx="1395794" cy="46541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0" y="1015937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182517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807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6518495"/>
            <a:ext cx="12192000" cy="3485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2279576" y="6518495"/>
            <a:ext cx="216024" cy="339506"/>
          </a:xfrm>
          <a:prstGeom prst="parallelogram">
            <a:avLst>
              <a:gd name="adj" fmla="val 595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328" y="651849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大蛀虫免费模板之：四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0" b="37018"/>
          <a:stretch/>
        </p:blipFill>
        <p:spPr>
          <a:xfrm>
            <a:off x="5078" y="1268760"/>
            <a:ext cx="12192000" cy="345638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048328" y="980728"/>
            <a:ext cx="2232248" cy="32251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8802524" y="980728"/>
            <a:ext cx="245803" cy="28803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192344" y="1279088"/>
            <a:ext cx="2232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9179232" y="1896110"/>
            <a:ext cx="221730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7408" y="490877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大蛀虫免费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127448" y="5338940"/>
            <a:ext cx="221730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此处单击此处添加内容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328" y="1318923"/>
            <a:ext cx="340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输入您需要的标题</a:t>
            </a:r>
          </a:p>
        </p:txBody>
      </p:sp>
    </p:spTree>
    <p:extLst>
      <p:ext uri="{BB962C8B-B14F-4D97-AF65-F5344CB8AC3E}">
        <p14:creationId xmlns:p14="http://schemas.microsoft.com/office/powerpoint/2010/main" val="353643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1447</Words>
  <Application>Microsoft Office PowerPoint</Application>
  <PresentationFormat>宽屏</PresentationFormat>
  <Paragraphs>262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 Unicode MS</vt:lpstr>
      <vt:lpstr>微软雅黑</vt:lpstr>
      <vt:lpstr>Arial</vt:lpstr>
      <vt:lpstr>Bodoni MT Black</vt:lpstr>
      <vt:lpstr>Calibri</vt:lpstr>
      <vt:lpstr>Impact</vt:lpstr>
      <vt:lpstr>新浪微博：@注龙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冯注龙</dc:creator>
  <cp:lastModifiedBy>wuhan</cp:lastModifiedBy>
  <cp:revision>27</cp:revision>
  <dcterms:created xsi:type="dcterms:W3CDTF">2013-12-16T10:22:11Z</dcterms:created>
  <dcterms:modified xsi:type="dcterms:W3CDTF">2019-02-19T02:18:36Z</dcterms:modified>
</cp:coreProperties>
</file>